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8" r:id="rId3"/>
    <p:sldId id="259" r:id="rId4"/>
    <p:sldId id="275" r:id="rId5"/>
    <p:sldId id="263" r:id="rId6"/>
    <p:sldId id="272" r:id="rId7"/>
    <p:sldId id="265" r:id="rId8"/>
    <p:sldId id="276" r:id="rId9"/>
    <p:sldId id="262" r:id="rId10"/>
    <p:sldId id="268" r:id="rId11"/>
    <p:sldId id="266" r:id="rId12"/>
    <p:sldId id="270" r:id="rId13"/>
    <p:sldId id="277" r:id="rId14"/>
    <p:sldId id="273" r:id="rId15"/>
    <p:sldId id="261" r:id="rId16"/>
    <p:sldId id="274" r:id="rId17"/>
    <p:sldId id="269" r:id="rId18"/>
    <p:sldId id="278" r:id="rId19"/>
    <p:sldId id="260" r:id="rId20"/>
    <p:sldId id="264" r:id="rId21"/>
    <p:sldId id="267" r:id="rId22"/>
    <p:sldId id="271" r:id="rId23"/>
    <p:sldId id="279" r:id="rId24"/>
    <p:sldId id="282" r:id="rId25"/>
    <p:sldId id="283" r:id="rId26"/>
    <p:sldId id="28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DFD"/>
    <a:srgbClr val="FEFEFE"/>
    <a:srgbClr val="FCFCFC"/>
    <a:srgbClr val="FAFAF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5" autoAdjust="0"/>
    <p:restoredTop sz="94660"/>
  </p:normalViewPr>
  <p:slideViewPr>
    <p:cSldViewPr snapToGrid="0">
      <p:cViewPr varScale="1">
        <p:scale>
          <a:sx n="109" d="100"/>
          <a:sy n="109" d="100"/>
        </p:scale>
        <p:origin x="450"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4CD5FEC-63A2-9D4D-81EE-BFF0139871ED}" type="doc">
      <dgm:prSet loTypeId="urn:microsoft.com/office/officeart/2005/8/layout/matrix2" loCatId="" qsTypeId="urn:microsoft.com/office/officeart/2005/8/quickstyle/simple4#1" qsCatId="simple" csTypeId="urn:microsoft.com/office/officeart/2005/8/colors/accent1_2#1" csCatId="accent1" phldr="1"/>
      <dgm:spPr/>
      <dgm:t>
        <a:bodyPr/>
        <a:lstStyle/>
        <a:p>
          <a:endParaRPr lang="en-US"/>
        </a:p>
      </dgm:t>
    </dgm:pt>
    <dgm:pt modelId="{94E8BF00-AB4E-F948-9A47-993CC24BBA91}">
      <dgm:prSet phldrT="[Text]" custT="1"/>
      <dgm:spPr>
        <a:solidFill>
          <a:schemeClr val="accent4"/>
        </a:solidFill>
        <a:effectLst/>
      </dgm:spPr>
      <dgm:t>
        <a:bodyPr/>
        <a:lstStyle/>
        <a:p>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Lorem</a:t>
          </a:r>
          <a:br>
            <a:rPr lang="en-US" sz="1200" dirty="0" smtClean="0">
              <a:solidFill>
                <a:srgbClr val="FFFFFF"/>
              </a:solidFill>
            </a:rPr>
          </a:br>
          <a:r>
            <a:rPr lang="en-US" sz="1200" dirty="0" smtClean="0">
              <a:solidFill>
                <a:srgbClr val="FFFFFF"/>
              </a:solidFill>
            </a:rPr>
            <a:t>ipsum</a:t>
          </a:r>
          <a:endParaRPr lang="en-US" sz="1200" dirty="0">
            <a:solidFill>
              <a:srgbClr val="FFFFFF"/>
            </a:solidFill>
          </a:endParaRPr>
        </a:p>
      </dgm:t>
    </dgm:pt>
    <dgm:pt modelId="{90D791A2-C980-C748-BABC-B07CD36AD28B}" type="parTrans" cxnId="{6DFD6117-CFBB-D941-8E40-E9C2F9B78605}">
      <dgm:prSet/>
      <dgm:spPr/>
      <dgm:t>
        <a:bodyPr/>
        <a:lstStyle/>
        <a:p>
          <a:endParaRPr lang="en-US"/>
        </a:p>
      </dgm:t>
    </dgm:pt>
    <dgm:pt modelId="{1D18B10C-52CC-734A-BFAE-CDBA17B4215F}" type="sibTrans" cxnId="{6DFD6117-CFBB-D941-8E40-E9C2F9B78605}">
      <dgm:prSet/>
      <dgm:spPr/>
      <dgm:t>
        <a:bodyPr/>
        <a:lstStyle/>
        <a:p>
          <a:endParaRPr lang="en-US"/>
        </a:p>
      </dgm:t>
    </dgm:pt>
    <dgm:pt modelId="{67CF41B4-33FA-2047-BF0F-004FEC6D6678}">
      <dgm:prSet phldrT="[Text]" custT="1"/>
      <dgm:spPr>
        <a:solidFill>
          <a:schemeClr val="accent1"/>
        </a:solidFill>
        <a:effectLst/>
      </dgm:spPr>
      <dgm:t>
        <a:bodyPr/>
        <a:lstStyle/>
        <a:p>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Lorem</a:t>
          </a:r>
          <a:br>
            <a:rPr lang="en-US" sz="1200" dirty="0" smtClean="0">
              <a:solidFill>
                <a:srgbClr val="FFFFFF"/>
              </a:solidFill>
            </a:rPr>
          </a:br>
          <a:r>
            <a:rPr lang="en-US" sz="1200" dirty="0" smtClean="0">
              <a:solidFill>
                <a:srgbClr val="FFFFFF"/>
              </a:solidFill>
            </a:rPr>
            <a:t>ipsum</a:t>
          </a:r>
          <a:endParaRPr lang="en-US" sz="1200" dirty="0">
            <a:solidFill>
              <a:srgbClr val="FFFFFF"/>
            </a:solidFill>
          </a:endParaRPr>
        </a:p>
      </dgm:t>
    </dgm:pt>
    <dgm:pt modelId="{372E4411-D332-5549-8359-29D05D38B148}" type="parTrans" cxnId="{5DD034AB-69C6-B94A-934B-E2FD6823FFEA}">
      <dgm:prSet/>
      <dgm:spPr/>
      <dgm:t>
        <a:bodyPr/>
        <a:lstStyle/>
        <a:p>
          <a:endParaRPr lang="en-US"/>
        </a:p>
      </dgm:t>
    </dgm:pt>
    <dgm:pt modelId="{12BBBEC7-7988-0647-8698-0C338D0677E8}" type="sibTrans" cxnId="{5DD034AB-69C6-B94A-934B-E2FD6823FFEA}">
      <dgm:prSet/>
      <dgm:spPr/>
      <dgm:t>
        <a:bodyPr/>
        <a:lstStyle/>
        <a:p>
          <a:endParaRPr lang="en-US"/>
        </a:p>
      </dgm:t>
    </dgm:pt>
    <dgm:pt modelId="{B3878C2E-FC7B-8D4B-88BE-BA929347E9F7}">
      <dgm:prSet phldrT="[Text]" custT="1"/>
      <dgm:spPr>
        <a:solidFill>
          <a:schemeClr val="accent5"/>
        </a:solidFill>
        <a:effectLst/>
      </dgm:spPr>
      <dgm:t>
        <a:bodyPr/>
        <a:lstStyle/>
        <a:p>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Lorem</a:t>
          </a:r>
          <a:br>
            <a:rPr lang="en-US" sz="1200" dirty="0" smtClean="0">
              <a:solidFill>
                <a:srgbClr val="FFFFFF"/>
              </a:solidFill>
            </a:rPr>
          </a:br>
          <a:r>
            <a:rPr lang="en-US" sz="1200" dirty="0" smtClean="0">
              <a:solidFill>
                <a:srgbClr val="FFFFFF"/>
              </a:solidFill>
            </a:rPr>
            <a:t>ipsum</a:t>
          </a:r>
          <a:endParaRPr lang="en-US" sz="1200" dirty="0">
            <a:solidFill>
              <a:srgbClr val="FFFFFF"/>
            </a:solidFill>
          </a:endParaRPr>
        </a:p>
      </dgm:t>
    </dgm:pt>
    <dgm:pt modelId="{654B6E24-65BD-7245-85A1-79E348C10C66}" type="parTrans" cxnId="{4B1639A1-CDFC-B64F-B42A-5909E50F967C}">
      <dgm:prSet/>
      <dgm:spPr/>
      <dgm:t>
        <a:bodyPr/>
        <a:lstStyle/>
        <a:p>
          <a:endParaRPr lang="en-US"/>
        </a:p>
      </dgm:t>
    </dgm:pt>
    <dgm:pt modelId="{E77E004E-453E-EF4E-A310-74A70CE32FD6}" type="sibTrans" cxnId="{4B1639A1-CDFC-B64F-B42A-5909E50F967C}">
      <dgm:prSet/>
      <dgm:spPr/>
      <dgm:t>
        <a:bodyPr/>
        <a:lstStyle/>
        <a:p>
          <a:endParaRPr lang="en-US"/>
        </a:p>
      </dgm:t>
    </dgm:pt>
    <dgm:pt modelId="{A011FD10-AB94-1D44-9D12-142619B2F0E5}">
      <dgm:prSet phldrT="[Text]" custT="1"/>
      <dgm:spPr>
        <a:solidFill>
          <a:schemeClr val="accent3"/>
        </a:solidFill>
        <a:effectLst/>
      </dgm:spPr>
      <dgm:t>
        <a:bodyPr/>
        <a:lstStyle/>
        <a:p>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
          </a:r>
          <a:br>
            <a:rPr lang="en-US" sz="1200" dirty="0" smtClean="0">
              <a:solidFill>
                <a:srgbClr val="FFFFFF"/>
              </a:solidFill>
            </a:rPr>
          </a:br>
          <a:r>
            <a:rPr lang="en-US" sz="1200" dirty="0" smtClean="0">
              <a:solidFill>
                <a:srgbClr val="FFFFFF"/>
              </a:solidFill>
            </a:rPr>
            <a:t>Lorem</a:t>
          </a:r>
          <a:br>
            <a:rPr lang="en-US" sz="1200" dirty="0" smtClean="0">
              <a:solidFill>
                <a:srgbClr val="FFFFFF"/>
              </a:solidFill>
            </a:rPr>
          </a:br>
          <a:r>
            <a:rPr lang="en-US" sz="1200" dirty="0" smtClean="0">
              <a:solidFill>
                <a:srgbClr val="FFFFFF"/>
              </a:solidFill>
            </a:rPr>
            <a:t>ipsum</a:t>
          </a:r>
          <a:endParaRPr lang="en-US" sz="1200" dirty="0">
            <a:solidFill>
              <a:srgbClr val="FFFFFF"/>
            </a:solidFill>
          </a:endParaRPr>
        </a:p>
      </dgm:t>
    </dgm:pt>
    <dgm:pt modelId="{E38718DC-9268-2949-87E7-FABCF874360D}" type="parTrans" cxnId="{92C5084D-9DA2-9E48-AB55-4780F7435ECC}">
      <dgm:prSet/>
      <dgm:spPr/>
      <dgm:t>
        <a:bodyPr/>
        <a:lstStyle/>
        <a:p>
          <a:endParaRPr lang="en-US"/>
        </a:p>
      </dgm:t>
    </dgm:pt>
    <dgm:pt modelId="{0C61320D-F79A-6D4E-82C0-B1E94E5B3F46}" type="sibTrans" cxnId="{92C5084D-9DA2-9E48-AB55-4780F7435ECC}">
      <dgm:prSet/>
      <dgm:spPr/>
      <dgm:t>
        <a:bodyPr/>
        <a:lstStyle/>
        <a:p>
          <a:endParaRPr lang="en-US"/>
        </a:p>
      </dgm:t>
    </dgm:pt>
    <dgm:pt modelId="{DF15AC77-6654-8945-BE1C-91B52A045688}" type="pres">
      <dgm:prSet presAssocID="{44CD5FEC-63A2-9D4D-81EE-BFF0139871ED}" presName="matrix" presStyleCnt="0">
        <dgm:presLayoutVars>
          <dgm:chMax val="1"/>
          <dgm:dir/>
          <dgm:resizeHandles val="exact"/>
        </dgm:presLayoutVars>
      </dgm:prSet>
      <dgm:spPr/>
      <dgm:t>
        <a:bodyPr/>
        <a:lstStyle/>
        <a:p>
          <a:endParaRPr lang="en-US"/>
        </a:p>
      </dgm:t>
    </dgm:pt>
    <dgm:pt modelId="{CCF46950-3CC7-1647-8986-D66AF0C30036}" type="pres">
      <dgm:prSet presAssocID="{44CD5FEC-63A2-9D4D-81EE-BFF0139871ED}" presName="axisShape" presStyleLbl="bgShp" presStyleIdx="0" presStyleCnt="1"/>
      <dgm:spPr>
        <a:solidFill>
          <a:schemeClr val="bg1">
            <a:lumMod val="75000"/>
          </a:schemeClr>
        </a:solidFill>
        <a:ln>
          <a:noFill/>
        </a:ln>
        <a:effectLst/>
      </dgm:spPr>
      <dgm:t>
        <a:bodyPr/>
        <a:lstStyle/>
        <a:p>
          <a:endParaRPr lang="en-US"/>
        </a:p>
      </dgm:t>
    </dgm:pt>
    <dgm:pt modelId="{4869DAB9-E400-284B-BA17-D97171070EA6}" type="pres">
      <dgm:prSet presAssocID="{44CD5FEC-63A2-9D4D-81EE-BFF0139871ED}" presName="rect1" presStyleLbl="node1" presStyleIdx="0" presStyleCnt="4">
        <dgm:presLayoutVars>
          <dgm:chMax val="0"/>
          <dgm:chPref val="0"/>
          <dgm:bulletEnabled val="1"/>
        </dgm:presLayoutVars>
      </dgm:prSet>
      <dgm:spPr>
        <a:prstGeom prst="rect">
          <a:avLst/>
        </a:prstGeom>
      </dgm:spPr>
      <dgm:t>
        <a:bodyPr/>
        <a:lstStyle/>
        <a:p>
          <a:endParaRPr lang="en-US"/>
        </a:p>
      </dgm:t>
    </dgm:pt>
    <dgm:pt modelId="{02F97DDD-29D8-7341-870C-A0DFF4162F28}" type="pres">
      <dgm:prSet presAssocID="{44CD5FEC-63A2-9D4D-81EE-BFF0139871ED}" presName="rect2" presStyleLbl="node1" presStyleIdx="1" presStyleCnt="4">
        <dgm:presLayoutVars>
          <dgm:chMax val="0"/>
          <dgm:chPref val="0"/>
          <dgm:bulletEnabled val="1"/>
        </dgm:presLayoutVars>
      </dgm:prSet>
      <dgm:spPr>
        <a:prstGeom prst="rect">
          <a:avLst/>
        </a:prstGeom>
      </dgm:spPr>
      <dgm:t>
        <a:bodyPr/>
        <a:lstStyle/>
        <a:p>
          <a:endParaRPr lang="en-US"/>
        </a:p>
      </dgm:t>
    </dgm:pt>
    <dgm:pt modelId="{F28DA34A-3F78-2A49-9D10-DA63C4670857}" type="pres">
      <dgm:prSet presAssocID="{44CD5FEC-63A2-9D4D-81EE-BFF0139871ED}" presName="rect3" presStyleLbl="node1" presStyleIdx="2" presStyleCnt="4">
        <dgm:presLayoutVars>
          <dgm:chMax val="0"/>
          <dgm:chPref val="0"/>
          <dgm:bulletEnabled val="1"/>
        </dgm:presLayoutVars>
      </dgm:prSet>
      <dgm:spPr>
        <a:prstGeom prst="rect">
          <a:avLst/>
        </a:prstGeom>
      </dgm:spPr>
      <dgm:t>
        <a:bodyPr/>
        <a:lstStyle/>
        <a:p>
          <a:endParaRPr lang="en-US"/>
        </a:p>
      </dgm:t>
    </dgm:pt>
    <dgm:pt modelId="{B55C5231-3E17-204C-9BC9-20065CA52065}" type="pres">
      <dgm:prSet presAssocID="{44CD5FEC-63A2-9D4D-81EE-BFF0139871ED}" presName="rect4" presStyleLbl="node1" presStyleIdx="3" presStyleCnt="4">
        <dgm:presLayoutVars>
          <dgm:chMax val="0"/>
          <dgm:chPref val="0"/>
          <dgm:bulletEnabled val="1"/>
        </dgm:presLayoutVars>
      </dgm:prSet>
      <dgm:spPr>
        <a:prstGeom prst="rect">
          <a:avLst/>
        </a:prstGeom>
      </dgm:spPr>
      <dgm:t>
        <a:bodyPr/>
        <a:lstStyle/>
        <a:p>
          <a:endParaRPr lang="en-US"/>
        </a:p>
      </dgm:t>
    </dgm:pt>
  </dgm:ptLst>
  <dgm:cxnLst>
    <dgm:cxn modelId="{33059B60-6D3A-42B2-927A-C051B49FEFA3}" type="presOf" srcId="{B3878C2E-FC7B-8D4B-88BE-BA929347E9F7}" destId="{F28DA34A-3F78-2A49-9D10-DA63C4670857}" srcOrd="0" destOrd="0" presId="urn:microsoft.com/office/officeart/2005/8/layout/matrix2"/>
    <dgm:cxn modelId="{9888DBAC-5F56-417C-8523-A6B20C2A324A}" type="presOf" srcId="{67CF41B4-33FA-2047-BF0F-004FEC6D6678}" destId="{4869DAB9-E400-284B-BA17-D97171070EA6}" srcOrd="0" destOrd="0" presId="urn:microsoft.com/office/officeart/2005/8/layout/matrix2"/>
    <dgm:cxn modelId="{6DFD6117-CFBB-D941-8E40-E9C2F9B78605}" srcId="{44CD5FEC-63A2-9D4D-81EE-BFF0139871ED}" destId="{94E8BF00-AB4E-F948-9A47-993CC24BBA91}" srcOrd="1" destOrd="0" parTransId="{90D791A2-C980-C748-BABC-B07CD36AD28B}" sibTransId="{1D18B10C-52CC-734A-BFAE-CDBA17B4215F}"/>
    <dgm:cxn modelId="{5DD034AB-69C6-B94A-934B-E2FD6823FFEA}" srcId="{44CD5FEC-63A2-9D4D-81EE-BFF0139871ED}" destId="{67CF41B4-33FA-2047-BF0F-004FEC6D6678}" srcOrd="0" destOrd="0" parTransId="{372E4411-D332-5549-8359-29D05D38B148}" sibTransId="{12BBBEC7-7988-0647-8698-0C338D0677E8}"/>
    <dgm:cxn modelId="{4B1639A1-CDFC-B64F-B42A-5909E50F967C}" srcId="{44CD5FEC-63A2-9D4D-81EE-BFF0139871ED}" destId="{B3878C2E-FC7B-8D4B-88BE-BA929347E9F7}" srcOrd="2" destOrd="0" parTransId="{654B6E24-65BD-7245-85A1-79E348C10C66}" sibTransId="{E77E004E-453E-EF4E-A310-74A70CE32FD6}"/>
    <dgm:cxn modelId="{9C12708E-A6C1-493D-BF6E-0BA21592C858}" type="presOf" srcId="{A011FD10-AB94-1D44-9D12-142619B2F0E5}" destId="{B55C5231-3E17-204C-9BC9-20065CA52065}" srcOrd="0" destOrd="0" presId="urn:microsoft.com/office/officeart/2005/8/layout/matrix2"/>
    <dgm:cxn modelId="{E0F63D14-663C-47B4-B056-48DB3135467C}" type="presOf" srcId="{94E8BF00-AB4E-F948-9A47-993CC24BBA91}" destId="{02F97DDD-29D8-7341-870C-A0DFF4162F28}" srcOrd="0" destOrd="0" presId="urn:microsoft.com/office/officeart/2005/8/layout/matrix2"/>
    <dgm:cxn modelId="{54354A70-4245-4F7E-B5A3-9B5DBF4B84E3}" type="presOf" srcId="{44CD5FEC-63A2-9D4D-81EE-BFF0139871ED}" destId="{DF15AC77-6654-8945-BE1C-91B52A045688}" srcOrd="0" destOrd="0" presId="urn:microsoft.com/office/officeart/2005/8/layout/matrix2"/>
    <dgm:cxn modelId="{92C5084D-9DA2-9E48-AB55-4780F7435ECC}" srcId="{44CD5FEC-63A2-9D4D-81EE-BFF0139871ED}" destId="{A011FD10-AB94-1D44-9D12-142619B2F0E5}" srcOrd="3" destOrd="0" parTransId="{E38718DC-9268-2949-87E7-FABCF874360D}" sibTransId="{0C61320D-F79A-6D4E-82C0-B1E94E5B3F46}"/>
    <dgm:cxn modelId="{61E67042-DD39-48AC-9D33-52BFA2768504}" type="presParOf" srcId="{DF15AC77-6654-8945-BE1C-91B52A045688}" destId="{CCF46950-3CC7-1647-8986-D66AF0C30036}" srcOrd="0" destOrd="0" presId="urn:microsoft.com/office/officeart/2005/8/layout/matrix2"/>
    <dgm:cxn modelId="{3490555A-898D-4D80-9C29-E1F76C5608FE}" type="presParOf" srcId="{DF15AC77-6654-8945-BE1C-91B52A045688}" destId="{4869DAB9-E400-284B-BA17-D97171070EA6}" srcOrd="1" destOrd="0" presId="urn:microsoft.com/office/officeart/2005/8/layout/matrix2"/>
    <dgm:cxn modelId="{B446F784-AC31-4313-BC50-396CCEF9F98D}" type="presParOf" srcId="{DF15AC77-6654-8945-BE1C-91B52A045688}" destId="{02F97DDD-29D8-7341-870C-A0DFF4162F28}" srcOrd="2" destOrd="0" presId="urn:microsoft.com/office/officeart/2005/8/layout/matrix2"/>
    <dgm:cxn modelId="{33A7CFA3-2D28-41F2-AAA1-6D97FACB53D4}" type="presParOf" srcId="{DF15AC77-6654-8945-BE1C-91B52A045688}" destId="{F28DA34A-3F78-2A49-9D10-DA63C4670857}" srcOrd="3" destOrd="0" presId="urn:microsoft.com/office/officeart/2005/8/layout/matrix2"/>
    <dgm:cxn modelId="{853CF02A-F73D-40F9-839D-5A8C86D5F62D}" type="presParOf" srcId="{DF15AC77-6654-8945-BE1C-91B52A045688}" destId="{B55C5231-3E17-204C-9BC9-20065CA52065}"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F46950-3CC7-1647-8986-D66AF0C30036}">
      <dsp:nvSpPr>
        <dsp:cNvPr id="0" name=""/>
        <dsp:cNvSpPr/>
      </dsp:nvSpPr>
      <dsp:spPr>
        <a:xfrm>
          <a:off x="0" y="33866"/>
          <a:ext cx="4572000" cy="4572000"/>
        </a:xfrm>
        <a:prstGeom prst="quadArrow">
          <a:avLst>
            <a:gd name="adj1" fmla="val 2000"/>
            <a:gd name="adj2" fmla="val 4000"/>
            <a:gd name="adj3" fmla="val 5000"/>
          </a:avLst>
        </a:prstGeom>
        <a:solidFill>
          <a:schemeClr val="bg1">
            <a:lumMod val="75000"/>
          </a:schemeClr>
        </a:solidFill>
        <a:ln>
          <a:noFill/>
        </a:ln>
        <a:effectLst/>
      </dsp:spPr>
      <dsp:style>
        <a:lnRef idx="0">
          <a:scrgbClr r="0" g="0" b="0"/>
        </a:lnRef>
        <a:fillRef idx="1">
          <a:scrgbClr r="0" g="0" b="0"/>
        </a:fillRef>
        <a:effectRef idx="2">
          <a:scrgbClr r="0" g="0" b="0"/>
        </a:effectRef>
        <a:fontRef idx="minor"/>
      </dsp:style>
    </dsp:sp>
    <dsp:sp modelId="{4869DAB9-E400-284B-BA17-D97171070EA6}">
      <dsp:nvSpPr>
        <dsp:cNvPr id="0" name=""/>
        <dsp:cNvSpPr/>
      </dsp:nvSpPr>
      <dsp:spPr>
        <a:xfrm>
          <a:off x="297180" y="331046"/>
          <a:ext cx="1828800" cy="1828800"/>
        </a:xfrm>
        <a:prstGeom prst="rect">
          <a:avLst/>
        </a:prstGeom>
        <a:solidFill>
          <a:schemeClr val="accent1"/>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Lorem</a:t>
          </a:r>
          <a:br>
            <a:rPr lang="en-US" sz="1200" kern="1200" dirty="0" smtClean="0">
              <a:solidFill>
                <a:srgbClr val="FFFFFF"/>
              </a:solidFill>
            </a:rPr>
          </a:br>
          <a:r>
            <a:rPr lang="en-US" sz="1200" kern="1200" dirty="0" smtClean="0">
              <a:solidFill>
                <a:srgbClr val="FFFFFF"/>
              </a:solidFill>
            </a:rPr>
            <a:t>ipsum</a:t>
          </a:r>
          <a:endParaRPr lang="en-US" sz="1200" kern="1200" dirty="0">
            <a:solidFill>
              <a:srgbClr val="FFFFFF"/>
            </a:solidFill>
          </a:endParaRPr>
        </a:p>
      </dsp:txBody>
      <dsp:txXfrm>
        <a:off x="297180" y="331046"/>
        <a:ext cx="1828800" cy="1828800"/>
      </dsp:txXfrm>
    </dsp:sp>
    <dsp:sp modelId="{02F97DDD-29D8-7341-870C-A0DFF4162F28}">
      <dsp:nvSpPr>
        <dsp:cNvPr id="0" name=""/>
        <dsp:cNvSpPr/>
      </dsp:nvSpPr>
      <dsp:spPr>
        <a:xfrm>
          <a:off x="2446019" y="331046"/>
          <a:ext cx="1828800" cy="1828800"/>
        </a:xfrm>
        <a:prstGeom prst="rect">
          <a:avLst/>
        </a:prstGeom>
        <a:solidFill>
          <a:schemeClr val="accent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Lorem</a:t>
          </a:r>
          <a:br>
            <a:rPr lang="en-US" sz="1200" kern="1200" dirty="0" smtClean="0">
              <a:solidFill>
                <a:srgbClr val="FFFFFF"/>
              </a:solidFill>
            </a:rPr>
          </a:br>
          <a:r>
            <a:rPr lang="en-US" sz="1200" kern="1200" dirty="0" smtClean="0">
              <a:solidFill>
                <a:srgbClr val="FFFFFF"/>
              </a:solidFill>
            </a:rPr>
            <a:t>ipsum</a:t>
          </a:r>
          <a:endParaRPr lang="en-US" sz="1200" kern="1200" dirty="0">
            <a:solidFill>
              <a:srgbClr val="FFFFFF"/>
            </a:solidFill>
          </a:endParaRPr>
        </a:p>
      </dsp:txBody>
      <dsp:txXfrm>
        <a:off x="2446019" y="331046"/>
        <a:ext cx="1828800" cy="1828800"/>
      </dsp:txXfrm>
    </dsp:sp>
    <dsp:sp modelId="{F28DA34A-3F78-2A49-9D10-DA63C4670857}">
      <dsp:nvSpPr>
        <dsp:cNvPr id="0" name=""/>
        <dsp:cNvSpPr/>
      </dsp:nvSpPr>
      <dsp:spPr>
        <a:xfrm>
          <a:off x="297180" y="2479886"/>
          <a:ext cx="1828800" cy="1828800"/>
        </a:xfrm>
        <a:prstGeom prst="rect">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Lorem</a:t>
          </a:r>
          <a:br>
            <a:rPr lang="en-US" sz="1200" kern="1200" dirty="0" smtClean="0">
              <a:solidFill>
                <a:srgbClr val="FFFFFF"/>
              </a:solidFill>
            </a:rPr>
          </a:br>
          <a:r>
            <a:rPr lang="en-US" sz="1200" kern="1200" dirty="0" smtClean="0">
              <a:solidFill>
                <a:srgbClr val="FFFFFF"/>
              </a:solidFill>
            </a:rPr>
            <a:t>ipsum</a:t>
          </a:r>
          <a:endParaRPr lang="en-US" sz="1200" kern="1200" dirty="0">
            <a:solidFill>
              <a:srgbClr val="FFFFFF"/>
            </a:solidFill>
          </a:endParaRPr>
        </a:p>
      </dsp:txBody>
      <dsp:txXfrm>
        <a:off x="297180" y="2479886"/>
        <a:ext cx="1828800" cy="1828800"/>
      </dsp:txXfrm>
    </dsp:sp>
    <dsp:sp modelId="{B55C5231-3E17-204C-9BC9-20065CA52065}">
      <dsp:nvSpPr>
        <dsp:cNvPr id="0" name=""/>
        <dsp:cNvSpPr/>
      </dsp:nvSpPr>
      <dsp:spPr>
        <a:xfrm>
          <a:off x="2446019" y="2479886"/>
          <a:ext cx="1828800" cy="1828800"/>
        </a:xfrm>
        <a:prstGeom prst="rect">
          <a:avLst/>
        </a:prstGeom>
        <a:solidFill>
          <a:schemeClr val="accent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
          </a:r>
          <a:br>
            <a:rPr lang="en-US" sz="1200" kern="1200" dirty="0" smtClean="0">
              <a:solidFill>
                <a:srgbClr val="FFFFFF"/>
              </a:solidFill>
            </a:rPr>
          </a:br>
          <a:r>
            <a:rPr lang="en-US" sz="1200" kern="1200" dirty="0" smtClean="0">
              <a:solidFill>
                <a:srgbClr val="FFFFFF"/>
              </a:solidFill>
            </a:rPr>
            <a:t>Lorem</a:t>
          </a:r>
          <a:br>
            <a:rPr lang="en-US" sz="1200" kern="1200" dirty="0" smtClean="0">
              <a:solidFill>
                <a:srgbClr val="FFFFFF"/>
              </a:solidFill>
            </a:rPr>
          </a:br>
          <a:r>
            <a:rPr lang="en-US" sz="1200" kern="1200" dirty="0" smtClean="0">
              <a:solidFill>
                <a:srgbClr val="FFFFFF"/>
              </a:solidFill>
            </a:rPr>
            <a:t>ipsum</a:t>
          </a:r>
          <a:endParaRPr lang="en-US" sz="1200" kern="1200" dirty="0">
            <a:solidFill>
              <a:srgbClr val="FFFFFF"/>
            </a:solidFill>
          </a:endParaRPr>
        </a:p>
      </dsp:txBody>
      <dsp:txXfrm>
        <a:off x="2446019" y="2479886"/>
        <a:ext cx="1828800" cy="182880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DF509A-DA3B-4AC0-AF59-A4B8740F7D94}" type="datetimeFigureOut">
              <a:rPr lang="zh-CN" altLang="en-US" smtClean="0"/>
              <a:t>2018/4/27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8DDE9F-A6D5-4750-BABA-A7ACE48927F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charset="-122"/>
                <a:cs typeface="+mn-cs"/>
              </a:r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965195">
            <a:off x="698781" y="1580747"/>
            <a:ext cx="4779323" cy="369650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Default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108323">
            <a:off x="635104" y="1866308"/>
            <a:ext cx="4458023" cy="3448001"/>
          </a:xfrm>
          <a:prstGeom prst="rect">
            <a:avLst/>
          </a:prstGeom>
        </p:spPr>
      </p:pic>
      <p:sp>
        <p:nvSpPr>
          <p:cNvPr id="3" name="椭圆 2"/>
          <p:cNvSpPr/>
          <p:nvPr userDrawn="1"/>
        </p:nvSpPr>
        <p:spPr>
          <a:xfrm>
            <a:off x="0" y="1131947"/>
            <a:ext cx="6252476" cy="4745364"/>
          </a:xfrm>
          <a:prstGeom prst="ellipse">
            <a:avLst/>
          </a:prstGeom>
          <a:solidFill>
            <a:srgbClr val="FDFDFD">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108323">
            <a:off x="4287773" y="845179"/>
            <a:ext cx="3616456" cy="2797100"/>
          </a:xfrm>
          <a:prstGeom prst="rect">
            <a:avLst/>
          </a:prstGeom>
        </p:spPr>
      </p:pic>
      <p:sp>
        <p:nvSpPr>
          <p:cNvPr id="7" name="椭圆 6"/>
          <p:cNvSpPr/>
          <p:nvPr userDrawn="1"/>
        </p:nvSpPr>
        <p:spPr>
          <a:xfrm>
            <a:off x="3723319" y="207003"/>
            <a:ext cx="4745364" cy="4745364"/>
          </a:xfrm>
          <a:prstGeom prst="ellipse">
            <a:avLst/>
          </a:prstGeom>
          <a:solidFill>
            <a:srgbClr val="FDFDFD">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Normal Center">
    <p:spTree>
      <p:nvGrpSpPr>
        <p:cNvPr id="1" name=""/>
        <p:cNvGrpSpPr/>
        <p:nvPr/>
      </p:nvGrpSpPr>
      <p:grpSpPr>
        <a:xfrm>
          <a:off x="0" y="0"/>
          <a:ext cx="0" cy="0"/>
          <a:chOff x="0" y="0"/>
          <a:chExt cx="0" cy="0"/>
        </a:xfrm>
      </p:grpSpPr>
      <p:sp>
        <p:nvSpPr>
          <p:cNvPr id="4" name="Title 1"/>
          <p:cNvSpPr>
            <a:spLocks noGrp="1"/>
          </p:cNvSpPr>
          <p:nvPr>
            <p:ph type="title"/>
          </p:nvPr>
        </p:nvSpPr>
        <p:spPr>
          <a:xfrm>
            <a:off x="417444" y="458073"/>
            <a:ext cx="11357112" cy="562527"/>
          </a:xfrm>
          <a:prstGeom prst="rect">
            <a:avLst/>
          </a:prstGeom>
        </p:spPr>
        <p:txBody>
          <a:bodyPr>
            <a:normAutofit/>
          </a:bodyPr>
          <a:lstStyle>
            <a:lvl1pPr algn="ctr">
              <a:defRPr sz="3200">
                <a:solidFill>
                  <a:schemeClr val="tx1"/>
                </a:solidFill>
                <a:latin typeface="+mj-lt"/>
              </a:defRPr>
            </a:lvl1pPr>
          </a:lstStyle>
          <a:p>
            <a:r>
              <a:rPr lang="en-US" smtClean="0"/>
              <a:t>Click to edit Master title style</a:t>
            </a:r>
            <a:endParaRPr lang="id-ID"/>
          </a:p>
        </p:txBody>
      </p:sp>
      <p:sp>
        <p:nvSpPr>
          <p:cNvPr id="5" name="Text Placeholder 7"/>
          <p:cNvSpPr>
            <a:spLocks noGrp="1"/>
          </p:cNvSpPr>
          <p:nvPr>
            <p:ph type="body" sz="quarter" idx="10"/>
          </p:nvPr>
        </p:nvSpPr>
        <p:spPr>
          <a:xfrm>
            <a:off x="417444" y="928942"/>
            <a:ext cx="11357112" cy="436908"/>
          </a:xfrm>
          <a:prstGeom prst="rect">
            <a:avLst/>
          </a:prstGeom>
        </p:spPr>
        <p:txBody>
          <a:bodyPr>
            <a:normAutofit/>
          </a:bodyPr>
          <a:lstStyle>
            <a:lvl1pPr marL="0" indent="0" algn="ctr">
              <a:buNone/>
              <a:defRPr sz="1600">
                <a:solidFill>
                  <a:schemeClr val="tx1">
                    <a:lumMod val="50000"/>
                    <a:lumOff val="50000"/>
                  </a:schemeClr>
                </a:solidFill>
                <a:latin typeface="+mn-lt"/>
              </a:defRPr>
            </a:lvl1pPr>
          </a:lstStyle>
          <a:p>
            <a:pPr lvl="0"/>
            <a:r>
              <a:rPr lang="en-US" smtClean="0"/>
              <a:t>Click to edit Master text styles</a:t>
            </a:r>
          </a:p>
        </p:txBody>
      </p:sp>
      <p:cxnSp>
        <p:nvCxnSpPr>
          <p:cNvPr id="7" name="直接连接符 6"/>
          <p:cNvCxnSpPr/>
          <p:nvPr userDrawn="1"/>
        </p:nvCxnSpPr>
        <p:spPr>
          <a:xfrm>
            <a:off x="5804708" y="320040"/>
            <a:ext cx="58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Normal Center 4 images">
    <p:spTree>
      <p:nvGrpSpPr>
        <p:cNvPr id="1" name=""/>
        <p:cNvGrpSpPr/>
        <p:nvPr/>
      </p:nvGrpSpPr>
      <p:grpSpPr>
        <a:xfrm>
          <a:off x="0" y="0"/>
          <a:ext cx="0" cy="0"/>
          <a:chOff x="0" y="0"/>
          <a:chExt cx="0" cy="0"/>
        </a:xfrm>
      </p:grpSpPr>
      <p:sp>
        <p:nvSpPr>
          <p:cNvPr id="15" name="Picture Placeholder 2"/>
          <p:cNvSpPr>
            <a:spLocks noGrp="1"/>
          </p:cNvSpPr>
          <p:nvPr>
            <p:ph type="pic" sz="quarter" idx="19"/>
          </p:nvPr>
        </p:nvSpPr>
        <p:spPr>
          <a:xfrm>
            <a:off x="735499" y="2093705"/>
            <a:ext cx="2537788" cy="1325356"/>
          </a:xfrm>
          <a:prstGeom prst="rect">
            <a:avLst/>
          </a:prstGeom>
        </p:spPr>
        <p:txBody>
          <a:bodyPr/>
          <a:lstStyle/>
          <a:p>
            <a:endParaRPr lang="id-ID"/>
          </a:p>
        </p:txBody>
      </p:sp>
      <p:sp>
        <p:nvSpPr>
          <p:cNvPr id="16" name="Picture Placeholder 2"/>
          <p:cNvSpPr>
            <a:spLocks noGrp="1"/>
          </p:cNvSpPr>
          <p:nvPr>
            <p:ph type="pic" sz="quarter" idx="20"/>
          </p:nvPr>
        </p:nvSpPr>
        <p:spPr>
          <a:xfrm>
            <a:off x="3485325" y="2093705"/>
            <a:ext cx="2537788" cy="1325356"/>
          </a:xfrm>
          <a:prstGeom prst="rect">
            <a:avLst/>
          </a:prstGeom>
        </p:spPr>
        <p:txBody>
          <a:bodyPr/>
          <a:lstStyle/>
          <a:p>
            <a:endParaRPr lang="id-ID"/>
          </a:p>
        </p:txBody>
      </p:sp>
      <p:sp>
        <p:nvSpPr>
          <p:cNvPr id="17" name="Picture Placeholder 2"/>
          <p:cNvSpPr>
            <a:spLocks noGrp="1"/>
          </p:cNvSpPr>
          <p:nvPr>
            <p:ph type="pic" sz="quarter" idx="21"/>
          </p:nvPr>
        </p:nvSpPr>
        <p:spPr>
          <a:xfrm>
            <a:off x="6235151" y="2093705"/>
            <a:ext cx="2537788" cy="1325356"/>
          </a:xfrm>
          <a:prstGeom prst="rect">
            <a:avLst/>
          </a:prstGeom>
        </p:spPr>
        <p:txBody>
          <a:bodyPr/>
          <a:lstStyle/>
          <a:p>
            <a:endParaRPr lang="id-ID"/>
          </a:p>
        </p:txBody>
      </p:sp>
      <p:sp>
        <p:nvSpPr>
          <p:cNvPr id="18" name="Picture Placeholder 2"/>
          <p:cNvSpPr>
            <a:spLocks noGrp="1"/>
          </p:cNvSpPr>
          <p:nvPr>
            <p:ph type="pic" sz="quarter" idx="22"/>
          </p:nvPr>
        </p:nvSpPr>
        <p:spPr>
          <a:xfrm>
            <a:off x="8984977" y="2093705"/>
            <a:ext cx="2537788" cy="1325356"/>
          </a:xfrm>
          <a:prstGeom prst="rect">
            <a:avLst/>
          </a:prstGeom>
        </p:spPr>
        <p:txBody>
          <a:bodyPr/>
          <a:lstStyle/>
          <a:p>
            <a:endParaRPr lang="id-ID"/>
          </a:p>
        </p:txBody>
      </p:sp>
      <p:sp>
        <p:nvSpPr>
          <p:cNvPr id="10" name="Title 1"/>
          <p:cNvSpPr>
            <a:spLocks noGrp="1"/>
          </p:cNvSpPr>
          <p:nvPr>
            <p:ph type="title"/>
          </p:nvPr>
        </p:nvSpPr>
        <p:spPr>
          <a:xfrm>
            <a:off x="417444" y="458073"/>
            <a:ext cx="11357112" cy="562527"/>
          </a:xfrm>
          <a:prstGeom prst="rect">
            <a:avLst/>
          </a:prstGeom>
        </p:spPr>
        <p:txBody>
          <a:bodyPr>
            <a:normAutofit/>
          </a:bodyPr>
          <a:lstStyle>
            <a:lvl1pPr algn="ctr">
              <a:defRPr sz="3200">
                <a:solidFill>
                  <a:schemeClr val="tx1"/>
                </a:solidFill>
                <a:latin typeface="+mj-lt"/>
              </a:defRPr>
            </a:lvl1pPr>
          </a:lstStyle>
          <a:p>
            <a:r>
              <a:rPr lang="en-US" smtClean="0"/>
              <a:t>Click to edit Master title style</a:t>
            </a:r>
            <a:endParaRPr lang="id-ID"/>
          </a:p>
        </p:txBody>
      </p:sp>
      <p:sp>
        <p:nvSpPr>
          <p:cNvPr id="11" name="Text Placeholder 7"/>
          <p:cNvSpPr>
            <a:spLocks noGrp="1"/>
          </p:cNvSpPr>
          <p:nvPr>
            <p:ph type="body" sz="quarter" idx="10"/>
          </p:nvPr>
        </p:nvSpPr>
        <p:spPr>
          <a:xfrm>
            <a:off x="417444" y="928942"/>
            <a:ext cx="11357112" cy="436908"/>
          </a:xfrm>
          <a:prstGeom prst="rect">
            <a:avLst/>
          </a:prstGeom>
        </p:spPr>
        <p:txBody>
          <a:bodyPr>
            <a:normAutofit/>
          </a:bodyPr>
          <a:lstStyle>
            <a:lvl1pPr marL="0" indent="0" algn="ctr">
              <a:buNone/>
              <a:defRPr sz="1600">
                <a:solidFill>
                  <a:schemeClr val="tx1">
                    <a:lumMod val="50000"/>
                    <a:lumOff val="50000"/>
                  </a:schemeClr>
                </a:solidFill>
                <a:latin typeface="+mn-lt"/>
              </a:defRPr>
            </a:lvl1pPr>
          </a:lstStyle>
          <a:p>
            <a:pPr lvl="0"/>
            <a:r>
              <a:rPr lang="en-US" smtClean="0"/>
              <a:t>Click to edit Master text styles</a:t>
            </a:r>
          </a:p>
        </p:txBody>
      </p:sp>
      <p:cxnSp>
        <p:nvCxnSpPr>
          <p:cNvPr id="12" name="直接连接符 11"/>
          <p:cNvCxnSpPr/>
          <p:nvPr userDrawn="1"/>
        </p:nvCxnSpPr>
        <p:spPr>
          <a:xfrm>
            <a:off x="5804708" y="320040"/>
            <a:ext cx="58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placeholder 4 center">
    <p:spTree>
      <p:nvGrpSpPr>
        <p:cNvPr id="1" name=""/>
        <p:cNvGrpSpPr/>
        <p:nvPr/>
      </p:nvGrpSpPr>
      <p:grpSpPr>
        <a:xfrm>
          <a:off x="0" y="0"/>
          <a:ext cx="0" cy="0"/>
          <a:chOff x="0" y="0"/>
          <a:chExt cx="0" cy="0"/>
        </a:xfrm>
      </p:grpSpPr>
      <p:sp>
        <p:nvSpPr>
          <p:cNvPr id="9" name="Picture Placeholder 2"/>
          <p:cNvSpPr>
            <a:spLocks noGrp="1"/>
          </p:cNvSpPr>
          <p:nvPr>
            <p:ph type="pic" sz="quarter" idx="11"/>
          </p:nvPr>
        </p:nvSpPr>
        <p:spPr>
          <a:xfrm>
            <a:off x="4048547" y="2014123"/>
            <a:ext cx="1855305" cy="1709530"/>
          </a:xfrm>
          <a:prstGeom prst="rect">
            <a:avLst/>
          </a:prstGeom>
        </p:spPr>
        <p:txBody>
          <a:bodyPr/>
          <a:lstStyle/>
          <a:p>
            <a:endParaRPr lang="id-ID"/>
          </a:p>
        </p:txBody>
      </p:sp>
      <p:sp>
        <p:nvSpPr>
          <p:cNvPr id="11" name="Picture Placeholder 2"/>
          <p:cNvSpPr>
            <a:spLocks noGrp="1"/>
          </p:cNvSpPr>
          <p:nvPr>
            <p:ph type="pic" sz="quarter" idx="12"/>
          </p:nvPr>
        </p:nvSpPr>
        <p:spPr>
          <a:xfrm>
            <a:off x="4048546" y="4088088"/>
            <a:ext cx="1855305" cy="1709530"/>
          </a:xfrm>
          <a:prstGeom prst="rect">
            <a:avLst/>
          </a:prstGeom>
        </p:spPr>
        <p:txBody>
          <a:bodyPr/>
          <a:lstStyle/>
          <a:p>
            <a:endParaRPr lang="id-ID"/>
          </a:p>
        </p:txBody>
      </p:sp>
      <p:sp>
        <p:nvSpPr>
          <p:cNvPr id="12" name="Picture Placeholder 2"/>
          <p:cNvSpPr>
            <a:spLocks noGrp="1"/>
          </p:cNvSpPr>
          <p:nvPr>
            <p:ph type="pic" sz="quarter" idx="13"/>
          </p:nvPr>
        </p:nvSpPr>
        <p:spPr>
          <a:xfrm>
            <a:off x="6255027" y="2014123"/>
            <a:ext cx="1855305" cy="1709530"/>
          </a:xfrm>
          <a:prstGeom prst="rect">
            <a:avLst/>
          </a:prstGeom>
        </p:spPr>
        <p:txBody>
          <a:bodyPr/>
          <a:lstStyle/>
          <a:p>
            <a:endParaRPr lang="id-ID"/>
          </a:p>
        </p:txBody>
      </p:sp>
      <p:sp>
        <p:nvSpPr>
          <p:cNvPr id="13" name="Picture Placeholder 2"/>
          <p:cNvSpPr>
            <a:spLocks noGrp="1"/>
          </p:cNvSpPr>
          <p:nvPr>
            <p:ph type="pic" sz="quarter" idx="14"/>
          </p:nvPr>
        </p:nvSpPr>
        <p:spPr>
          <a:xfrm>
            <a:off x="6255026" y="4088088"/>
            <a:ext cx="1855305" cy="1709530"/>
          </a:xfrm>
          <a:prstGeom prst="rect">
            <a:avLst/>
          </a:prstGeom>
        </p:spPr>
        <p:txBody>
          <a:bodyPr/>
          <a:lstStyle/>
          <a:p>
            <a:endParaRPr lang="id-ID"/>
          </a:p>
        </p:txBody>
      </p:sp>
      <p:sp>
        <p:nvSpPr>
          <p:cNvPr id="10" name="Title 1"/>
          <p:cNvSpPr>
            <a:spLocks noGrp="1"/>
          </p:cNvSpPr>
          <p:nvPr>
            <p:ph type="title"/>
          </p:nvPr>
        </p:nvSpPr>
        <p:spPr>
          <a:xfrm>
            <a:off x="417444" y="458073"/>
            <a:ext cx="11357112" cy="562527"/>
          </a:xfrm>
          <a:prstGeom prst="rect">
            <a:avLst/>
          </a:prstGeom>
        </p:spPr>
        <p:txBody>
          <a:bodyPr>
            <a:normAutofit/>
          </a:bodyPr>
          <a:lstStyle>
            <a:lvl1pPr algn="ctr">
              <a:defRPr sz="3200">
                <a:solidFill>
                  <a:schemeClr val="tx1"/>
                </a:solidFill>
                <a:latin typeface="+mj-lt"/>
              </a:defRPr>
            </a:lvl1pPr>
          </a:lstStyle>
          <a:p>
            <a:r>
              <a:rPr lang="en-US" smtClean="0"/>
              <a:t>Click to edit Master title style</a:t>
            </a:r>
            <a:endParaRPr lang="id-ID"/>
          </a:p>
        </p:txBody>
      </p:sp>
      <p:sp>
        <p:nvSpPr>
          <p:cNvPr id="14" name="Text Placeholder 7"/>
          <p:cNvSpPr>
            <a:spLocks noGrp="1"/>
          </p:cNvSpPr>
          <p:nvPr>
            <p:ph type="body" sz="quarter" idx="10"/>
          </p:nvPr>
        </p:nvSpPr>
        <p:spPr>
          <a:xfrm>
            <a:off x="417444" y="928942"/>
            <a:ext cx="11357112" cy="436908"/>
          </a:xfrm>
          <a:prstGeom prst="rect">
            <a:avLst/>
          </a:prstGeom>
        </p:spPr>
        <p:txBody>
          <a:bodyPr>
            <a:normAutofit/>
          </a:bodyPr>
          <a:lstStyle>
            <a:lvl1pPr marL="0" indent="0" algn="ctr">
              <a:buNone/>
              <a:defRPr sz="1600">
                <a:solidFill>
                  <a:schemeClr val="tx1">
                    <a:lumMod val="50000"/>
                    <a:lumOff val="50000"/>
                  </a:schemeClr>
                </a:solidFill>
                <a:latin typeface="+mn-lt"/>
              </a:defRPr>
            </a:lvl1pPr>
          </a:lstStyle>
          <a:p>
            <a:pPr lvl="0"/>
            <a:r>
              <a:rPr lang="en-US" smtClean="0"/>
              <a:t>Click to edit Master text styles</a:t>
            </a:r>
          </a:p>
        </p:txBody>
      </p:sp>
      <p:cxnSp>
        <p:nvCxnSpPr>
          <p:cNvPr id="16" name="直接连接符 15"/>
          <p:cNvCxnSpPr/>
          <p:nvPr userDrawn="1"/>
        </p:nvCxnSpPr>
        <p:spPr>
          <a:xfrm>
            <a:off x="5804708" y="320040"/>
            <a:ext cx="58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ircle 1">
    <p:spTree>
      <p:nvGrpSpPr>
        <p:cNvPr id="1" name=""/>
        <p:cNvGrpSpPr/>
        <p:nvPr/>
      </p:nvGrpSpPr>
      <p:grpSpPr>
        <a:xfrm>
          <a:off x="0" y="0"/>
          <a:ext cx="0" cy="0"/>
          <a:chOff x="0" y="0"/>
          <a:chExt cx="0" cy="0"/>
        </a:xfrm>
      </p:grpSpPr>
      <p:sp>
        <p:nvSpPr>
          <p:cNvPr id="14" name="Picture Placeholder 3"/>
          <p:cNvSpPr>
            <a:spLocks noGrp="1" noChangeAspect="1"/>
          </p:cNvSpPr>
          <p:nvPr>
            <p:ph type="pic" sz="quarter" idx="11"/>
          </p:nvPr>
        </p:nvSpPr>
        <p:spPr>
          <a:xfrm>
            <a:off x="1442872" y="1836719"/>
            <a:ext cx="2520000" cy="2520000"/>
          </a:xfrm>
          <a:prstGeom prst="ellipse">
            <a:avLst/>
          </a:prstGeom>
        </p:spPr>
        <p:txBody>
          <a:bodyPr lIns="182880" tIns="91440" rIns="182880" bIns="91440"/>
          <a:lstStyle>
            <a:lvl1pPr marL="0" indent="0">
              <a:buFontTx/>
              <a:buNone/>
              <a:defRPr/>
            </a:lvl1pPr>
          </a:lstStyle>
          <a:p>
            <a:endParaRPr lang="en-US" dirty="0"/>
          </a:p>
        </p:txBody>
      </p:sp>
      <p:sp>
        <p:nvSpPr>
          <p:cNvPr id="16" name="Picture Placeholder 3"/>
          <p:cNvSpPr>
            <a:spLocks noGrp="1" noChangeAspect="1"/>
          </p:cNvSpPr>
          <p:nvPr>
            <p:ph type="pic" sz="quarter" idx="12"/>
          </p:nvPr>
        </p:nvSpPr>
        <p:spPr>
          <a:xfrm>
            <a:off x="4732617" y="1836719"/>
            <a:ext cx="2520000" cy="2520000"/>
          </a:xfrm>
          <a:prstGeom prst="ellipse">
            <a:avLst/>
          </a:prstGeom>
        </p:spPr>
        <p:txBody>
          <a:bodyPr lIns="182880" tIns="91440" rIns="182880" bIns="91440"/>
          <a:lstStyle>
            <a:lvl1pPr marL="0" indent="0">
              <a:buFontTx/>
              <a:buNone/>
              <a:defRPr/>
            </a:lvl1pPr>
          </a:lstStyle>
          <a:p>
            <a:endParaRPr lang="en-US" dirty="0"/>
          </a:p>
        </p:txBody>
      </p:sp>
      <p:sp>
        <p:nvSpPr>
          <p:cNvPr id="17" name="Picture Placeholder 3"/>
          <p:cNvSpPr>
            <a:spLocks noGrp="1" noChangeAspect="1"/>
          </p:cNvSpPr>
          <p:nvPr>
            <p:ph type="pic" sz="quarter" idx="13"/>
          </p:nvPr>
        </p:nvSpPr>
        <p:spPr>
          <a:xfrm>
            <a:off x="8022362" y="1836719"/>
            <a:ext cx="2520000" cy="2520000"/>
          </a:xfrm>
          <a:prstGeom prst="ellipse">
            <a:avLst/>
          </a:prstGeom>
        </p:spPr>
        <p:txBody>
          <a:bodyPr lIns="182880" tIns="91440" rIns="182880" bIns="91440"/>
          <a:lstStyle>
            <a:lvl1pPr marL="0" indent="0">
              <a:buFontTx/>
              <a:buNone/>
              <a:defRPr/>
            </a:lvl1pPr>
          </a:lstStyle>
          <a:p>
            <a:endParaRPr lang="en-US" dirty="0"/>
          </a:p>
        </p:txBody>
      </p:sp>
      <p:sp>
        <p:nvSpPr>
          <p:cNvPr id="9" name="Title 1"/>
          <p:cNvSpPr>
            <a:spLocks noGrp="1"/>
          </p:cNvSpPr>
          <p:nvPr>
            <p:ph type="title"/>
          </p:nvPr>
        </p:nvSpPr>
        <p:spPr>
          <a:xfrm>
            <a:off x="417444" y="458073"/>
            <a:ext cx="11357112" cy="562527"/>
          </a:xfrm>
          <a:prstGeom prst="rect">
            <a:avLst/>
          </a:prstGeom>
        </p:spPr>
        <p:txBody>
          <a:bodyPr>
            <a:normAutofit/>
          </a:bodyPr>
          <a:lstStyle>
            <a:lvl1pPr algn="ctr">
              <a:defRPr sz="3200">
                <a:solidFill>
                  <a:schemeClr val="tx1"/>
                </a:solidFill>
                <a:latin typeface="+mj-lt"/>
              </a:defRPr>
            </a:lvl1pPr>
          </a:lstStyle>
          <a:p>
            <a:r>
              <a:rPr lang="en-US" smtClean="0"/>
              <a:t>Click to edit Master title style</a:t>
            </a:r>
            <a:endParaRPr lang="id-ID"/>
          </a:p>
        </p:txBody>
      </p:sp>
      <p:sp>
        <p:nvSpPr>
          <p:cNvPr id="11" name="Text Placeholder 7"/>
          <p:cNvSpPr>
            <a:spLocks noGrp="1"/>
          </p:cNvSpPr>
          <p:nvPr>
            <p:ph type="body" sz="quarter" idx="10"/>
          </p:nvPr>
        </p:nvSpPr>
        <p:spPr>
          <a:xfrm>
            <a:off x="417444" y="928942"/>
            <a:ext cx="11357112" cy="436908"/>
          </a:xfrm>
          <a:prstGeom prst="rect">
            <a:avLst/>
          </a:prstGeom>
        </p:spPr>
        <p:txBody>
          <a:bodyPr>
            <a:normAutofit/>
          </a:bodyPr>
          <a:lstStyle>
            <a:lvl1pPr marL="0" indent="0" algn="ctr">
              <a:buNone/>
              <a:defRPr sz="1600">
                <a:solidFill>
                  <a:schemeClr val="tx1">
                    <a:lumMod val="50000"/>
                    <a:lumOff val="50000"/>
                  </a:schemeClr>
                </a:solidFill>
                <a:latin typeface="+mn-lt"/>
              </a:defRPr>
            </a:lvl1pPr>
          </a:lstStyle>
          <a:p>
            <a:pPr lvl="0"/>
            <a:r>
              <a:rPr lang="en-US" smtClean="0"/>
              <a:t>Click to edit Master text styles</a:t>
            </a:r>
          </a:p>
        </p:txBody>
      </p:sp>
      <p:cxnSp>
        <p:nvCxnSpPr>
          <p:cNvPr id="12" name="直接连接符 11"/>
          <p:cNvCxnSpPr/>
          <p:nvPr userDrawn="1"/>
        </p:nvCxnSpPr>
        <p:spPr>
          <a:xfrm>
            <a:off x="5804708" y="320040"/>
            <a:ext cx="58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laceholder 4">
    <p:spTree>
      <p:nvGrpSpPr>
        <p:cNvPr id="1" name=""/>
        <p:cNvGrpSpPr/>
        <p:nvPr/>
      </p:nvGrpSpPr>
      <p:grpSpPr>
        <a:xfrm>
          <a:off x="0" y="0"/>
          <a:ext cx="0" cy="0"/>
          <a:chOff x="0" y="0"/>
          <a:chExt cx="0" cy="0"/>
        </a:xfrm>
      </p:grpSpPr>
      <p:sp>
        <p:nvSpPr>
          <p:cNvPr id="9" name="Picture Placeholder 2"/>
          <p:cNvSpPr>
            <a:spLocks noGrp="1"/>
          </p:cNvSpPr>
          <p:nvPr>
            <p:ph type="pic" sz="quarter" idx="11"/>
          </p:nvPr>
        </p:nvSpPr>
        <p:spPr>
          <a:xfrm>
            <a:off x="0" y="2176462"/>
            <a:ext cx="4267200" cy="4189917"/>
          </a:xfrm>
          <a:prstGeom prst="rect">
            <a:avLst/>
          </a:prstGeom>
        </p:spPr>
        <p:txBody>
          <a:bodyPr/>
          <a:lstStyle/>
          <a:p>
            <a:endParaRPr lang="id-ID"/>
          </a:p>
        </p:txBody>
      </p:sp>
      <p:sp>
        <p:nvSpPr>
          <p:cNvPr id="11" name="Picture Placeholder 2"/>
          <p:cNvSpPr>
            <a:spLocks noGrp="1"/>
          </p:cNvSpPr>
          <p:nvPr>
            <p:ph type="pic" sz="quarter" idx="12"/>
          </p:nvPr>
        </p:nvSpPr>
        <p:spPr>
          <a:xfrm>
            <a:off x="4406348" y="2176463"/>
            <a:ext cx="2511287" cy="1630018"/>
          </a:xfrm>
          <a:prstGeom prst="rect">
            <a:avLst/>
          </a:prstGeom>
        </p:spPr>
        <p:txBody>
          <a:bodyPr/>
          <a:lstStyle/>
          <a:p>
            <a:endParaRPr lang="id-ID"/>
          </a:p>
        </p:txBody>
      </p:sp>
      <p:sp>
        <p:nvSpPr>
          <p:cNvPr id="12" name="Picture Placeholder 2"/>
          <p:cNvSpPr>
            <a:spLocks noGrp="1"/>
          </p:cNvSpPr>
          <p:nvPr>
            <p:ph type="pic" sz="quarter" idx="13"/>
          </p:nvPr>
        </p:nvSpPr>
        <p:spPr>
          <a:xfrm>
            <a:off x="7043531" y="2176463"/>
            <a:ext cx="2511287" cy="1630018"/>
          </a:xfrm>
          <a:prstGeom prst="rect">
            <a:avLst/>
          </a:prstGeom>
        </p:spPr>
        <p:txBody>
          <a:bodyPr/>
          <a:lstStyle/>
          <a:p>
            <a:endParaRPr lang="id-ID"/>
          </a:p>
        </p:txBody>
      </p:sp>
      <p:sp>
        <p:nvSpPr>
          <p:cNvPr id="13" name="Picture Placeholder 2"/>
          <p:cNvSpPr>
            <a:spLocks noGrp="1"/>
          </p:cNvSpPr>
          <p:nvPr>
            <p:ph type="pic" sz="quarter" idx="14"/>
          </p:nvPr>
        </p:nvSpPr>
        <p:spPr>
          <a:xfrm>
            <a:off x="9680713" y="2176462"/>
            <a:ext cx="2511287" cy="1630018"/>
          </a:xfrm>
          <a:prstGeom prst="rect">
            <a:avLst/>
          </a:prstGeom>
        </p:spPr>
        <p:txBody>
          <a:bodyPr/>
          <a:lstStyle/>
          <a:p>
            <a:endParaRPr lang="id-ID"/>
          </a:p>
        </p:txBody>
      </p:sp>
      <p:sp>
        <p:nvSpPr>
          <p:cNvPr id="14" name="Title 1"/>
          <p:cNvSpPr>
            <a:spLocks noGrp="1"/>
          </p:cNvSpPr>
          <p:nvPr>
            <p:ph type="title"/>
          </p:nvPr>
        </p:nvSpPr>
        <p:spPr>
          <a:xfrm>
            <a:off x="417444" y="458073"/>
            <a:ext cx="11357112" cy="562527"/>
          </a:xfrm>
          <a:prstGeom prst="rect">
            <a:avLst/>
          </a:prstGeom>
        </p:spPr>
        <p:txBody>
          <a:bodyPr>
            <a:normAutofit/>
          </a:bodyPr>
          <a:lstStyle>
            <a:lvl1pPr algn="ctr">
              <a:defRPr sz="3200">
                <a:solidFill>
                  <a:schemeClr val="tx1"/>
                </a:solidFill>
                <a:latin typeface="+mj-lt"/>
              </a:defRPr>
            </a:lvl1pPr>
          </a:lstStyle>
          <a:p>
            <a:r>
              <a:rPr lang="en-US" smtClean="0"/>
              <a:t>Click to edit Master title style</a:t>
            </a:r>
            <a:endParaRPr lang="id-ID"/>
          </a:p>
        </p:txBody>
      </p:sp>
      <p:sp>
        <p:nvSpPr>
          <p:cNvPr id="16" name="Text Placeholder 7"/>
          <p:cNvSpPr>
            <a:spLocks noGrp="1"/>
          </p:cNvSpPr>
          <p:nvPr>
            <p:ph type="body" sz="quarter" idx="10"/>
          </p:nvPr>
        </p:nvSpPr>
        <p:spPr>
          <a:xfrm>
            <a:off x="417444" y="928942"/>
            <a:ext cx="11357112" cy="436908"/>
          </a:xfrm>
          <a:prstGeom prst="rect">
            <a:avLst/>
          </a:prstGeom>
        </p:spPr>
        <p:txBody>
          <a:bodyPr>
            <a:normAutofit/>
          </a:bodyPr>
          <a:lstStyle>
            <a:lvl1pPr marL="0" indent="0" algn="ctr">
              <a:buNone/>
              <a:defRPr sz="1600">
                <a:solidFill>
                  <a:schemeClr val="tx1">
                    <a:lumMod val="50000"/>
                    <a:lumOff val="50000"/>
                  </a:schemeClr>
                </a:solidFill>
                <a:latin typeface="+mn-lt"/>
              </a:defRPr>
            </a:lvl1pPr>
          </a:lstStyle>
          <a:p>
            <a:pPr lvl="0"/>
            <a:r>
              <a:rPr lang="en-US" smtClean="0"/>
              <a:t>Click to edit Master text styles</a:t>
            </a:r>
          </a:p>
        </p:txBody>
      </p:sp>
      <p:cxnSp>
        <p:nvCxnSpPr>
          <p:cNvPr id="17" name="直接连接符 16"/>
          <p:cNvCxnSpPr/>
          <p:nvPr userDrawn="1"/>
        </p:nvCxnSpPr>
        <p:spPr>
          <a:xfrm>
            <a:off x="5804708" y="320040"/>
            <a:ext cx="58258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DFD"/>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diagramLayout" Target="../diagrams/layout1.xml"/><Relationship Id="rId7" Type="http://schemas.openxmlformats.org/officeDocument/2006/relationships/image" Target="../media/image23.emf"/><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4" name="文本框 2783"/>
          <p:cNvSpPr txBox="1"/>
          <p:nvPr/>
        </p:nvSpPr>
        <p:spPr>
          <a:xfrm>
            <a:off x="5943825" y="1920574"/>
            <a:ext cx="1947969"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smtClean="0">
                <a:ln>
                  <a:noFill/>
                </a:ln>
                <a:solidFill>
                  <a:schemeClr val="accent6"/>
                </a:solidFill>
                <a:effectLst/>
                <a:uLnTx/>
                <a:uFillTx/>
                <a:latin typeface="+mn-ea"/>
                <a:cs typeface="+mn-ea"/>
                <a:sym typeface="+mn-lt"/>
              </a:rPr>
              <a:t>201X</a:t>
            </a:r>
            <a:endParaRPr kumimoji="0" lang="zh-CN" altLang="en-US" sz="5400" b="1" i="0" u="none" strike="noStrike" kern="1200" cap="none" spc="0" normalizeH="0" baseline="0" noProof="0" dirty="0">
              <a:ln>
                <a:noFill/>
              </a:ln>
              <a:solidFill>
                <a:schemeClr val="accent6"/>
              </a:solidFill>
              <a:effectLst/>
              <a:uLnTx/>
              <a:uFillTx/>
              <a:latin typeface="+mn-ea"/>
              <a:cs typeface="+mn-ea"/>
              <a:sym typeface="+mn-lt"/>
            </a:endParaRPr>
          </a:p>
        </p:txBody>
      </p:sp>
      <p:sp>
        <p:nvSpPr>
          <p:cNvPr id="2785" name="文本框 2784"/>
          <p:cNvSpPr txBox="1"/>
          <p:nvPr/>
        </p:nvSpPr>
        <p:spPr>
          <a:xfrm>
            <a:off x="5943825" y="2833223"/>
            <a:ext cx="4801314"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dirty="0" smtClean="0">
                <a:solidFill>
                  <a:schemeClr val="accent1"/>
                </a:solidFill>
                <a:latin typeface="+mn-ea"/>
                <a:cs typeface="+mn-ea"/>
                <a:sym typeface="+mn-lt"/>
              </a:rPr>
              <a:t>简约大气商业计划书</a:t>
            </a:r>
            <a:endParaRPr kumimoji="0" lang="zh-CN" altLang="en-US" sz="4000" b="1" i="0" u="none" strike="noStrike" kern="1200" cap="none" spc="0" normalizeH="0" baseline="0" noProof="0" dirty="0">
              <a:ln>
                <a:noFill/>
              </a:ln>
              <a:solidFill>
                <a:schemeClr val="accent1"/>
              </a:solidFill>
              <a:effectLst/>
              <a:uLnTx/>
              <a:uFillTx/>
              <a:latin typeface="+mn-ea"/>
              <a:cs typeface="+mn-ea"/>
              <a:sym typeface="+mn-lt"/>
            </a:endParaRPr>
          </a:p>
        </p:txBody>
      </p:sp>
      <p:cxnSp>
        <p:nvCxnSpPr>
          <p:cNvPr id="2786" name="直接连接符 2785"/>
          <p:cNvCxnSpPr/>
          <p:nvPr/>
        </p:nvCxnSpPr>
        <p:spPr>
          <a:xfrm>
            <a:off x="6077175" y="3694981"/>
            <a:ext cx="520825"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787" name="文本框 2786"/>
          <p:cNvSpPr txBox="1"/>
          <p:nvPr/>
        </p:nvSpPr>
        <p:spPr>
          <a:xfrm>
            <a:off x="5962876" y="3859534"/>
            <a:ext cx="518903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baseline="0" noProof="0" dirty="0" smtClean="0">
                <a:ln>
                  <a:noFill/>
                </a:ln>
                <a:solidFill>
                  <a:schemeClr val="accent1"/>
                </a:solidFill>
                <a:effectLst/>
                <a:uLnTx/>
                <a:uFillTx/>
                <a:latin typeface="+mn-ea"/>
                <a:cs typeface="+mn-ea"/>
                <a:sym typeface="+mn-lt"/>
              </a:rPr>
              <a:t>THE SIMPLE BUSINESS</a:t>
            </a:r>
            <a:r>
              <a:rPr kumimoji="0" lang="en-US" altLang="zh-CN" sz="2000" i="0" u="none" strike="noStrike" kern="1200" cap="none" spc="0" normalizeH="0" noProof="0" dirty="0" smtClean="0">
                <a:ln>
                  <a:noFill/>
                </a:ln>
                <a:solidFill>
                  <a:schemeClr val="accent1"/>
                </a:solidFill>
                <a:effectLst/>
                <a:uLnTx/>
                <a:uFillTx/>
                <a:latin typeface="+mn-ea"/>
                <a:cs typeface="+mn-ea"/>
                <a:sym typeface="+mn-lt"/>
              </a:rPr>
              <a:t> PLAN </a:t>
            </a:r>
            <a:r>
              <a:rPr kumimoji="0" lang="en-US" altLang="zh-CN" sz="2000" i="0" u="none" strike="noStrike" kern="1200" cap="none" spc="0" normalizeH="0" baseline="0" noProof="0" dirty="0" smtClean="0">
                <a:ln>
                  <a:noFill/>
                </a:ln>
                <a:solidFill>
                  <a:schemeClr val="accent1"/>
                </a:solidFill>
                <a:effectLst/>
                <a:uLnTx/>
                <a:uFillTx/>
                <a:latin typeface="+mn-ea"/>
                <a:cs typeface="+mn-ea"/>
                <a:sym typeface="+mn-lt"/>
              </a:rPr>
              <a:t>TEMPLATE</a:t>
            </a:r>
            <a:endParaRPr kumimoji="0" lang="zh-CN" altLang="en-US" sz="2000" i="0" u="none" strike="noStrike" kern="1200" cap="none" spc="0" normalizeH="0" baseline="0" noProof="0" dirty="0">
              <a:ln>
                <a:noFill/>
              </a:ln>
              <a:solidFill>
                <a:schemeClr val="accent1"/>
              </a:solidFill>
              <a:effectLst/>
              <a:uLnTx/>
              <a:uFillTx/>
              <a:latin typeface="+mn-ea"/>
              <a:cs typeface="+mn-ea"/>
              <a:sym typeface="+mn-lt"/>
            </a:endParaRPr>
          </a:p>
        </p:txBody>
      </p:sp>
      <p:sp>
        <p:nvSpPr>
          <p:cNvPr id="1026" name="圆角矩形 1025"/>
          <p:cNvSpPr/>
          <p:nvPr/>
        </p:nvSpPr>
        <p:spPr>
          <a:xfrm>
            <a:off x="6077175" y="4379441"/>
            <a:ext cx="1407708" cy="39596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汇报人：</a:t>
            </a:r>
            <a:r>
              <a:rPr lang="en-US" altLang="zh-CN" sz="1200" b="1" dirty="0" smtClean="0"/>
              <a:t>xxxx</a:t>
            </a:r>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项目规划介绍</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3"/>
          <p:cNvGrpSpPr/>
          <p:nvPr/>
        </p:nvGrpSpPr>
        <p:grpSpPr>
          <a:xfrm>
            <a:off x="-6198" y="2232212"/>
            <a:ext cx="12198198" cy="3147383"/>
            <a:chOff x="-6198" y="1647598"/>
            <a:chExt cx="9163566" cy="2696573"/>
          </a:xfrm>
        </p:grpSpPr>
        <p:sp>
          <p:nvSpPr>
            <p:cNvPr id="5" name="Rectangle 5"/>
            <p:cNvSpPr>
              <a:spLocks noChangeArrowheads="1"/>
            </p:cNvSpPr>
            <p:nvPr userDrawn="1"/>
          </p:nvSpPr>
          <p:spPr bwMode="auto">
            <a:xfrm>
              <a:off x="5450180" y="3691505"/>
              <a:ext cx="3707188" cy="650280"/>
            </a:xfrm>
            <a:prstGeom prst="rect">
              <a:avLst/>
            </a:prstGeom>
            <a:solidFill>
              <a:schemeClr val="accent6">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6" name="Rectangle 6"/>
            <p:cNvSpPr>
              <a:spLocks noChangeArrowheads="1"/>
            </p:cNvSpPr>
            <p:nvPr userDrawn="1"/>
          </p:nvSpPr>
          <p:spPr bwMode="auto">
            <a:xfrm>
              <a:off x="5463305" y="1665496"/>
              <a:ext cx="3694062" cy="650280"/>
            </a:xfrm>
            <a:prstGeom prst="rect">
              <a:avLst/>
            </a:prstGeom>
            <a:solidFill>
              <a:schemeClr val="accent5">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7" name="Freeform 7"/>
            <p:cNvSpPr/>
            <p:nvPr userDrawn="1"/>
          </p:nvSpPr>
          <p:spPr bwMode="auto">
            <a:xfrm>
              <a:off x="-6198" y="3673607"/>
              <a:ext cx="3705994" cy="650280"/>
            </a:xfrm>
            <a:custGeom>
              <a:avLst/>
              <a:gdLst>
                <a:gd name="T0" fmla="*/ 0 w 3106"/>
                <a:gd name="T1" fmla="*/ 0 h 545"/>
                <a:gd name="T2" fmla="*/ 0 w 3106"/>
                <a:gd name="T3" fmla="*/ 545 h 545"/>
                <a:gd name="T4" fmla="*/ 3106 w 3106"/>
                <a:gd name="T5" fmla="*/ 545 h 545"/>
                <a:gd name="T6" fmla="*/ 2884 w 3106"/>
                <a:gd name="T7" fmla="*/ 0 h 545"/>
                <a:gd name="T8" fmla="*/ 0 w 3106"/>
                <a:gd name="T9" fmla="*/ 0 h 545"/>
              </a:gdLst>
              <a:ahLst/>
              <a:cxnLst>
                <a:cxn ang="0">
                  <a:pos x="T0" y="T1"/>
                </a:cxn>
                <a:cxn ang="0">
                  <a:pos x="T2" y="T3"/>
                </a:cxn>
                <a:cxn ang="0">
                  <a:pos x="T4" y="T5"/>
                </a:cxn>
                <a:cxn ang="0">
                  <a:pos x="T6" y="T7"/>
                </a:cxn>
                <a:cxn ang="0">
                  <a:pos x="T8" y="T9"/>
                </a:cxn>
              </a:cxnLst>
              <a:rect l="0" t="0" r="r" b="b"/>
              <a:pathLst>
                <a:path w="3106" h="545">
                  <a:moveTo>
                    <a:pt x="0" y="0"/>
                  </a:moveTo>
                  <a:lnTo>
                    <a:pt x="0" y="545"/>
                  </a:lnTo>
                  <a:lnTo>
                    <a:pt x="3106" y="545"/>
                  </a:lnTo>
                  <a:lnTo>
                    <a:pt x="2884" y="0"/>
                  </a:lnTo>
                  <a:lnTo>
                    <a:pt x="0" y="0"/>
                  </a:lnTo>
                  <a:close/>
                </a:path>
              </a:pathLst>
            </a:custGeom>
            <a:solidFill>
              <a:schemeClr val="accent4">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8" name="Rectangle 8"/>
            <p:cNvSpPr>
              <a:spLocks noChangeArrowheads="1"/>
            </p:cNvSpPr>
            <p:nvPr userDrawn="1"/>
          </p:nvSpPr>
          <p:spPr bwMode="auto">
            <a:xfrm>
              <a:off x="-1425" y="1647598"/>
              <a:ext cx="3705994" cy="651473"/>
            </a:xfrm>
            <a:prstGeom prst="rect">
              <a:avLst/>
            </a:prstGeom>
            <a:solidFill>
              <a:schemeClr val="accent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9" name="Freeform 9"/>
            <p:cNvSpPr/>
            <p:nvPr userDrawn="1"/>
          </p:nvSpPr>
          <p:spPr bwMode="auto">
            <a:xfrm>
              <a:off x="4678197" y="3092532"/>
              <a:ext cx="1699078" cy="1251639"/>
            </a:xfrm>
            <a:custGeom>
              <a:avLst/>
              <a:gdLst>
                <a:gd name="T0" fmla="*/ 361 w 787"/>
                <a:gd name="T1" fmla="*/ 579 h 579"/>
                <a:gd name="T2" fmla="*/ 72 w 787"/>
                <a:gd name="T3" fmla="*/ 290 h 579"/>
                <a:gd name="T4" fmla="*/ 5 w 787"/>
                <a:gd name="T5" fmla="*/ 357 h 579"/>
                <a:gd name="T6" fmla="*/ 0 w 787"/>
                <a:gd name="T7" fmla="*/ 23 h 579"/>
                <a:gd name="T8" fmla="*/ 6 w 787"/>
                <a:gd name="T9" fmla="*/ 6 h 579"/>
                <a:gd name="T10" fmla="*/ 23 w 787"/>
                <a:gd name="T11" fmla="*/ 0 h 579"/>
                <a:gd name="T12" fmla="*/ 357 w 787"/>
                <a:gd name="T13" fmla="*/ 5 h 579"/>
                <a:gd name="T14" fmla="*/ 284 w 787"/>
                <a:gd name="T15" fmla="*/ 78 h 579"/>
                <a:gd name="T16" fmla="*/ 787 w 787"/>
                <a:gd name="T17" fmla="*/ 579 h 579"/>
                <a:gd name="T18" fmla="*/ 361 w 787"/>
                <a:gd name="T19"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579">
                  <a:moveTo>
                    <a:pt x="361" y="579"/>
                  </a:moveTo>
                  <a:cubicBezTo>
                    <a:pt x="72" y="290"/>
                    <a:pt x="72" y="290"/>
                    <a:pt x="72" y="290"/>
                  </a:cubicBezTo>
                  <a:cubicBezTo>
                    <a:pt x="5" y="357"/>
                    <a:pt x="5" y="357"/>
                    <a:pt x="5" y="357"/>
                  </a:cubicBezTo>
                  <a:cubicBezTo>
                    <a:pt x="0" y="23"/>
                    <a:pt x="0" y="23"/>
                    <a:pt x="0" y="23"/>
                  </a:cubicBezTo>
                  <a:cubicBezTo>
                    <a:pt x="0" y="16"/>
                    <a:pt x="2" y="11"/>
                    <a:pt x="6" y="6"/>
                  </a:cubicBezTo>
                  <a:cubicBezTo>
                    <a:pt x="11" y="2"/>
                    <a:pt x="16" y="0"/>
                    <a:pt x="23" y="0"/>
                  </a:cubicBezTo>
                  <a:cubicBezTo>
                    <a:pt x="357" y="5"/>
                    <a:pt x="357" y="5"/>
                    <a:pt x="357" y="5"/>
                  </a:cubicBezTo>
                  <a:cubicBezTo>
                    <a:pt x="284" y="78"/>
                    <a:pt x="284" y="78"/>
                    <a:pt x="284" y="78"/>
                  </a:cubicBezTo>
                  <a:cubicBezTo>
                    <a:pt x="787" y="579"/>
                    <a:pt x="787" y="579"/>
                    <a:pt x="787" y="579"/>
                  </a:cubicBezTo>
                  <a:lnTo>
                    <a:pt x="361" y="579"/>
                  </a:lnTo>
                  <a:close/>
                </a:path>
              </a:pathLst>
            </a:custGeom>
            <a:solidFill>
              <a:schemeClr val="accent6"/>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0" name="Freeform 10"/>
            <p:cNvSpPr/>
            <p:nvPr userDrawn="1"/>
          </p:nvSpPr>
          <p:spPr bwMode="auto">
            <a:xfrm>
              <a:off x="4675811" y="1665496"/>
              <a:ext cx="1702658" cy="1232548"/>
            </a:xfrm>
            <a:custGeom>
              <a:avLst/>
              <a:gdLst>
                <a:gd name="T0" fmla="*/ 789 w 789"/>
                <a:gd name="T1" fmla="*/ 1 h 570"/>
                <a:gd name="T2" fmla="*/ 290 w 789"/>
                <a:gd name="T3" fmla="*/ 499 h 570"/>
                <a:gd name="T4" fmla="*/ 357 w 789"/>
                <a:gd name="T5" fmla="*/ 567 h 570"/>
                <a:gd name="T6" fmla="*/ 23 w 789"/>
                <a:gd name="T7" fmla="*/ 570 h 570"/>
                <a:gd name="T8" fmla="*/ 7 w 789"/>
                <a:gd name="T9" fmla="*/ 564 h 570"/>
                <a:gd name="T10" fmla="*/ 0 w 789"/>
                <a:gd name="T11" fmla="*/ 548 h 570"/>
                <a:gd name="T12" fmla="*/ 4 w 789"/>
                <a:gd name="T13" fmla="*/ 213 h 570"/>
                <a:gd name="T14" fmla="*/ 77 w 789"/>
                <a:gd name="T15" fmla="*/ 286 h 570"/>
                <a:gd name="T16" fmla="*/ 364 w 789"/>
                <a:gd name="T17" fmla="*/ 0 h 570"/>
                <a:gd name="T18" fmla="*/ 789 w 789"/>
                <a:gd name="T19" fmla="*/ 1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9" h="570">
                  <a:moveTo>
                    <a:pt x="789" y="1"/>
                  </a:moveTo>
                  <a:cubicBezTo>
                    <a:pt x="290" y="499"/>
                    <a:pt x="290" y="499"/>
                    <a:pt x="290" y="499"/>
                  </a:cubicBezTo>
                  <a:cubicBezTo>
                    <a:pt x="357" y="567"/>
                    <a:pt x="357" y="567"/>
                    <a:pt x="357" y="567"/>
                  </a:cubicBezTo>
                  <a:cubicBezTo>
                    <a:pt x="23" y="570"/>
                    <a:pt x="23" y="570"/>
                    <a:pt x="23" y="570"/>
                  </a:cubicBezTo>
                  <a:cubicBezTo>
                    <a:pt x="17" y="570"/>
                    <a:pt x="11" y="568"/>
                    <a:pt x="7" y="564"/>
                  </a:cubicBezTo>
                  <a:cubicBezTo>
                    <a:pt x="2" y="559"/>
                    <a:pt x="0" y="554"/>
                    <a:pt x="0" y="548"/>
                  </a:cubicBezTo>
                  <a:cubicBezTo>
                    <a:pt x="4" y="213"/>
                    <a:pt x="4" y="213"/>
                    <a:pt x="4" y="213"/>
                  </a:cubicBezTo>
                  <a:cubicBezTo>
                    <a:pt x="77" y="286"/>
                    <a:pt x="77" y="286"/>
                    <a:pt x="77" y="286"/>
                  </a:cubicBezTo>
                  <a:cubicBezTo>
                    <a:pt x="364" y="0"/>
                    <a:pt x="364" y="0"/>
                    <a:pt x="364" y="0"/>
                  </a:cubicBezTo>
                  <a:lnTo>
                    <a:pt x="789" y="1"/>
                  </a:lnTo>
                  <a:close/>
                </a:path>
              </a:pathLst>
            </a:custGeom>
            <a:solidFill>
              <a:schemeClr val="accent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1" name="Freeform 11"/>
            <p:cNvSpPr/>
            <p:nvPr userDrawn="1"/>
          </p:nvSpPr>
          <p:spPr bwMode="auto">
            <a:xfrm>
              <a:off x="2789406" y="1647598"/>
              <a:ext cx="1691919" cy="1251639"/>
            </a:xfrm>
            <a:custGeom>
              <a:avLst/>
              <a:gdLst>
                <a:gd name="T0" fmla="*/ 423 w 784"/>
                <a:gd name="T1" fmla="*/ 0 h 579"/>
                <a:gd name="T2" fmla="*/ 712 w 784"/>
                <a:gd name="T3" fmla="*/ 288 h 579"/>
                <a:gd name="T4" fmla="*/ 779 w 784"/>
                <a:gd name="T5" fmla="*/ 222 h 579"/>
                <a:gd name="T6" fmla="*/ 784 w 784"/>
                <a:gd name="T7" fmla="*/ 556 h 579"/>
                <a:gd name="T8" fmla="*/ 778 w 784"/>
                <a:gd name="T9" fmla="*/ 572 h 579"/>
                <a:gd name="T10" fmla="*/ 762 w 784"/>
                <a:gd name="T11" fmla="*/ 579 h 579"/>
                <a:gd name="T12" fmla="*/ 427 w 784"/>
                <a:gd name="T13" fmla="*/ 573 h 579"/>
                <a:gd name="T14" fmla="*/ 500 w 784"/>
                <a:gd name="T15" fmla="*/ 500 h 579"/>
                <a:gd name="T16" fmla="*/ 0 w 784"/>
                <a:gd name="T17" fmla="*/ 1 h 579"/>
                <a:gd name="T18" fmla="*/ 423 w 784"/>
                <a:gd name="T19"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4" h="579">
                  <a:moveTo>
                    <a:pt x="423" y="0"/>
                  </a:moveTo>
                  <a:cubicBezTo>
                    <a:pt x="712" y="288"/>
                    <a:pt x="712" y="288"/>
                    <a:pt x="712" y="288"/>
                  </a:cubicBezTo>
                  <a:cubicBezTo>
                    <a:pt x="779" y="222"/>
                    <a:pt x="779" y="222"/>
                    <a:pt x="779" y="222"/>
                  </a:cubicBezTo>
                  <a:cubicBezTo>
                    <a:pt x="784" y="556"/>
                    <a:pt x="784" y="556"/>
                    <a:pt x="784" y="556"/>
                  </a:cubicBezTo>
                  <a:cubicBezTo>
                    <a:pt x="784" y="562"/>
                    <a:pt x="782" y="568"/>
                    <a:pt x="778" y="572"/>
                  </a:cubicBezTo>
                  <a:cubicBezTo>
                    <a:pt x="774" y="576"/>
                    <a:pt x="768" y="579"/>
                    <a:pt x="762" y="579"/>
                  </a:cubicBezTo>
                  <a:cubicBezTo>
                    <a:pt x="427" y="573"/>
                    <a:pt x="427" y="573"/>
                    <a:pt x="427" y="573"/>
                  </a:cubicBezTo>
                  <a:cubicBezTo>
                    <a:pt x="500" y="500"/>
                    <a:pt x="500" y="500"/>
                    <a:pt x="500" y="500"/>
                  </a:cubicBezTo>
                  <a:cubicBezTo>
                    <a:pt x="0" y="1"/>
                    <a:pt x="0" y="1"/>
                    <a:pt x="0" y="1"/>
                  </a:cubicBezTo>
                  <a:lnTo>
                    <a:pt x="423"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2" name="Freeform 12"/>
            <p:cNvSpPr/>
            <p:nvPr userDrawn="1"/>
          </p:nvSpPr>
          <p:spPr bwMode="auto">
            <a:xfrm>
              <a:off x="2782247" y="3092532"/>
              <a:ext cx="1701464" cy="1233741"/>
            </a:xfrm>
            <a:custGeom>
              <a:avLst/>
              <a:gdLst>
                <a:gd name="T0" fmla="*/ 0 w 788"/>
                <a:gd name="T1" fmla="*/ 569 h 571"/>
                <a:gd name="T2" fmla="*/ 498 w 788"/>
                <a:gd name="T3" fmla="*/ 71 h 571"/>
                <a:gd name="T4" fmla="*/ 431 w 788"/>
                <a:gd name="T5" fmla="*/ 4 h 571"/>
                <a:gd name="T6" fmla="*/ 766 w 788"/>
                <a:gd name="T7" fmla="*/ 0 h 571"/>
                <a:gd name="T8" fmla="*/ 782 w 788"/>
                <a:gd name="T9" fmla="*/ 7 h 571"/>
                <a:gd name="T10" fmla="*/ 788 w 788"/>
                <a:gd name="T11" fmla="*/ 23 h 571"/>
                <a:gd name="T12" fmla="*/ 785 w 788"/>
                <a:gd name="T13" fmla="*/ 357 h 571"/>
                <a:gd name="T14" fmla="*/ 711 w 788"/>
                <a:gd name="T15" fmla="*/ 284 h 571"/>
                <a:gd name="T16" fmla="*/ 424 w 788"/>
                <a:gd name="T17" fmla="*/ 571 h 571"/>
                <a:gd name="T18" fmla="*/ 0 w 788"/>
                <a:gd name="T19" fmla="*/ 569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8" h="571">
                  <a:moveTo>
                    <a:pt x="0" y="569"/>
                  </a:moveTo>
                  <a:cubicBezTo>
                    <a:pt x="498" y="71"/>
                    <a:pt x="498" y="71"/>
                    <a:pt x="498" y="71"/>
                  </a:cubicBezTo>
                  <a:cubicBezTo>
                    <a:pt x="431" y="4"/>
                    <a:pt x="431" y="4"/>
                    <a:pt x="431" y="4"/>
                  </a:cubicBezTo>
                  <a:cubicBezTo>
                    <a:pt x="766" y="0"/>
                    <a:pt x="766" y="0"/>
                    <a:pt x="766" y="0"/>
                  </a:cubicBezTo>
                  <a:cubicBezTo>
                    <a:pt x="772" y="0"/>
                    <a:pt x="778" y="3"/>
                    <a:pt x="782" y="7"/>
                  </a:cubicBezTo>
                  <a:cubicBezTo>
                    <a:pt x="786" y="11"/>
                    <a:pt x="788" y="17"/>
                    <a:pt x="788" y="23"/>
                  </a:cubicBezTo>
                  <a:cubicBezTo>
                    <a:pt x="785" y="357"/>
                    <a:pt x="785" y="357"/>
                    <a:pt x="785" y="357"/>
                  </a:cubicBezTo>
                  <a:cubicBezTo>
                    <a:pt x="711" y="284"/>
                    <a:pt x="711" y="284"/>
                    <a:pt x="711" y="284"/>
                  </a:cubicBezTo>
                  <a:cubicBezTo>
                    <a:pt x="424" y="571"/>
                    <a:pt x="424" y="571"/>
                    <a:pt x="424" y="571"/>
                  </a:cubicBezTo>
                  <a:lnTo>
                    <a:pt x="0" y="569"/>
                  </a:lnTo>
                  <a:close/>
                </a:path>
              </a:pathLst>
            </a:custGeom>
            <a:solidFill>
              <a:schemeClr val="accent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grpSp>
      <p:sp>
        <p:nvSpPr>
          <p:cNvPr id="13" name="Rectangle 12"/>
          <p:cNvSpPr/>
          <p:nvPr/>
        </p:nvSpPr>
        <p:spPr>
          <a:xfrm rot="2534966">
            <a:off x="4447971" y="2661608"/>
            <a:ext cx="1229824"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rgbClr val="FFFFFF"/>
                </a:solidFill>
                <a:effectLst/>
                <a:uLnTx/>
                <a:uFillTx/>
                <a:latin typeface="Montserrat" charset="0"/>
                <a:ea typeface="Montserrat" charset="0"/>
                <a:cs typeface="Montserrat" charset="0"/>
              </a:rPr>
              <a:t>TITLE HERE</a:t>
            </a:r>
            <a:endParaRPr kumimoji="0" lang="en-US" sz="1400" b="1" i="0" u="none" strike="noStrike" kern="120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14" name="Rectangle 13"/>
          <p:cNvSpPr/>
          <p:nvPr/>
        </p:nvSpPr>
        <p:spPr>
          <a:xfrm rot="2534966">
            <a:off x="6509854" y="4495262"/>
            <a:ext cx="1229824"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rgbClr val="FFFFFF"/>
                </a:solidFill>
                <a:effectLst/>
                <a:uLnTx/>
                <a:uFillTx/>
                <a:latin typeface="Montserrat" charset="0"/>
                <a:ea typeface="Montserrat" charset="0"/>
                <a:cs typeface="Montserrat" charset="0"/>
              </a:rPr>
              <a:t>TITLE HERE</a:t>
            </a:r>
            <a:endParaRPr kumimoji="0" lang="en-US" sz="1400" b="1" i="0" u="none" strike="noStrike" kern="120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15" name="Rectangle 14"/>
          <p:cNvSpPr/>
          <p:nvPr/>
        </p:nvSpPr>
        <p:spPr>
          <a:xfrm rot="18895147">
            <a:off x="6554062" y="2757681"/>
            <a:ext cx="1229824"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rgbClr val="FFFFFF"/>
                </a:solidFill>
                <a:effectLst/>
                <a:uLnTx/>
                <a:uFillTx/>
                <a:latin typeface="Montserrat" charset="0"/>
                <a:ea typeface="Montserrat" charset="0"/>
                <a:cs typeface="Montserrat" charset="0"/>
              </a:rPr>
              <a:t>TITLE HERE</a:t>
            </a:r>
            <a:endParaRPr kumimoji="0" lang="en-US" sz="1400" b="1" i="0" u="none" strike="noStrike" kern="120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18" name="Rectangle 17"/>
          <p:cNvSpPr/>
          <p:nvPr/>
        </p:nvSpPr>
        <p:spPr>
          <a:xfrm rot="18895147">
            <a:off x="4519382" y="4495261"/>
            <a:ext cx="1229824"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rgbClr val="FFFFFF"/>
                </a:solidFill>
                <a:effectLst/>
                <a:uLnTx/>
                <a:uFillTx/>
                <a:latin typeface="Montserrat" charset="0"/>
                <a:ea typeface="Montserrat" charset="0"/>
                <a:cs typeface="Montserrat" charset="0"/>
              </a:rPr>
              <a:t>TITLE HERE</a:t>
            </a:r>
            <a:endParaRPr kumimoji="0" lang="en-US" sz="1400" b="1" i="0" u="none" strike="noStrike" kern="1200" cap="none" spc="0" normalizeH="0" baseline="0" noProof="0" dirty="0">
              <a:ln>
                <a:noFill/>
              </a:ln>
              <a:solidFill>
                <a:srgbClr val="FFFFFF"/>
              </a:solidFill>
              <a:effectLst/>
              <a:uLnTx/>
              <a:uFillTx/>
              <a:latin typeface="Montserrat" charset="0"/>
              <a:ea typeface="Montserrat" charset="0"/>
              <a:cs typeface="Montserrat" charset="0"/>
            </a:endParaRPr>
          </a:p>
        </p:txBody>
      </p:sp>
      <p:sp>
        <p:nvSpPr>
          <p:cNvPr id="19" name="Text Placeholder 5"/>
          <p:cNvSpPr txBox="1"/>
          <p:nvPr/>
        </p:nvSpPr>
        <p:spPr>
          <a:xfrm>
            <a:off x="8760421" y="2364738"/>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21" name="Text Placeholder 5"/>
          <p:cNvSpPr txBox="1"/>
          <p:nvPr/>
        </p:nvSpPr>
        <p:spPr>
          <a:xfrm>
            <a:off x="8827873" y="4723323"/>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22" name="Text Placeholder 5"/>
          <p:cNvSpPr txBox="1"/>
          <p:nvPr/>
        </p:nvSpPr>
        <p:spPr>
          <a:xfrm>
            <a:off x="883317" y="2363589"/>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23" name="Text Placeholder 5"/>
          <p:cNvSpPr txBox="1"/>
          <p:nvPr/>
        </p:nvSpPr>
        <p:spPr>
          <a:xfrm>
            <a:off x="973636" y="4723323"/>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FFFFFF"/>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项目规划介绍</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3"/>
          <p:cNvGrpSpPr/>
          <p:nvPr/>
        </p:nvGrpSpPr>
        <p:grpSpPr>
          <a:xfrm>
            <a:off x="8529141" y="2132867"/>
            <a:ext cx="4639235" cy="4725133"/>
            <a:chOff x="600243" y="524632"/>
            <a:chExt cx="5617370" cy="6322299"/>
          </a:xfrm>
          <a:solidFill>
            <a:schemeClr val="accent1"/>
          </a:solidFill>
        </p:grpSpPr>
        <p:sp>
          <p:nvSpPr>
            <p:cNvPr id="5" name="Freeform 4"/>
            <p:cNvSpPr/>
            <p:nvPr/>
          </p:nvSpPr>
          <p:spPr bwMode="auto">
            <a:xfrm>
              <a:off x="4583660" y="28088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 name="Freeform 37"/>
            <p:cNvSpPr/>
            <p:nvPr/>
          </p:nvSpPr>
          <p:spPr bwMode="auto">
            <a:xfrm>
              <a:off x="1943768" y="3148526"/>
              <a:ext cx="2249751" cy="3698405"/>
            </a:xfrm>
            <a:custGeom>
              <a:avLst/>
              <a:gdLst>
                <a:gd name="T0" fmla="*/ 470 w 588"/>
                <a:gd name="T1" fmla="*/ 274 h 1010"/>
                <a:gd name="T2" fmla="*/ 543 w 588"/>
                <a:gd name="T3" fmla="*/ 164 h 1010"/>
                <a:gd name="T4" fmla="*/ 588 w 588"/>
                <a:gd name="T5" fmla="*/ 13 h 1010"/>
                <a:gd name="T6" fmla="*/ 580 w 588"/>
                <a:gd name="T7" fmla="*/ 9 h 1010"/>
                <a:gd name="T8" fmla="*/ 531 w 588"/>
                <a:gd name="T9" fmla="*/ 143 h 1010"/>
                <a:gd name="T10" fmla="*/ 456 w 588"/>
                <a:gd name="T11" fmla="*/ 237 h 1010"/>
                <a:gd name="T12" fmla="*/ 454 w 588"/>
                <a:gd name="T13" fmla="*/ 238 h 1010"/>
                <a:gd name="T14" fmla="*/ 310 w 588"/>
                <a:gd name="T15" fmla="*/ 0 h 1010"/>
                <a:gd name="T16" fmla="*/ 272 w 588"/>
                <a:gd name="T17" fmla="*/ 25 h 1010"/>
                <a:gd name="T18" fmla="*/ 401 w 588"/>
                <a:gd name="T19" fmla="*/ 434 h 1010"/>
                <a:gd name="T20" fmla="*/ 234 w 588"/>
                <a:gd name="T21" fmla="*/ 365 h 1010"/>
                <a:gd name="T22" fmla="*/ 106 w 588"/>
                <a:gd name="T23" fmla="*/ 257 h 1010"/>
                <a:gd name="T24" fmla="*/ 12 w 588"/>
                <a:gd name="T25" fmla="*/ 95 h 1010"/>
                <a:gd name="T26" fmla="*/ 0 w 588"/>
                <a:gd name="T27" fmla="*/ 101 h 1010"/>
                <a:gd name="T28" fmla="*/ 90 w 588"/>
                <a:gd name="T29" fmla="*/ 284 h 1010"/>
                <a:gd name="T30" fmla="*/ 218 w 588"/>
                <a:gd name="T31" fmla="*/ 413 h 1010"/>
                <a:gd name="T32" fmla="*/ 406 w 588"/>
                <a:gd name="T33" fmla="*/ 511 h 1010"/>
                <a:gd name="T34" fmla="*/ 331 w 588"/>
                <a:gd name="T35" fmla="*/ 1010 h 1010"/>
                <a:gd name="T36" fmla="*/ 557 w 588"/>
                <a:gd name="T37" fmla="*/ 1010 h 1010"/>
                <a:gd name="T38" fmla="*/ 546 w 588"/>
                <a:gd name="T39" fmla="*/ 509 h 1010"/>
                <a:gd name="T40" fmla="*/ 470 w 588"/>
                <a:gd name="T41" fmla="*/ 27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8" h="1010">
                  <a:moveTo>
                    <a:pt x="470" y="274"/>
                  </a:moveTo>
                  <a:cubicBezTo>
                    <a:pt x="498" y="243"/>
                    <a:pt x="523" y="207"/>
                    <a:pt x="543" y="164"/>
                  </a:cubicBezTo>
                  <a:cubicBezTo>
                    <a:pt x="564" y="120"/>
                    <a:pt x="581" y="71"/>
                    <a:pt x="588" y="13"/>
                  </a:cubicBezTo>
                  <a:cubicBezTo>
                    <a:pt x="580" y="9"/>
                    <a:pt x="580" y="9"/>
                    <a:pt x="580" y="9"/>
                  </a:cubicBezTo>
                  <a:cubicBezTo>
                    <a:pt x="571" y="60"/>
                    <a:pt x="552" y="106"/>
                    <a:pt x="531" y="143"/>
                  </a:cubicBezTo>
                  <a:cubicBezTo>
                    <a:pt x="509" y="181"/>
                    <a:pt x="483" y="212"/>
                    <a:pt x="456" y="237"/>
                  </a:cubicBezTo>
                  <a:cubicBezTo>
                    <a:pt x="455" y="238"/>
                    <a:pt x="455" y="238"/>
                    <a:pt x="454" y="238"/>
                  </a:cubicBezTo>
                  <a:cubicBezTo>
                    <a:pt x="415" y="153"/>
                    <a:pt x="366" y="73"/>
                    <a:pt x="310" y="0"/>
                  </a:cubicBezTo>
                  <a:cubicBezTo>
                    <a:pt x="272" y="25"/>
                    <a:pt x="272" y="25"/>
                    <a:pt x="272" y="25"/>
                  </a:cubicBezTo>
                  <a:cubicBezTo>
                    <a:pt x="346" y="158"/>
                    <a:pt x="386" y="295"/>
                    <a:pt x="401" y="434"/>
                  </a:cubicBezTo>
                  <a:cubicBezTo>
                    <a:pt x="344" y="419"/>
                    <a:pt x="287" y="397"/>
                    <a:pt x="234" y="365"/>
                  </a:cubicBezTo>
                  <a:cubicBezTo>
                    <a:pt x="188" y="337"/>
                    <a:pt x="145" y="301"/>
                    <a:pt x="106" y="257"/>
                  </a:cubicBezTo>
                  <a:cubicBezTo>
                    <a:pt x="68" y="212"/>
                    <a:pt x="32" y="157"/>
                    <a:pt x="12" y="95"/>
                  </a:cubicBezTo>
                  <a:cubicBezTo>
                    <a:pt x="0" y="101"/>
                    <a:pt x="0" y="101"/>
                    <a:pt x="0" y="101"/>
                  </a:cubicBezTo>
                  <a:cubicBezTo>
                    <a:pt x="18" y="172"/>
                    <a:pt x="52" y="232"/>
                    <a:pt x="90" y="284"/>
                  </a:cubicBezTo>
                  <a:cubicBezTo>
                    <a:pt x="128" y="335"/>
                    <a:pt x="172" y="378"/>
                    <a:pt x="218" y="413"/>
                  </a:cubicBezTo>
                  <a:cubicBezTo>
                    <a:pt x="278" y="457"/>
                    <a:pt x="341" y="489"/>
                    <a:pt x="406" y="511"/>
                  </a:cubicBezTo>
                  <a:cubicBezTo>
                    <a:pt x="412" y="679"/>
                    <a:pt x="383" y="847"/>
                    <a:pt x="331" y="1010"/>
                  </a:cubicBezTo>
                  <a:cubicBezTo>
                    <a:pt x="557" y="1010"/>
                    <a:pt x="557" y="1010"/>
                    <a:pt x="557" y="1010"/>
                  </a:cubicBezTo>
                  <a:cubicBezTo>
                    <a:pt x="583" y="820"/>
                    <a:pt x="587" y="695"/>
                    <a:pt x="546" y="509"/>
                  </a:cubicBezTo>
                  <a:cubicBezTo>
                    <a:pt x="528" y="428"/>
                    <a:pt x="503" y="349"/>
                    <a:pt x="470" y="274"/>
                  </a:cubicBezTo>
                  <a:close/>
                </a:path>
              </a:pathLst>
            </a:custGeom>
            <a:solidFill>
              <a:schemeClr val="accent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7" name="Group 6"/>
            <p:cNvGrpSpPr/>
            <p:nvPr/>
          </p:nvGrpSpPr>
          <p:grpSpPr>
            <a:xfrm>
              <a:off x="1722908" y="524632"/>
              <a:ext cx="4494705" cy="3410150"/>
              <a:chOff x="7620482" y="1038373"/>
              <a:chExt cx="4708942" cy="3451868"/>
            </a:xfrm>
            <a:grpFill/>
          </p:grpSpPr>
          <p:sp>
            <p:nvSpPr>
              <p:cNvPr id="123" name="Oval 26"/>
              <p:cNvSpPr>
                <a:spLocks noChangeArrowheads="1"/>
              </p:cNvSpPr>
              <p:nvPr/>
            </p:nvSpPr>
            <p:spPr bwMode="auto">
              <a:xfrm>
                <a:off x="8082658" y="3574039"/>
                <a:ext cx="20688" cy="17732"/>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4" name="Freeform 31"/>
              <p:cNvSpPr>
                <a:spLocks noEditPoints="1"/>
              </p:cNvSpPr>
              <p:nvPr/>
            </p:nvSpPr>
            <p:spPr bwMode="auto">
              <a:xfrm>
                <a:off x="9020890" y="2912075"/>
                <a:ext cx="749186" cy="750663"/>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5" name="Freeform 45"/>
              <p:cNvSpPr>
                <a:spLocks noEditPoints="1"/>
              </p:cNvSpPr>
              <p:nvPr/>
            </p:nvSpPr>
            <p:spPr bwMode="auto">
              <a:xfrm>
                <a:off x="8323424" y="1038373"/>
                <a:ext cx="916164" cy="917642"/>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26" name="Group 125"/>
              <p:cNvGrpSpPr/>
              <p:nvPr/>
            </p:nvGrpSpPr>
            <p:grpSpPr>
              <a:xfrm>
                <a:off x="11383706" y="3547479"/>
                <a:ext cx="945718" cy="942762"/>
                <a:chOff x="8472488" y="3322638"/>
                <a:chExt cx="1016000" cy="1012825"/>
              </a:xfrm>
              <a:grpFill/>
            </p:grpSpPr>
            <p:sp>
              <p:nvSpPr>
                <p:cNvPr id="136" name="Oval 51"/>
                <p:cNvSpPr>
                  <a:spLocks noChangeArrowheads="1"/>
                </p:cNvSpPr>
                <p:nvPr/>
              </p:nvSpPr>
              <p:spPr bwMode="auto">
                <a:xfrm>
                  <a:off x="9110663" y="3733800"/>
                  <a:ext cx="55563" cy="53975"/>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7" name="Freeform 52"/>
                <p:cNvSpPr>
                  <a:spLocks noEditPoints="1"/>
                </p:cNvSpPr>
                <p:nvPr/>
              </p:nvSpPr>
              <p:spPr bwMode="auto">
                <a:xfrm>
                  <a:off x="8472488" y="3322638"/>
                  <a:ext cx="1016000" cy="1012825"/>
                </a:xfrm>
                <a:custGeom>
                  <a:avLst/>
                  <a:gdLst>
                    <a:gd name="T0" fmla="*/ 176 w 353"/>
                    <a:gd name="T1" fmla="*/ 0 h 352"/>
                    <a:gd name="T2" fmla="*/ 0 w 353"/>
                    <a:gd name="T3" fmla="*/ 176 h 352"/>
                    <a:gd name="T4" fmla="*/ 176 w 353"/>
                    <a:gd name="T5" fmla="*/ 352 h 352"/>
                    <a:gd name="T6" fmla="*/ 353 w 353"/>
                    <a:gd name="T7" fmla="*/ 176 h 352"/>
                    <a:gd name="T8" fmla="*/ 176 w 353"/>
                    <a:gd name="T9" fmla="*/ 0 h 352"/>
                    <a:gd name="T10" fmla="*/ 287 w 353"/>
                    <a:gd name="T11" fmla="*/ 162 h 352"/>
                    <a:gd name="T12" fmla="*/ 268 w 353"/>
                    <a:gd name="T13" fmla="*/ 183 h 352"/>
                    <a:gd name="T14" fmla="*/ 160 w 353"/>
                    <a:gd name="T15" fmla="*/ 289 h 352"/>
                    <a:gd name="T16" fmla="*/ 63 w 353"/>
                    <a:gd name="T17" fmla="*/ 191 h 352"/>
                    <a:gd name="T18" fmla="*/ 84 w 353"/>
                    <a:gd name="T19" fmla="*/ 202 h 352"/>
                    <a:gd name="T20" fmla="*/ 140 w 353"/>
                    <a:gd name="T21" fmla="*/ 175 h 352"/>
                    <a:gd name="T22" fmla="*/ 139 w 353"/>
                    <a:gd name="T23" fmla="*/ 164 h 352"/>
                    <a:gd name="T24" fmla="*/ 197 w 353"/>
                    <a:gd name="T25" fmla="*/ 97 h 352"/>
                    <a:gd name="T26" fmla="*/ 259 w 353"/>
                    <a:gd name="T27" fmla="*/ 137 h 352"/>
                    <a:gd name="T28" fmla="*/ 287 w 353"/>
                    <a:gd name="T29" fmla="*/ 150 h 352"/>
                    <a:gd name="T30" fmla="*/ 290 w 353"/>
                    <a:gd name="T31" fmla="*/ 156 h 352"/>
                    <a:gd name="T32" fmla="*/ 287 w 353"/>
                    <a:gd name="T33" fmla="*/ 16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3" h="352">
                      <a:moveTo>
                        <a:pt x="176" y="0"/>
                      </a:moveTo>
                      <a:cubicBezTo>
                        <a:pt x="79" y="0"/>
                        <a:pt x="0" y="79"/>
                        <a:pt x="0" y="176"/>
                      </a:cubicBezTo>
                      <a:cubicBezTo>
                        <a:pt x="0" y="274"/>
                        <a:pt x="79" y="352"/>
                        <a:pt x="176" y="352"/>
                      </a:cubicBezTo>
                      <a:cubicBezTo>
                        <a:pt x="274" y="352"/>
                        <a:pt x="353" y="274"/>
                        <a:pt x="353" y="176"/>
                      </a:cubicBezTo>
                      <a:cubicBezTo>
                        <a:pt x="353" y="79"/>
                        <a:pt x="274" y="0"/>
                        <a:pt x="176" y="0"/>
                      </a:cubicBezTo>
                      <a:close/>
                      <a:moveTo>
                        <a:pt x="287" y="162"/>
                      </a:moveTo>
                      <a:cubicBezTo>
                        <a:pt x="268" y="183"/>
                        <a:pt x="268" y="183"/>
                        <a:pt x="268" y="183"/>
                      </a:cubicBezTo>
                      <a:cubicBezTo>
                        <a:pt x="268" y="249"/>
                        <a:pt x="224" y="289"/>
                        <a:pt x="160" y="289"/>
                      </a:cubicBezTo>
                      <a:cubicBezTo>
                        <a:pt x="106" y="289"/>
                        <a:pt x="63" y="231"/>
                        <a:pt x="63" y="191"/>
                      </a:cubicBezTo>
                      <a:cubicBezTo>
                        <a:pt x="63" y="173"/>
                        <a:pt x="70" y="193"/>
                        <a:pt x="84" y="202"/>
                      </a:cubicBezTo>
                      <a:cubicBezTo>
                        <a:pt x="99" y="212"/>
                        <a:pt x="141" y="218"/>
                        <a:pt x="140" y="175"/>
                      </a:cubicBezTo>
                      <a:cubicBezTo>
                        <a:pt x="139" y="171"/>
                        <a:pt x="139" y="167"/>
                        <a:pt x="139" y="164"/>
                      </a:cubicBezTo>
                      <a:cubicBezTo>
                        <a:pt x="139" y="128"/>
                        <a:pt x="161" y="97"/>
                        <a:pt x="197" y="97"/>
                      </a:cubicBezTo>
                      <a:cubicBezTo>
                        <a:pt x="229" y="97"/>
                        <a:pt x="253" y="116"/>
                        <a:pt x="259" y="137"/>
                      </a:cubicBezTo>
                      <a:cubicBezTo>
                        <a:pt x="287" y="150"/>
                        <a:pt x="287" y="150"/>
                        <a:pt x="287" y="150"/>
                      </a:cubicBezTo>
                      <a:cubicBezTo>
                        <a:pt x="289" y="152"/>
                        <a:pt x="290" y="154"/>
                        <a:pt x="290" y="156"/>
                      </a:cubicBezTo>
                      <a:cubicBezTo>
                        <a:pt x="290" y="158"/>
                        <a:pt x="289" y="160"/>
                        <a:pt x="287" y="162"/>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27" name="Freeform 54"/>
              <p:cNvSpPr>
                <a:spLocks noEditPoints="1"/>
              </p:cNvSpPr>
              <p:nvPr/>
            </p:nvSpPr>
            <p:spPr bwMode="auto">
              <a:xfrm>
                <a:off x="7952310" y="2520152"/>
                <a:ext cx="774306" cy="774306"/>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28" name="Group 127"/>
              <p:cNvGrpSpPr/>
              <p:nvPr/>
            </p:nvGrpSpPr>
            <p:grpSpPr>
              <a:xfrm>
                <a:off x="9196172" y="1753838"/>
                <a:ext cx="432209" cy="114574"/>
                <a:chOff x="6073776" y="566738"/>
                <a:chExt cx="604838" cy="160337"/>
              </a:xfrm>
              <a:grpFill/>
            </p:grpSpPr>
            <p:sp>
              <p:nvSpPr>
                <p:cNvPr id="133" name="Freeform 166"/>
                <p:cNvSpPr/>
                <p:nvPr/>
              </p:nvSpPr>
              <p:spPr bwMode="auto">
                <a:xfrm>
                  <a:off x="6073776"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5" y="27"/>
                        <a:pt x="37" y="32"/>
                        <a:pt x="37" y="36"/>
                      </a:cubicBezTo>
                      <a:cubicBezTo>
                        <a:pt x="37" y="36"/>
                        <a:pt x="37" y="36"/>
                        <a:pt x="37" y="36"/>
                      </a:cubicBezTo>
                      <a:cubicBezTo>
                        <a:pt x="38" y="32"/>
                        <a:pt x="39"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4" name="Freeform 167"/>
                <p:cNvSpPr/>
                <p:nvPr/>
              </p:nvSpPr>
              <p:spPr bwMode="auto">
                <a:xfrm>
                  <a:off x="6281738" y="566738"/>
                  <a:ext cx="195263" cy="160337"/>
                </a:xfrm>
                <a:custGeom>
                  <a:avLst/>
                  <a:gdLst>
                    <a:gd name="T0" fmla="*/ 10 w 52"/>
                    <a:gd name="T1" fmla="*/ 43 h 43"/>
                    <a:gd name="T2" fmla="*/ 0 w 52"/>
                    <a:gd name="T3" fmla="*/ 0 h 43"/>
                    <a:gd name="T4" fmla="*/ 5 w 52"/>
                    <a:gd name="T5" fmla="*/ 0 h 43"/>
                    <a:gd name="T6" fmla="*/ 10 w 52"/>
                    <a:gd name="T7" fmla="*/ 22 h 43"/>
                    <a:gd name="T8" fmla="*/ 14 w 52"/>
                    <a:gd name="T9" fmla="*/ 37 h 43"/>
                    <a:gd name="T10" fmla="*/ 14 w 52"/>
                    <a:gd name="T11" fmla="*/ 37 h 43"/>
                    <a:gd name="T12" fmla="*/ 17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0 w 52"/>
                    <a:gd name="T25" fmla="*/ 22 h 43"/>
                    <a:gd name="T26" fmla="*/ 46 w 52"/>
                    <a:gd name="T27" fmla="*/ 0 h 43"/>
                    <a:gd name="T28" fmla="*/ 52 w 52"/>
                    <a:gd name="T29" fmla="*/ 0 h 43"/>
                    <a:gd name="T30" fmla="*/ 40 w 52"/>
                    <a:gd name="T31" fmla="*/ 43 h 43"/>
                    <a:gd name="T32" fmla="*/ 34 w 52"/>
                    <a:gd name="T33" fmla="*/ 43 h 43"/>
                    <a:gd name="T34" fmla="*/ 28 w 52"/>
                    <a:gd name="T35" fmla="*/ 21 h 43"/>
                    <a:gd name="T36" fmla="*/ 26 w 52"/>
                    <a:gd name="T37" fmla="*/ 7 h 43"/>
                    <a:gd name="T38" fmla="*/ 25 w 52"/>
                    <a:gd name="T39" fmla="*/ 7 h 43"/>
                    <a:gd name="T40" fmla="*/ 22 w 52"/>
                    <a:gd name="T41" fmla="*/ 21 h 43"/>
                    <a:gd name="T42" fmla="*/ 16 w 52"/>
                    <a:gd name="T43" fmla="*/ 43 h 43"/>
                    <a:gd name="T44" fmla="*/ 10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0" y="43"/>
                      </a:moveTo>
                      <a:cubicBezTo>
                        <a:pt x="0" y="0"/>
                        <a:pt x="0" y="0"/>
                        <a:pt x="0" y="0"/>
                      </a:cubicBezTo>
                      <a:cubicBezTo>
                        <a:pt x="5" y="0"/>
                        <a:pt x="5" y="0"/>
                        <a:pt x="5" y="0"/>
                      </a:cubicBezTo>
                      <a:cubicBezTo>
                        <a:pt x="10" y="22"/>
                        <a:pt x="10" y="22"/>
                        <a:pt x="10" y="22"/>
                      </a:cubicBezTo>
                      <a:cubicBezTo>
                        <a:pt x="12" y="27"/>
                        <a:pt x="13" y="32"/>
                        <a:pt x="14" y="37"/>
                      </a:cubicBezTo>
                      <a:cubicBezTo>
                        <a:pt x="14" y="37"/>
                        <a:pt x="14" y="37"/>
                        <a:pt x="14" y="37"/>
                      </a:cubicBezTo>
                      <a:cubicBezTo>
                        <a:pt x="14" y="32"/>
                        <a:pt x="16" y="27"/>
                        <a:pt x="17" y="22"/>
                      </a:cubicBezTo>
                      <a:cubicBezTo>
                        <a:pt x="23" y="0"/>
                        <a:pt x="23" y="0"/>
                        <a:pt x="23" y="0"/>
                      </a:cubicBezTo>
                      <a:cubicBezTo>
                        <a:pt x="29" y="0"/>
                        <a:pt x="29" y="0"/>
                        <a:pt x="29" y="0"/>
                      </a:cubicBezTo>
                      <a:cubicBezTo>
                        <a:pt x="34" y="22"/>
                        <a:pt x="34" y="22"/>
                        <a:pt x="34" y="22"/>
                      </a:cubicBezTo>
                      <a:cubicBezTo>
                        <a:pt x="35" y="27"/>
                        <a:pt x="36" y="32"/>
                        <a:pt x="37" y="36"/>
                      </a:cubicBezTo>
                      <a:cubicBezTo>
                        <a:pt x="37" y="36"/>
                        <a:pt x="37" y="36"/>
                        <a:pt x="37" y="36"/>
                      </a:cubicBezTo>
                      <a:cubicBezTo>
                        <a:pt x="38" y="32"/>
                        <a:pt x="39" y="27"/>
                        <a:pt x="40" y="22"/>
                      </a:cubicBezTo>
                      <a:cubicBezTo>
                        <a:pt x="46" y="0"/>
                        <a:pt x="46" y="0"/>
                        <a:pt x="46" y="0"/>
                      </a:cubicBezTo>
                      <a:cubicBezTo>
                        <a:pt x="52" y="0"/>
                        <a:pt x="52" y="0"/>
                        <a:pt x="52" y="0"/>
                      </a:cubicBezTo>
                      <a:cubicBezTo>
                        <a:pt x="40" y="43"/>
                        <a:pt x="40" y="43"/>
                        <a:pt x="40" y="43"/>
                      </a:cubicBezTo>
                      <a:cubicBezTo>
                        <a:pt x="34" y="43"/>
                        <a:pt x="34" y="43"/>
                        <a:pt x="34" y="43"/>
                      </a:cubicBezTo>
                      <a:cubicBezTo>
                        <a:pt x="28" y="21"/>
                        <a:pt x="28" y="21"/>
                        <a:pt x="28" y="21"/>
                      </a:cubicBezTo>
                      <a:cubicBezTo>
                        <a:pt x="27" y="15"/>
                        <a:pt x="26" y="11"/>
                        <a:pt x="26" y="7"/>
                      </a:cubicBezTo>
                      <a:cubicBezTo>
                        <a:pt x="25" y="7"/>
                        <a:pt x="25" y="7"/>
                        <a:pt x="25" y="7"/>
                      </a:cubicBezTo>
                      <a:cubicBezTo>
                        <a:pt x="25" y="11"/>
                        <a:pt x="24" y="15"/>
                        <a:pt x="22" y="21"/>
                      </a:cubicBezTo>
                      <a:cubicBezTo>
                        <a:pt x="16" y="43"/>
                        <a:pt x="16" y="43"/>
                        <a:pt x="16" y="43"/>
                      </a:cubicBezTo>
                      <a:lnTo>
                        <a:pt x="10" y="4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5" name="Freeform 168"/>
                <p:cNvSpPr/>
                <p:nvPr/>
              </p:nvSpPr>
              <p:spPr bwMode="auto">
                <a:xfrm>
                  <a:off x="6483351"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6" y="27"/>
                        <a:pt x="37" y="32"/>
                        <a:pt x="37" y="36"/>
                      </a:cubicBezTo>
                      <a:cubicBezTo>
                        <a:pt x="37" y="36"/>
                        <a:pt x="37" y="36"/>
                        <a:pt x="37" y="36"/>
                      </a:cubicBezTo>
                      <a:cubicBezTo>
                        <a:pt x="38" y="32"/>
                        <a:pt x="40"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29" name="Freeform 177"/>
              <p:cNvSpPr>
                <a:spLocks noEditPoints="1"/>
              </p:cNvSpPr>
              <p:nvPr/>
            </p:nvSpPr>
            <p:spPr bwMode="auto">
              <a:xfrm>
                <a:off x="8616491" y="2204197"/>
                <a:ext cx="292676" cy="381160"/>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30" name="Group 129"/>
              <p:cNvGrpSpPr/>
              <p:nvPr/>
            </p:nvGrpSpPr>
            <p:grpSpPr>
              <a:xfrm>
                <a:off x="7620482" y="3013028"/>
                <a:ext cx="268855" cy="369817"/>
                <a:chOff x="3868738" y="2328863"/>
                <a:chExt cx="376238" cy="517525"/>
              </a:xfrm>
              <a:grpFill/>
            </p:grpSpPr>
            <p:sp>
              <p:nvSpPr>
                <p:cNvPr id="131" name="Freeform 181"/>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2" name="Freeform 182"/>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grpSp>
          <p:nvGrpSpPr>
            <p:cNvPr id="8" name="Group 7"/>
            <p:cNvGrpSpPr/>
            <p:nvPr/>
          </p:nvGrpSpPr>
          <p:grpSpPr>
            <a:xfrm>
              <a:off x="1316754" y="1053817"/>
              <a:ext cx="4528974" cy="4745891"/>
              <a:chOff x="7228459" y="1528963"/>
              <a:chExt cx="4744844" cy="4803949"/>
            </a:xfrm>
            <a:grpFill/>
          </p:grpSpPr>
          <p:sp>
            <p:nvSpPr>
              <p:cNvPr id="104" name="Freeform 22"/>
              <p:cNvSpPr>
                <a:spLocks noEditPoints="1"/>
              </p:cNvSpPr>
              <p:nvPr/>
            </p:nvSpPr>
            <p:spPr bwMode="auto">
              <a:xfrm>
                <a:off x="7228459" y="1528963"/>
                <a:ext cx="942762" cy="942762"/>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89 w 352"/>
                  <a:gd name="T11" fmla="*/ 90 h 352"/>
                  <a:gd name="T12" fmla="*/ 263 w 352"/>
                  <a:gd name="T13" fmla="*/ 90 h 352"/>
                  <a:gd name="T14" fmla="*/ 276 w 352"/>
                  <a:gd name="T15" fmla="*/ 93 h 352"/>
                  <a:gd name="T16" fmla="*/ 176 w 352"/>
                  <a:gd name="T17" fmla="*/ 182 h 352"/>
                  <a:gd name="T18" fmla="*/ 75 w 352"/>
                  <a:gd name="T19" fmla="*/ 93 h 352"/>
                  <a:gd name="T20" fmla="*/ 89 w 352"/>
                  <a:gd name="T21" fmla="*/ 90 h 352"/>
                  <a:gd name="T22" fmla="*/ 60 w 352"/>
                  <a:gd name="T23" fmla="*/ 235 h 352"/>
                  <a:gd name="T24" fmla="*/ 60 w 352"/>
                  <a:gd name="T25" fmla="*/ 119 h 352"/>
                  <a:gd name="T26" fmla="*/ 65 w 352"/>
                  <a:gd name="T27" fmla="*/ 103 h 352"/>
                  <a:gd name="T28" fmla="*/ 137 w 352"/>
                  <a:gd name="T29" fmla="*/ 167 h 352"/>
                  <a:gd name="T30" fmla="*/ 64 w 352"/>
                  <a:gd name="T31" fmla="*/ 248 h 352"/>
                  <a:gd name="T32" fmla="*/ 60 w 352"/>
                  <a:gd name="T33" fmla="*/ 235 h 352"/>
                  <a:gd name="T34" fmla="*/ 263 w 352"/>
                  <a:gd name="T35" fmla="*/ 263 h 352"/>
                  <a:gd name="T36" fmla="*/ 89 w 352"/>
                  <a:gd name="T37" fmla="*/ 263 h 352"/>
                  <a:gd name="T38" fmla="*/ 74 w 352"/>
                  <a:gd name="T39" fmla="*/ 259 h 352"/>
                  <a:gd name="T40" fmla="*/ 148 w 352"/>
                  <a:gd name="T41" fmla="*/ 176 h 352"/>
                  <a:gd name="T42" fmla="*/ 171 w 352"/>
                  <a:gd name="T43" fmla="*/ 197 h 352"/>
                  <a:gd name="T44" fmla="*/ 176 w 352"/>
                  <a:gd name="T45" fmla="*/ 198 h 352"/>
                  <a:gd name="T46" fmla="*/ 181 w 352"/>
                  <a:gd name="T47" fmla="*/ 197 h 352"/>
                  <a:gd name="T48" fmla="*/ 204 w 352"/>
                  <a:gd name="T49" fmla="*/ 176 h 352"/>
                  <a:gd name="T50" fmla="*/ 278 w 352"/>
                  <a:gd name="T51" fmla="*/ 259 h 352"/>
                  <a:gd name="T52" fmla="*/ 263 w 352"/>
                  <a:gd name="T53" fmla="*/ 263 h 352"/>
                  <a:gd name="T54" fmla="*/ 286 w 352"/>
                  <a:gd name="T55" fmla="*/ 233 h 352"/>
                  <a:gd name="T56" fmla="*/ 283 w 352"/>
                  <a:gd name="T57" fmla="*/ 247 h 352"/>
                  <a:gd name="T58" fmla="*/ 211 w 352"/>
                  <a:gd name="T59" fmla="*/ 167 h 352"/>
                  <a:gd name="T60" fmla="*/ 282 w 352"/>
                  <a:gd name="T61" fmla="*/ 105 h 352"/>
                  <a:gd name="T62" fmla="*/ 286 w 352"/>
                  <a:gd name="T63" fmla="*/ 120 h 352"/>
                  <a:gd name="T64" fmla="*/ 286 w 352"/>
                  <a:gd name="T65" fmla="*/ 23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05" name="Group 104"/>
              <p:cNvGrpSpPr/>
              <p:nvPr/>
            </p:nvGrpSpPr>
            <p:grpSpPr>
              <a:xfrm>
                <a:off x="10269533" y="5390150"/>
                <a:ext cx="942762" cy="942762"/>
                <a:chOff x="7275513" y="5302250"/>
                <a:chExt cx="1012825" cy="1012825"/>
              </a:xfrm>
              <a:grpFill/>
            </p:grpSpPr>
            <p:sp>
              <p:nvSpPr>
                <p:cNvPr id="121" name="Freeform 34"/>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2"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106" name="Group 105"/>
              <p:cNvGrpSpPr/>
              <p:nvPr/>
            </p:nvGrpSpPr>
            <p:grpSpPr>
              <a:xfrm>
                <a:off x="11027585" y="4589246"/>
                <a:ext cx="945718" cy="945718"/>
                <a:chOff x="8089901" y="4441825"/>
                <a:chExt cx="1016000" cy="1016000"/>
              </a:xfrm>
              <a:grpFill/>
            </p:grpSpPr>
            <p:sp>
              <p:nvSpPr>
                <p:cNvPr id="119" name="Rectangle 46"/>
                <p:cNvSpPr>
                  <a:spLocks noChangeArrowheads="1"/>
                </p:cNvSpPr>
                <p:nvPr/>
              </p:nvSpPr>
              <p:spPr bwMode="auto">
                <a:xfrm>
                  <a:off x="8507413" y="4703763"/>
                  <a:ext cx="255588" cy="13493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0"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07" name="Freeform 145"/>
              <p:cNvSpPr>
                <a:spLocks noEditPoints="1"/>
              </p:cNvSpPr>
              <p:nvPr/>
            </p:nvSpPr>
            <p:spPr bwMode="auto">
              <a:xfrm>
                <a:off x="8471287" y="3812784"/>
                <a:ext cx="378891" cy="300617"/>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08" name="Group 107"/>
              <p:cNvGrpSpPr/>
              <p:nvPr/>
            </p:nvGrpSpPr>
            <p:grpSpPr>
              <a:xfrm>
                <a:off x="7470741" y="4262008"/>
                <a:ext cx="334650" cy="338053"/>
                <a:chOff x="3659188" y="4076700"/>
                <a:chExt cx="468313" cy="473075"/>
              </a:xfrm>
              <a:grpFill/>
            </p:grpSpPr>
            <p:sp>
              <p:nvSpPr>
                <p:cNvPr id="117"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8"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09" name="Freeform 162"/>
              <p:cNvSpPr/>
              <p:nvPr/>
            </p:nvSpPr>
            <p:spPr bwMode="auto">
              <a:xfrm>
                <a:off x="10934082" y="3042522"/>
                <a:ext cx="306290" cy="284735"/>
              </a:xfrm>
              <a:custGeom>
                <a:avLst/>
                <a:gdLst>
                  <a:gd name="T0" fmla="*/ 107 w 114"/>
                  <a:gd name="T1" fmla="*/ 55 h 106"/>
                  <a:gd name="T2" fmla="*/ 59 w 114"/>
                  <a:gd name="T3" fmla="*/ 38 h 106"/>
                  <a:gd name="T4" fmla="*/ 57 w 114"/>
                  <a:gd name="T5" fmla="*/ 43 h 106"/>
                  <a:gd name="T6" fmla="*/ 56 w 114"/>
                  <a:gd name="T7" fmla="*/ 38 h 106"/>
                  <a:gd name="T8" fmla="*/ 6 w 114"/>
                  <a:gd name="T9" fmla="*/ 34 h 106"/>
                  <a:gd name="T10" fmla="*/ 44 w 114"/>
                  <a:gd name="T11" fmla="*/ 106 h 106"/>
                  <a:gd name="T12" fmla="*/ 44 w 114"/>
                  <a:gd name="T13" fmla="*/ 106 h 106"/>
                  <a:gd name="T14" fmla="*/ 44 w 114"/>
                  <a:gd name="T15" fmla="*/ 106 h 106"/>
                  <a:gd name="T16" fmla="*/ 44 w 114"/>
                  <a:gd name="T17" fmla="*/ 106 h 106"/>
                  <a:gd name="T18" fmla="*/ 44 w 114"/>
                  <a:gd name="T19" fmla="*/ 106 h 106"/>
                  <a:gd name="T20" fmla="*/ 107 w 114"/>
                  <a:gd name="T2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0" name="Freeform 165"/>
              <p:cNvSpPr>
                <a:spLocks noEditPoints="1"/>
              </p:cNvSpPr>
              <p:nvPr/>
            </p:nvSpPr>
            <p:spPr bwMode="auto">
              <a:xfrm>
                <a:off x="9830305" y="2910931"/>
                <a:ext cx="190580" cy="271122"/>
              </a:xfrm>
              <a:custGeom>
                <a:avLst/>
                <a:gdLst>
                  <a:gd name="T0" fmla="*/ 36 w 71"/>
                  <a:gd name="T1" fmla="*/ 0 h 101"/>
                  <a:gd name="T2" fmla="*/ 0 w 71"/>
                  <a:gd name="T3" fmla="*/ 36 h 101"/>
                  <a:gd name="T4" fmla="*/ 36 w 71"/>
                  <a:gd name="T5" fmla="*/ 101 h 101"/>
                  <a:gd name="T6" fmla="*/ 71 w 71"/>
                  <a:gd name="T7" fmla="*/ 36 h 101"/>
                  <a:gd name="T8" fmla="*/ 36 w 71"/>
                  <a:gd name="T9" fmla="*/ 0 h 101"/>
                  <a:gd name="T10" fmla="*/ 36 w 71"/>
                  <a:gd name="T11" fmla="*/ 41 h 101"/>
                  <a:gd name="T12" fmla="*/ 25 w 71"/>
                  <a:gd name="T13" fmla="*/ 30 h 101"/>
                  <a:gd name="T14" fmla="*/ 36 w 71"/>
                  <a:gd name="T15" fmla="*/ 19 h 101"/>
                  <a:gd name="T16" fmla="*/ 47 w 71"/>
                  <a:gd name="T17" fmla="*/ 30 h 101"/>
                  <a:gd name="T18" fmla="*/ 36 w 71"/>
                  <a:gd name="T19" fmla="*/ 4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11" name="Group 110"/>
              <p:cNvGrpSpPr/>
              <p:nvPr/>
            </p:nvGrpSpPr>
            <p:grpSpPr>
              <a:xfrm>
                <a:off x="9820095" y="2363013"/>
                <a:ext cx="348263" cy="338053"/>
                <a:chOff x="6946901" y="1419225"/>
                <a:chExt cx="487363" cy="473075"/>
              </a:xfrm>
              <a:grpFill/>
            </p:grpSpPr>
            <p:sp>
              <p:nvSpPr>
                <p:cNvPr id="112" name="Freeform 183"/>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3" name="Rectangle 184"/>
                <p:cNvSpPr>
                  <a:spLocks noChangeArrowheads="1"/>
                </p:cNvSpPr>
                <p:nvPr/>
              </p:nvSpPr>
              <p:spPr bwMode="auto">
                <a:xfrm>
                  <a:off x="7016751" y="1749425"/>
                  <a:ext cx="42863" cy="9048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4" name="Rectangle 185"/>
                <p:cNvSpPr>
                  <a:spLocks noChangeArrowheads="1"/>
                </p:cNvSpPr>
                <p:nvPr/>
              </p:nvSpPr>
              <p:spPr bwMode="auto">
                <a:xfrm>
                  <a:off x="7118351" y="1798638"/>
                  <a:ext cx="41275" cy="93662"/>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5" name="Rectangle 186"/>
                <p:cNvSpPr>
                  <a:spLocks noChangeArrowheads="1"/>
                </p:cNvSpPr>
                <p:nvPr/>
              </p:nvSpPr>
              <p:spPr bwMode="auto">
                <a:xfrm>
                  <a:off x="7219951" y="1749425"/>
                  <a:ext cx="41275" cy="9048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6" name="Rectangle 187"/>
                <p:cNvSpPr>
                  <a:spLocks noChangeArrowheads="1"/>
                </p:cNvSpPr>
                <p:nvPr/>
              </p:nvSpPr>
              <p:spPr bwMode="auto">
                <a:xfrm>
                  <a:off x="7321551" y="1798638"/>
                  <a:ext cx="46038" cy="93662"/>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grpSp>
          <p:nvGrpSpPr>
            <p:cNvPr id="9" name="Group 8"/>
            <p:cNvGrpSpPr/>
            <p:nvPr/>
          </p:nvGrpSpPr>
          <p:grpSpPr>
            <a:xfrm>
              <a:off x="600243" y="1938472"/>
              <a:ext cx="5454232" cy="3880215"/>
              <a:chOff x="6477796" y="2424440"/>
              <a:chExt cx="5714204" cy="3927683"/>
            </a:xfrm>
            <a:grpFill/>
          </p:grpSpPr>
          <p:sp>
            <p:nvSpPr>
              <p:cNvPr id="92" name="Freeform 28"/>
              <p:cNvSpPr>
                <a:spLocks noEditPoints="1"/>
              </p:cNvSpPr>
              <p:nvPr/>
            </p:nvSpPr>
            <p:spPr bwMode="auto">
              <a:xfrm>
                <a:off x="6477796" y="3544524"/>
                <a:ext cx="953107" cy="950151"/>
              </a:xfrm>
              <a:custGeom>
                <a:avLst/>
                <a:gdLst>
                  <a:gd name="T0" fmla="*/ 178 w 356"/>
                  <a:gd name="T1" fmla="*/ 0 h 355"/>
                  <a:gd name="T2" fmla="*/ 0 w 356"/>
                  <a:gd name="T3" fmla="*/ 177 h 355"/>
                  <a:gd name="T4" fmla="*/ 178 w 356"/>
                  <a:gd name="T5" fmla="*/ 355 h 355"/>
                  <a:gd name="T6" fmla="*/ 356 w 356"/>
                  <a:gd name="T7" fmla="*/ 177 h 355"/>
                  <a:gd name="T8" fmla="*/ 178 w 356"/>
                  <a:gd name="T9" fmla="*/ 0 h 355"/>
                  <a:gd name="T10" fmla="*/ 186 w 356"/>
                  <a:gd name="T11" fmla="*/ 124 h 355"/>
                  <a:gd name="T12" fmla="*/ 186 w 356"/>
                  <a:gd name="T13" fmla="*/ 246 h 355"/>
                  <a:gd name="T14" fmla="*/ 140 w 356"/>
                  <a:gd name="T15" fmla="*/ 276 h 355"/>
                  <a:gd name="T16" fmla="*/ 94 w 356"/>
                  <a:gd name="T17" fmla="*/ 246 h 355"/>
                  <a:gd name="T18" fmla="*/ 140 w 356"/>
                  <a:gd name="T19" fmla="*/ 215 h 355"/>
                  <a:gd name="T20" fmla="*/ 170 w 356"/>
                  <a:gd name="T21" fmla="*/ 223 h 355"/>
                  <a:gd name="T22" fmla="*/ 170 w 356"/>
                  <a:gd name="T23" fmla="*/ 78 h 355"/>
                  <a:gd name="T24" fmla="*/ 186 w 356"/>
                  <a:gd name="T25" fmla="*/ 78 h 355"/>
                  <a:gd name="T26" fmla="*/ 262 w 356"/>
                  <a:gd name="T27" fmla="*/ 185 h 355"/>
                  <a:gd name="T28" fmla="*/ 186 w 356"/>
                  <a:gd name="T29" fmla="*/ 12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6" h="355">
                    <a:moveTo>
                      <a:pt x="178" y="0"/>
                    </a:moveTo>
                    <a:cubicBezTo>
                      <a:pt x="80" y="0"/>
                      <a:pt x="0" y="79"/>
                      <a:pt x="0" y="177"/>
                    </a:cubicBezTo>
                    <a:cubicBezTo>
                      <a:pt x="0" y="275"/>
                      <a:pt x="80" y="355"/>
                      <a:pt x="178" y="355"/>
                    </a:cubicBezTo>
                    <a:cubicBezTo>
                      <a:pt x="276" y="355"/>
                      <a:pt x="356" y="275"/>
                      <a:pt x="356" y="177"/>
                    </a:cubicBezTo>
                    <a:cubicBezTo>
                      <a:pt x="356" y="79"/>
                      <a:pt x="276" y="0"/>
                      <a:pt x="178" y="0"/>
                    </a:cubicBezTo>
                    <a:close/>
                    <a:moveTo>
                      <a:pt x="186" y="124"/>
                    </a:moveTo>
                    <a:cubicBezTo>
                      <a:pt x="186" y="246"/>
                      <a:pt x="186" y="246"/>
                      <a:pt x="186" y="246"/>
                    </a:cubicBezTo>
                    <a:cubicBezTo>
                      <a:pt x="186" y="262"/>
                      <a:pt x="165" y="276"/>
                      <a:pt x="140" y="276"/>
                    </a:cubicBezTo>
                    <a:cubicBezTo>
                      <a:pt x="115" y="276"/>
                      <a:pt x="94" y="262"/>
                      <a:pt x="94" y="246"/>
                    </a:cubicBezTo>
                    <a:cubicBezTo>
                      <a:pt x="94" y="229"/>
                      <a:pt x="115" y="215"/>
                      <a:pt x="140" y="215"/>
                    </a:cubicBezTo>
                    <a:cubicBezTo>
                      <a:pt x="152" y="215"/>
                      <a:pt x="162" y="218"/>
                      <a:pt x="170" y="223"/>
                    </a:cubicBezTo>
                    <a:cubicBezTo>
                      <a:pt x="170" y="78"/>
                      <a:pt x="170" y="78"/>
                      <a:pt x="170" y="78"/>
                    </a:cubicBezTo>
                    <a:cubicBezTo>
                      <a:pt x="186" y="78"/>
                      <a:pt x="186" y="78"/>
                      <a:pt x="186" y="78"/>
                    </a:cubicBezTo>
                    <a:cubicBezTo>
                      <a:pt x="186" y="78"/>
                      <a:pt x="252" y="78"/>
                      <a:pt x="262" y="185"/>
                    </a:cubicBezTo>
                    <a:cubicBezTo>
                      <a:pt x="246" y="162"/>
                      <a:pt x="224" y="118"/>
                      <a:pt x="186" y="12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93" name="Group 92"/>
              <p:cNvGrpSpPr/>
              <p:nvPr/>
            </p:nvGrpSpPr>
            <p:grpSpPr>
              <a:xfrm>
                <a:off x="7557983" y="5396061"/>
                <a:ext cx="953107" cy="956062"/>
                <a:chOff x="4362451" y="5308600"/>
                <a:chExt cx="1023938" cy="1027113"/>
              </a:xfrm>
              <a:grpFill/>
            </p:grpSpPr>
            <p:sp>
              <p:nvSpPr>
                <p:cNvPr id="10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03" name="Freeform 30"/>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94" name="Freeform 36"/>
              <p:cNvSpPr>
                <a:spLocks noEditPoints="1"/>
              </p:cNvSpPr>
              <p:nvPr/>
            </p:nvSpPr>
            <p:spPr bwMode="auto">
              <a:xfrm>
                <a:off x="11235938" y="2424440"/>
                <a:ext cx="956062" cy="953106"/>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95" name="Group 94"/>
              <p:cNvGrpSpPr/>
              <p:nvPr/>
            </p:nvGrpSpPr>
            <p:grpSpPr>
              <a:xfrm>
                <a:off x="10121764" y="2490935"/>
                <a:ext cx="768396" cy="766918"/>
                <a:chOff x="7116763" y="2187575"/>
                <a:chExt cx="825500" cy="823913"/>
              </a:xfrm>
              <a:grpFill/>
            </p:grpSpPr>
            <p:sp>
              <p:nvSpPr>
                <p:cNvPr id="100" name="Freeform 48"/>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01"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96" name="Group 95"/>
              <p:cNvGrpSpPr/>
              <p:nvPr/>
            </p:nvGrpSpPr>
            <p:grpSpPr>
              <a:xfrm>
                <a:off x="8810475" y="2714679"/>
                <a:ext cx="257510" cy="279064"/>
                <a:chOff x="5534026" y="1911350"/>
                <a:chExt cx="360362" cy="390525"/>
              </a:xfrm>
              <a:grpFill/>
            </p:grpSpPr>
            <p:sp>
              <p:nvSpPr>
                <p:cNvPr id="98" name="Freeform 156"/>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99" name="Freeform 157"/>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97" name="Freeform 188"/>
              <p:cNvSpPr/>
              <p:nvPr/>
            </p:nvSpPr>
            <p:spPr bwMode="auto">
              <a:xfrm>
                <a:off x="10981727" y="2580819"/>
                <a:ext cx="276795" cy="228015"/>
              </a:xfrm>
              <a:custGeom>
                <a:avLst/>
                <a:gdLst>
                  <a:gd name="T0" fmla="*/ 202 w 244"/>
                  <a:gd name="T1" fmla="*/ 0 h 201"/>
                  <a:gd name="T2" fmla="*/ 88 w 244"/>
                  <a:gd name="T3" fmla="*/ 113 h 201"/>
                  <a:gd name="T4" fmla="*/ 45 w 244"/>
                  <a:gd name="T5" fmla="*/ 71 h 201"/>
                  <a:gd name="T6" fmla="*/ 0 w 244"/>
                  <a:gd name="T7" fmla="*/ 116 h 201"/>
                  <a:gd name="T8" fmla="*/ 43 w 244"/>
                  <a:gd name="T9" fmla="*/ 158 h 201"/>
                  <a:gd name="T10" fmla="*/ 88 w 244"/>
                  <a:gd name="T11" fmla="*/ 201 h 201"/>
                  <a:gd name="T12" fmla="*/ 133 w 244"/>
                  <a:gd name="T13" fmla="*/ 158 h 201"/>
                  <a:gd name="T14" fmla="*/ 244 w 244"/>
                  <a:gd name="T15" fmla="*/ 45 h 201"/>
                  <a:gd name="T16" fmla="*/ 202 w 244"/>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10" name="Group 9"/>
            <p:cNvGrpSpPr/>
            <p:nvPr/>
          </p:nvGrpSpPr>
          <p:grpSpPr>
            <a:xfrm>
              <a:off x="792065" y="564776"/>
              <a:ext cx="3928119" cy="4639240"/>
              <a:chOff x="6678761" y="1033939"/>
              <a:chExt cx="4115350" cy="4695993"/>
            </a:xfrm>
            <a:grpFill/>
          </p:grpSpPr>
          <p:sp>
            <p:nvSpPr>
              <p:cNvPr id="44" name="Freeform 21"/>
              <p:cNvSpPr>
                <a:spLocks noEditPoints="1"/>
              </p:cNvSpPr>
              <p:nvPr/>
            </p:nvSpPr>
            <p:spPr bwMode="auto">
              <a:xfrm>
                <a:off x="6678761" y="2480592"/>
                <a:ext cx="935374" cy="935374"/>
              </a:xfrm>
              <a:custGeom>
                <a:avLst/>
                <a:gdLst>
                  <a:gd name="T0" fmla="*/ 175 w 349"/>
                  <a:gd name="T1" fmla="*/ 0 h 349"/>
                  <a:gd name="T2" fmla="*/ 0 w 349"/>
                  <a:gd name="T3" fmla="*/ 174 h 349"/>
                  <a:gd name="T4" fmla="*/ 175 w 349"/>
                  <a:gd name="T5" fmla="*/ 349 h 349"/>
                  <a:gd name="T6" fmla="*/ 349 w 349"/>
                  <a:gd name="T7" fmla="*/ 174 h 349"/>
                  <a:gd name="T8" fmla="*/ 175 w 349"/>
                  <a:gd name="T9" fmla="*/ 0 h 349"/>
                  <a:gd name="T10" fmla="*/ 178 w 349"/>
                  <a:gd name="T11" fmla="*/ 289 h 349"/>
                  <a:gd name="T12" fmla="*/ 178 w 349"/>
                  <a:gd name="T13" fmla="*/ 289 h 349"/>
                  <a:gd name="T14" fmla="*/ 178 w 349"/>
                  <a:gd name="T15" fmla="*/ 289 h 349"/>
                  <a:gd name="T16" fmla="*/ 178 w 349"/>
                  <a:gd name="T17" fmla="*/ 289 h 349"/>
                  <a:gd name="T18" fmla="*/ 178 w 349"/>
                  <a:gd name="T19" fmla="*/ 289 h 349"/>
                  <a:gd name="T20" fmla="*/ 72 w 349"/>
                  <a:gd name="T21" fmla="*/ 165 h 349"/>
                  <a:gd name="T22" fmla="*/ 173 w 349"/>
                  <a:gd name="T23" fmla="*/ 151 h 349"/>
                  <a:gd name="T24" fmla="*/ 176 w 349"/>
                  <a:gd name="T25" fmla="*/ 161 h 349"/>
                  <a:gd name="T26" fmla="*/ 178 w 349"/>
                  <a:gd name="T27" fmla="*/ 151 h 349"/>
                  <a:gd name="T28" fmla="*/ 280 w 349"/>
                  <a:gd name="T29" fmla="*/ 162 h 349"/>
                  <a:gd name="T30" fmla="*/ 178 w 349"/>
                  <a:gd name="T31" fmla="*/ 28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9" h="349">
                    <a:moveTo>
                      <a:pt x="175" y="0"/>
                    </a:moveTo>
                    <a:cubicBezTo>
                      <a:pt x="78" y="0"/>
                      <a:pt x="0" y="78"/>
                      <a:pt x="0" y="174"/>
                    </a:cubicBezTo>
                    <a:cubicBezTo>
                      <a:pt x="0" y="271"/>
                      <a:pt x="78" y="349"/>
                      <a:pt x="175" y="349"/>
                    </a:cubicBezTo>
                    <a:cubicBezTo>
                      <a:pt x="271" y="349"/>
                      <a:pt x="349" y="271"/>
                      <a:pt x="349" y="174"/>
                    </a:cubicBezTo>
                    <a:cubicBezTo>
                      <a:pt x="349" y="78"/>
                      <a:pt x="271" y="0"/>
                      <a:pt x="175" y="0"/>
                    </a:cubicBezTo>
                    <a:close/>
                    <a:moveTo>
                      <a:pt x="178" y="289"/>
                    </a:moveTo>
                    <a:cubicBezTo>
                      <a:pt x="178" y="289"/>
                      <a:pt x="178" y="289"/>
                      <a:pt x="178" y="289"/>
                    </a:cubicBezTo>
                    <a:cubicBezTo>
                      <a:pt x="178" y="289"/>
                      <a:pt x="178" y="289"/>
                      <a:pt x="178" y="289"/>
                    </a:cubicBezTo>
                    <a:cubicBezTo>
                      <a:pt x="178" y="289"/>
                      <a:pt x="178" y="289"/>
                      <a:pt x="178" y="289"/>
                    </a:cubicBezTo>
                    <a:cubicBezTo>
                      <a:pt x="178" y="289"/>
                      <a:pt x="178" y="289"/>
                      <a:pt x="178" y="289"/>
                    </a:cubicBezTo>
                    <a:cubicBezTo>
                      <a:pt x="142" y="257"/>
                      <a:pt x="73" y="220"/>
                      <a:pt x="72" y="165"/>
                    </a:cubicBezTo>
                    <a:cubicBezTo>
                      <a:pt x="72" y="96"/>
                      <a:pt x="157" y="86"/>
                      <a:pt x="173" y="151"/>
                    </a:cubicBezTo>
                    <a:cubicBezTo>
                      <a:pt x="176" y="161"/>
                      <a:pt x="176" y="161"/>
                      <a:pt x="176" y="161"/>
                    </a:cubicBezTo>
                    <a:cubicBezTo>
                      <a:pt x="178" y="151"/>
                      <a:pt x="178" y="151"/>
                      <a:pt x="178" y="151"/>
                    </a:cubicBezTo>
                    <a:cubicBezTo>
                      <a:pt x="193" y="86"/>
                      <a:pt x="279" y="93"/>
                      <a:pt x="280" y="162"/>
                    </a:cubicBezTo>
                    <a:cubicBezTo>
                      <a:pt x="280" y="218"/>
                      <a:pt x="212" y="256"/>
                      <a:pt x="178" y="289"/>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45" name="Group 44"/>
              <p:cNvGrpSpPr/>
              <p:nvPr/>
            </p:nvGrpSpPr>
            <p:grpSpPr>
              <a:xfrm>
                <a:off x="9591276" y="1033939"/>
                <a:ext cx="929464" cy="929463"/>
                <a:chOff x="6546851" y="622300"/>
                <a:chExt cx="998538" cy="998538"/>
              </a:xfrm>
              <a:grpFill/>
            </p:grpSpPr>
            <p:sp>
              <p:nvSpPr>
                <p:cNvPr id="90"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91"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46" name="Group 45"/>
              <p:cNvGrpSpPr/>
              <p:nvPr/>
            </p:nvGrpSpPr>
            <p:grpSpPr>
              <a:xfrm>
                <a:off x="6755601" y="4612889"/>
                <a:ext cx="944240" cy="942762"/>
                <a:chOff x="3500438" y="4467225"/>
                <a:chExt cx="1014413" cy="1012825"/>
              </a:xfrm>
              <a:grpFill/>
            </p:grpSpPr>
            <p:sp>
              <p:nvSpPr>
                <p:cNvPr id="85" name="Oval 37"/>
                <p:cNvSpPr>
                  <a:spLocks noChangeArrowheads="1"/>
                </p:cNvSpPr>
                <p:nvPr/>
              </p:nvSpPr>
              <p:spPr bwMode="auto">
                <a:xfrm>
                  <a:off x="4008438" y="4845050"/>
                  <a:ext cx="79375" cy="82550"/>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6" name="Freeform 38"/>
                <p:cNvSpPr/>
                <p:nvPr/>
              </p:nvSpPr>
              <p:spPr bwMode="auto">
                <a:xfrm>
                  <a:off x="4119563" y="4845050"/>
                  <a:ext cx="84138" cy="82550"/>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7" name="Oval 39"/>
                <p:cNvSpPr>
                  <a:spLocks noChangeArrowheads="1"/>
                </p:cNvSpPr>
                <p:nvPr/>
              </p:nvSpPr>
              <p:spPr bwMode="auto">
                <a:xfrm>
                  <a:off x="4235451" y="4845050"/>
                  <a:ext cx="80963" cy="82550"/>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8" name="Oval 40"/>
                <p:cNvSpPr>
                  <a:spLocks noChangeArrowheads="1"/>
                </p:cNvSpPr>
                <p:nvPr/>
              </p:nvSpPr>
              <p:spPr bwMode="auto">
                <a:xfrm>
                  <a:off x="3895726" y="4845050"/>
                  <a:ext cx="80963" cy="82550"/>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9" name="Freeform 41"/>
                <p:cNvSpPr>
                  <a:spLocks noEditPoints="1"/>
                </p:cNvSpPr>
                <p:nvPr/>
              </p:nvSpPr>
              <p:spPr bwMode="auto">
                <a:xfrm>
                  <a:off x="3500438" y="4467225"/>
                  <a:ext cx="1014413"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47" name="Freeform 50"/>
              <p:cNvSpPr>
                <a:spLocks noEditPoints="1"/>
              </p:cNvSpPr>
              <p:nvPr/>
            </p:nvSpPr>
            <p:spPr bwMode="auto">
              <a:xfrm>
                <a:off x="9006114" y="1957492"/>
                <a:ext cx="777262" cy="774306"/>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48" name="Group 47"/>
              <p:cNvGrpSpPr/>
              <p:nvPr/>
            </p:nvGrpSpPr>
            <p:grpSpPr>
              <a:xfrm>
                <a:off x="9968085" y="4339518"/>
                <a:ext cx="826026" cy="826026"/>
                <a:chOff x="6951663" y="4173538"/>
                <a:chExt cx="887413" cy="887413"/>
              </a:xfrm>
              <a:grpFill/>
            </p:grpSpPr>
            <p:sp>
              <p:nvSpPr>
                <p:cNvPr id="83" name="Freeform 65"/>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4"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49" name="Group 48"/>
              <p:cNvGrpSpPr/>
              <p:nvPr/>
            </p:nvGrpSpPr>
            <p:grpSpPr>
              <a:xfrm>
                <a:off x="8479228" y="3259957"/>
                <a:ext cx="462838" cy="330483"/>
                <a:chOff x="5070476" y="2674419"/>
                <a:chExt cx="647700" cy="462481"/>
              </a:xfrm>
              <a:grpFill/>
            </p:grpSpPr>
            <p:sp>
              <p:nvSpPr>
                <p:cNvPr id="8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2" name="Freeform 152"/>
                <p:cNvSpPr>
                  <a:spLocks noEditPoints="1"/>
                </p:cNvSpPr>
                <p:nvPr/>
              </p:nvSpPr>
              <p:spPr bwMode="auto">
                <a:xfrm>
                  <a:off x="5119998" y="2674419"/>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50" name="Freeform 164"/>
              <p:cNvSpPr>
                <a:spLocks noEditPoints="1"/>
              </p:cNvSpPr>
              <p:nvPr/>
            </p:nvSpPr>
            <p:spPr bwMode="auto">
              <a:xfrm>
                <a:off x="8852446" y="4280159"/>
                <a:ext cx="255241" cy="359606"/>
              </a:xfrm>
              <a:custGeom>
                <a:avLst/>
                <a:gdLst>
                  <a:gd name="T0" fmla="*/ 47 w 95"/>
                  <a:gd name="T1" fmla="*/ 0 h 134"/>
                  <a:gd name="T2" fmla="*/ 0 w 95"/>
                  <a:gd name="T3" fmla="*/ 47 h 134"/>
                  <a:gd name="T4" fmla="*/ 47 w 95"/>
                  <a:gd name="T5" fmla="*/ 134 h 134"/>
                  <a:gd name="T6" fmla="*/ 95 w 95"/>
                  <a:gd name="T7" fmla="*/ 47 h 134"/>
                  <a:gd name="T8" fmla="*/ 47 w 95"/>
                  <a:gd name="T9" fmla="*/ 0 h 134"/>
                  <a:gd name="T10" fmla="*/ 47 w 95"/>
                  <a:gd name="T11" fmla="*/ 55 h 134"/>
                  <a:gd name="T12" fmla="*/ 32 w 95"/>
                  <a:gd name="T13" fmla="*/ 40 h 134"/>
                  <a:gd name="T14" fmla="*/ 47 w 95"/>
                  <a:gd name="T15" fmla="*/ 25 h 134"/>
                  <a:gd name="T16" fmla="*/ 62 w 95"/>
                  <a:gd name="T17" fmla="*/ 40 h 134"/>
                  <a:gd name="T18" fmla="*/ 47 w 95"/>
                  <a:gd name="T19" fmla="*/ 5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51" name="Group 50"/>
              <p:cNvGrpSpPr/>
              <p:nvPr/>
            </p:nvGrpSpPr>
            <p:grpSpPr>
              <a:xfrm>
                <a:off x="8484899" y="5242136"/>
                <a:ext cx="429940" cy="487796"/>
                <a:chOff x="5078413" y="5448299"/>
                <a:chExt cx="601663" cy="682626"/>
              </a:xfrm>
              <a:grpFill/>
            </p:grpSpPr>
            <p:sp>
              <p:nvSpPr>
                <p:cNvPr id="73" name="Freeform 169"/>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4" name="Freeform 170"/>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5" name="Freeform 171"/>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6" name="Freeform 172"/>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7" name="Freeform 173"/>
                <p:cNvSpPr/>
                <p:nvPr/>
              </p:nvSpPr>
              <p:spPr bwMode="auto">
                <a:xfrm>
                  <a:off x="5078413" y="5448299"/>
                  <a:ext cx="601663" cy="522286"/>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8" name="Freeform 174"/>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9" name="Freeform 175"/>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0" name="Freeform 176"/>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52" name="Group 51"/>
              <p:cNvGrpSpPr/>
              <p:nvPr/>
            </p:nvGrpSpPr>
            <p:grpSpPr>
              <a:xfrm>
                <a:off x="7728251" y="2516159"/>
                <a:ext cx="212134" cy="351665"/>
                <a:chOff x="4019551" y="1633538"/>
                <a:chExt cx="296862" cy="492124"/>
              </a:xfrm>
              <a:grpFill/>
            </p:grpSpPr>
            <p:sp>
              <p:nvSpPr>
                <p:cNvPr id="71" name="Freeform 191"/>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2" name="Freeform 192"/>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53" name="Group 52"/>
              <p:cNvGrpSpPr/>
              <p:nvPr/>
            </p:nvGrpSpPr>
            <p:grpSpPr>
              <a:xfrm>
                <a:off x="8251212" y="1976181"/>
                <a:ext cx="343726" cy="345993"/>
                <a:chOff x="4751388" y="877888"/>
                <a:chExt cx="481013" cy="484187"/>
              </a:xfrm>
              <a:grpFill/>
            </p:grpSpPr>
            <p:sp>
              <p:nvSpPr>
                <p:cNvPr id="54" name="Oval 195"/>
                <p:cNvSpPr>
                  <a:spLocks noChangeArrowheads="1"/>
                </p:cNvSpPr>
                <p:nvPr/>
              </p:nvSpPr>
              <p:spPr bwMode="auto">
                <a:xfrm>
                  <a:off x="4830763" y="960438"/>
                  <a:ext cx="323850" cy="319087"/>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5" name="Rectangle 196"/>
                <p:cNvSpPr>
                  <a:spLocks noChangeArrowheads="1"/>
                </p:cNvSpPr>
                <p:nvPr/>
              </p:nvSpPr>
              <p:spPr bwMode="auto">
                <a:xfrm>
                  <a:off x="4973638" y="877888"/>
                  <a:ext cx="41275" cy="6032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6" name="Rectangle 197"/>
                <p:cNvSpPr>
                  <a:spLocks noChangeArrowheads="1"/>
                </p:cNvSpPr>
                <p:nvPr/>
              </p:nvSpPr>
              <p:spPr bwMode="auto">
                <a:xfrm>
                  <a:off x="5176838" y="1100138"/>
                  <a:ext cx="55563" cy="4127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7" name="Rectangle 198"/>
                <p:cNvSpPr>
                  <a:spLocks noChangeArrowheads="1"/>
                </p:cNvSpPr>
                <p:nvPr/>
              </p:nvSpPr>
              <p:spPr bwMode="auto">
                <a:xfrm>
                  <a:off x="4973638" y="1303338"/>
                  <a:ext cx="41275" cy="5873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8" name="Rectangle 199"/>
                <p:cNvSpPr>
                  <a:spLocks noChangeArrowheads="1"/>
                </p:cNvSpPr>
                <p:nvPr/>
              </p:nvSpPr>
              <p:spPr bwMode="auto">
                <a:xfrm>
                  <a:off x="4751388" y="1100138"/>
                  <a:ext cx="57150" cy="41275"/>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9" name="Freeform 200"/>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0" name="Freeform 201"/>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1" name="Freeform 202"/>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2" name="Freeform 203"/>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3" name="Freeform 204"/>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4" name="Freeform 205"/>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5" name="Freeform 206"/>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6" name="Freeform 207"/>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7" name="Freeform 208"/>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8" name="Freeform 209"/>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9" name="Freeform 210"/>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0" name="Freeform 211"/>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grpSp>
          <p:nvGrpSpPr>
            <p:cNvPr id="11" name="Group 10"/>
            <p:cNvGrpSpPr/>
            <p:nvPr/>
          </p:nvGrpSpPr>
          <p:grpSpPr>
            <a:xfrm>
              <a:off x="1385594" y="1056738"/>
              <a:ext cx="4072393" cy="3731497"/>
              <a:chOff x="7300580" y="1531919"/>
              <a:chExt cx="4266500" cy="3777146"/>
            </a:xfrm>
            <a:grpFill/>
          </p:grpSpPr>
          <p:sp>
            <p:nvSpPr>
              <p:cNvPr id="14" name="Freeform 53"/>
              <p:cNvSpPr>
                <a:spLocks noEditPoints="1"/>
              </p:cNvSpPr>
              <p:nvPr/>
            </p:nvSpPr>
            <p:spPr bwMode="auto">
              <a:xfrm>
                <a:off x="10587235" y="1531919"/>
                <a:ext cx="938330" cy="938330"/>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5" name="Group 14"/>
              <p:cNvGrpSpPr/>
              <p:nvPr/>
            </p:nvGrpSpPr>
            <p:grpSpPr>
              <a:xfrm>
                <a:off x="10408435" y="3410054"/>
                <a:ext cx="827503" cy="827503"/>
                <a:chOff x="7424738" y="3175000"/>
                <a:chExt cx="889000" cy="889000"/>
              </a:xfrm>
              <a:grpFill/>
            </p:grpSpPr>
            <p:sp>
              <p:nvSpPr>
                <p:cNvPr id="34" name="Rectangle 55"/>
                <p:cNvSpPr>
                  <a:spLocks noChangeArrowheads="1"/>
                </p:cNvSpPr>
                <p:nvPr/>
              </p:nvSpPr>
              <p:spPr bwMode="auto">
                <a:xfrm>
                  <a:off x="7612063" y="3603625"/>
                  <a:ext cx="74613" cy="3175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5" name="Freeform 56"/>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6" name="Freeform 57"/>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7" name="Rectangle 58"/>
                <p:cNvSpPr>
                  <a:spLocks noChangeArrowheads="1"/>
                </p:cNvSpPr>
                <p:nvPr/>
              </p:nvSpPr>
              <p:spPr bwMode="auto">
                <a:xfrm>
                  <a:off x="7853363" y="3362325"/>
                  <a:ext cx="31750" cy="74613"/>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8" name="Freeform 59"/>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9" name="Rectangle 60"/>
                <p:cNvSpPr>
                  <a:spLocks noChangeArrowheads="1"/>
                </p:cNvSpPr>
                <p:nvPr/>
              </p:nvSpPr>
              <p:spPr bwMode="auto">
                <a:xfrm>
                  <a:off x="8051801" y="3603625"/>
                  <a:ext cx="74613" cy="3175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0" name="Freeform 61"/>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1"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2" name="Rectangle 63"/>
                <p:cNvSpPr>
                  <a:spLocks noChangeArrowheads="1"/>
                </p:cNvSpPr>
                <p:nvPr/>
              </p:nvSpPr>
              <p:spPr bwMode="auto">
                <a:xfrm>
                  <a:off x="7853363" y="3805238"/>
                  <a:ext cx="31750" cy="74613"/>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3" name="Freeform 64"/>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8" name="Freeform 158"/>
              <p:cNvSpPr>
                <a:spLocks noEditPoints="1"/>
              </p:cNvSpPr>
              <p:nvPr/>
            </p:nvSpPr>
            <p:spPr bwMode="auto">
              <a:xfrm>
                <a:off x="9887025" y="3348812"/>
                <a:ext cx="493467" cy="437880"/>
              </a:xfrm>
              <a:custGeom>
                <a:avLst/>
                <a:gdLst>
                  <a:gd name="T0" fmla="*/ 162 w 184"/>
                  <a:gd name="T1" fmla="*/ 0 h 163"/>
                  <a:gd name="T2" fmla="*/ 21 w 184"/>
                  <a:gd name="T3" fmla="*/ 0 h 163"/>
                  <a:gd name="T4" fmla="*/ 0 w 184"/>
                  <a:gd name="T5" fmla="*/ 21 h 163"/>
                  <a:gd name="T6" fmla="*/ 0 w 184"/>
                  <a:gd name="T7" fmla="*/ 97 h 163"/>
                  <a:gd name="T8" fmla="*/ 21 w 184"/>
                  <a:gd name="T9" fmla="*/ 119 h 163"/>
                  <a:gd name="T10" fmla="*/ 32 w 184"/>
                  <a:gd name="T11" fmla="*/ 119 h 163"/>
                  <a:gd name="T12" fmla="*/ 32 w 184"/>
                  <a:gd name="T13" fmla="*/ 157 h 163"/>
                  <a:gd name="T14" fmla="*/ 34 w 184"/>
                  <a:gd name="T15" fmla="*/ 161 h 163"/>
                  <a:gd name="T16" fmla="*/ 42 w 184"/>
                  <a:gd name="T17" fmla="*/ 161 h 163"/>
                  <a:gd name="T18" fmla="*/ 86 w 184"/>
                  <a:gd name="T19" fmla="*/ 119 h 163"/>
                  <a:gd name="T20" fmla="*/ 162 w 184"/>
                  <a:gd name="T21" fmla="*/ 119 h 163"/>
                  <a:gd name="T22" fmla="*/ 184 w 184"/>
                  <a:gd name="T23" fmla="*/ 97 h 163"/>
                  <a:gd name="T24" fmla="*/ 184 w 184"/>
                  <a:gd name="T25" fmla="*/ 21 h 163"/>
                  <a:gd name="T26" fmla="*/ 162 w 184"/>
                  <a:gd name="T27" fmla="*/ 0 h 163"/>
                  <a:gd name="T28" fmla="*/ 38 w 184"/>
                  <a:gd name="T29" fmla="*/ 32 h 163"/>
                  <a:gd name="T30" fmla="*/ 124 w 184"/>
                  <a:gd name="T31" fmla="*/ 32 h 163"/>
                  <a:gd name="T32" fmla="*/ 130 w 184"/>
                  <a:gd name="T33" fmla="*/ 38 h 163"/>
                  <a:gd name="T34" fmla="*/ 124 w 184"/>
                  <a:gd name="T35" fmla="*/ 43 h 163"/>
                  <a:gd name="T36" fmla="*/ 38 w 184"/>
                  <a:gd name="T37" fmla="*/ 43 h 163"/>
                  <a:gd name="T38" fmla="*/ 32 w 184"/>
                  <a:gd name="T39" fmla="*/ 38 h 163"/>
                  <a:gd name="T40" fmla="*/ 38 w 184"/>
                  <a:gd name="T41" fmla="*/ 32 h 163"/>
                  <a:gd name="T42" fmla="*/ 81 w 184"/>
                  <a:gd name="T43" fmla="*/ 86 h 163"/>
                  <a:gd name="T44" fmla="*/ 38 w 184"/>
                  <a:gd name="T45" fmla="*/ 86 h 163"/>
                  <a:gd name="T46" fmla="*/ 32 w 184"/>
                  <a:gd name="T47" fmla="*/ 81 h 163"/>
                  <a:gd name="T48" fmla="*/ 38 w 184"/>
                  <a:gd name="T49" fmla="*/ 76 h 163"/>
                  <a:gd name="T50" fmla="*/ 81 w 184"/>
                  <a:gd name="T51" fmla="*/ 76 h 163"/>
                  <a:gd name="T52" fmla="*/ 86 w 184"/>
                  <a:gd name="T53" fmla="*/ 81 h 163"/>
                  <a:gd name="T54" fmla="*/ 81 w 184"/>
                  <a:gd name="T55" fmla="*/ 86 h 163"/>
                  <a:gd name="T56" fmla="*/ 146 w 184"/>
                  <a:gd name="T57" fmla="*/ 65 h 163"/>
                  <a:gd name="T58" fmla="*/ 38 w 184"/>
                  <a:gd name="T59" fmla="*/ 65 h 163"/>
                  <a:gd name="T60" fmla="*/ 32 w 184"/>
                  <a:gd name="T61" fmla="*/ 59 h 163"/>
                  <a:gd name="T62" fmla="*/ 38 w 184"/>
                  <a:gd name="T63" fmla="*/ 54 h 163"/>
                  <a:gd name="T64" fmla="*/ 146 w 184"/>
                  <a:gd name="T65" fmla="*/ 54 h 163"/>
                  <a:gd name="T66" fmla="*/ 151 w 184"/>
                  <a:gd name="T67" fmla="*/ 59 h 163"/>
                  <a:gd name="T68" fmla="*/ 146 w 184"/>
                  <a:gd name="T69" fmla="*/ 6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19" name="Group 18"/>
              <p:cNvGrpSpPr/>
              <p:nvPr/>
            </p:nvGrpSpPr>
            <p:grpSpPr>
              <a:xfrm>
                <a:off x="10810431" y="4392465"/>
                <a:ext cx="345994" cy="304020"/>
                <a:chOff x="8332788" y="4259263"/>
                <a:chExt cx="484188" cy="425449"/>
              </a:xfrm>
              <a:grpFill/>
            </p:grpSpPr>
            <p:sp>
              <p:nvSpPr>
                <p:cNvPr id="31" name="Freeform 159"/>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2" name="Freeform 160"/>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3" name="Freeform 161"/>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20" name="Freeform 163"/>
              <p:cNvSpPr>
                <a:spLocks noEditPoints="1"/>
              </p:cNvSpPr>
              <p:nvPr/>
            </p:nvSpPr>
            <p:spPr bwMode="auto">
              <a:xfrm>
                <a:off x="7754342" y="4999372"/>
                <a:ext cx="365279" cy="309693"/>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21" name="Group 20"/>
              <p:cNvGrpSpPr/>
              <p:nvPr/>
            </p:nvGrpSpPr>
            <p:grpSpPr>
              <a:xfrm>
                <a:off x="10162686" y="1948955"/>
                <a:ext cx="390236" cy="398176"/>
                <a:chOff x="7426326" y="839788"/>
                <a:chExt cx="546100" cy="557212"/>
              </a:xfrm>
              <a:grpFill/>
            </p:grpSpPr>
            <p:sp>
              <p:nvSpPr>
                <p:cNvPr id="29"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0"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22" name="Group 21"/>
              <p:cNvGrpSpPr/>
              <p:nvPr/>
            </p:nvGrpSpPr>
            <p:grpSpPr>
              <a:xfrm>
                <a:off x="11154157" y="4111133"/>
                <a:ext cx="247301" cy="292676"/>
                <a:chOff x="8813801" y="3865563"/>
                <a:chExt cx="346075" cy="409574"/>
              </a:xfrm>
              <a:grpFill/>
            </p:grpSpPr>
            <p:sp>
              <p:nvSpPr>
                <p:cNvPr id="27" name="Freeform 189"/>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8" name="Freeform 190"/>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23" name="Freeform 193"/>
              <p:cNvSpPr>
                <a:spLocks noEditPoints="1"/>
              </p:cNvSpPr>
              <p:nvPr/>
            </p:nvSpPr>
            <p:spPr bwMode="auto">
              <a:xfrm>
                <a:off x="10681109" y="4959668"/>
                <a:ext cx="298349" cy="294946"/>
              </a:xfrm>
              <a:custGeom>
                <a:avLst/>
                <a:gdLst>
                  <a:gd name="T0" fmla="*/ 75 w 111"/>
                  <a:gd name="T1" fmla="*/ 0 h 110"/>
                  <a:gd name="T2" fmla="*/ 80 w 111"/>
                  <a:gd name="T3" fmla="*/ 0 h 110"/>
                  <a:gd name="T4" fmla="*/ 97 w 111"/>
                  <a:gd name="T5" fmla="*/ 43 h 110"/>
                  <a:gd name="T6" fmla="*/ 66 w 111"/>
                  <a:gd name="T7" fmla="*/ 49 h 110"/>
                  <a:gd name="T8" fmla="*/ 59 w 111"/>
                  <a:gd name="T9" fmla="*/ 55 h 110"/>
                  <a:gd name="T10" fmla="*/ 39 w 111"/>
                  <a:gd name="T11" fmla="*/ 75 h 110"/>
                  <a:gd name="T12" fmla="*/ 48 w 111"/>
                  <a:gd name="T13" fmla="*/ 85 h 110"/>
                  <a:gd name="T14" fmla="*/ 44 w 111"/>
                  <a:gd name="T15" fmla="*/ 91 h 110"/>
                  <a:gd name="T16" fmla="*/ 39 w 111"/>
                  <a:gd name="T17" fmla="*/ 94 h 110"/>
                  <a:gd name="T18" fmla="*/ 29 w 111"/>
                  <a:gd name="T19" fmla="*/ 85 h 110"/>
                  <a:gd name="T20" fmla="*/ 23 w 111"/>
                  <a:gd name="T21" fmla="*/ 90 h 110"/>
                  <a:gd name="T22" fmla="*/ 32 w 111"/>
                  <a:gd name="T23" fmla="*/ 101 h 110"/>
                  <a:gd name="T24" fmla="*/ 29 w 111"/>
                  <a:gd name="T25" fmla="*/ 106 h 110"/>
                  <a:gd name="T26" fmla="*/ 23 w 111"/>
                  <a:gd name="T27" fmla="*/ 110 h 110"/>
                  <a:gd name="T28" fmla="*/ 15 w 111"/>
                  <a:gd name="T29" fmla="*/ 103 h 110"/>
                  <a:gd name="T30" fmla="*/ 13 w 111"/>
                  <a:gd name="T31" fmla="*/ 101 h 110"/>
                  <a:gd name="T32" fmla="*/ 9 w 111"/>
                  <a:gd name="T33" fmla="*/ 103 h 110"/>
                  <a:gd name="T34" fmla="*/ 0 w 111"/>
                  <a:gd name="T35" fmla="*/ 97 h 110"/>
                  <a:gd name="T36" fmla="*/ 0 w 111"/>
                  <a:gd name="T37" fmla="*/ 95 h 110"/>
                  <a:gd name="T38" fmla="*/ 8 w 111"/>
                  <a:gd name="T39" fmla="*/ 85 h 110"/>
                  <a:gd name="T40" fmla="*/ 55 w 111"/>
                  <a:gd name="T41" fmla="*/ 38 h 110"/>
                  <a:gd name="T42" fmla="*/ 52 w 111"/>
                  <a:gd name="T43" fmla="*/ 28 h 110"/>
                  <a:gd name="T44" fmla="*/ 75 w 111"/>
                  <a:gd name="T45" fmla="*/ 0 h 110"/>
                  <a:gd name="T46" fmla="*/ 67 w 111"/>
                  <a:gd name="T47" fmla="*/ 26 h 110"/>
                  <a:gd name="T48" fmla="*/ 88 w 111"/>
                  <a:gd name="T49" fmla="*/ 31 h 110"/>
                  <a:gd name="T50" fmla="*/ 76 w 111"/>
                  <a:gd name="T51" fmla="*/ 15 h 110"/>
                  <a:gd name="T52" fmla="*/ 67 w 111"/>
                  <a:gd name="T53" fmla="*/ 2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4" name="Freeform 194"/>
              <p:cNvSpPr>
                <a:spLocks noEditPoints="1"/>
              </p:cNvSpPr>
              <p:nvPr/>
            </p:nvSpPr>
            <p:spPr bwMode="auto">
              <a:xfrm>
                <a:off x="7300580" y="3453178"/>
                <a:ext cx="341456" cy="271122"/>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5" name="Freeform 212"/>
              <p:cNvSpPr/>
              <p:nvPr/>
            </p:nvSpPr>
            <p:spPr bwMode="auto">
              <a:xfrm>
                <a:off x="11350409" y="3348812"/>
                <a:ext cx="80543" cy="82812"/>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6" name="Freeform 213"/>
              <p:cNvSpPr/>
              <p:nvPr/>
            </p:nvSpPr>
            <p:spPr bwMode="auto">
              <a:xfrm>
                <a:off x="11277806" y="3425952"/>
                <a:ext cx="289274" cy="233687"/>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12" name="Freeform 164"/>
            <p:cNvSpPr>
              <a:spLocks noEditPoints="1"/>
            </p:cNvSpPr>
            <p:nvPr/>
          </p:nvSpPr>
          <p:spPr bwMode="auto">
            <a:xfrm>
              <a:off x="1997153" y="3036729"/>
              <a:ext cx="243629" cy="355260"/>
            </a:xfrm>
            <a:custGeom>
              <a:avLst/>
              <a:gdLst>
                <a:gd name="T0" fmla="*/ 47 w 95"/>
                <a:gd name="T1" fmla="*/ 0 h 134"/>
                <a:gd name="T2" fmla="*/ 0 w 95"/>
                <a:gd name="T3" fmla="*/ 47 h 134"/>
                <a:gd name="T4" fmla="*/ 47 w 95"/>
                <a:gd name="T5" fmla="*/ 134 h 134"/>
                <a:gd name="T6" fmla="*/ 95 w 95"/>
                <a:gd name="T7" fmla="*/ 47 h 134"/>
                <a:gd name="T8" fmla="*/ 47 w 95"/>
                <a:gd name="T9" fmla="*/ 0 h 134"/>
                <a:gd name="T10" fmla="*/ 47 w 95"/>
                <a:gd name="T11" fmla="*/ 55 h 134"/>
                <a:gd name="T12" fmla="*/ 32 w 95"/>
                <a:gd name="T13" fmla="*/ 40 h 134"/>
                <a:gd name="T14" fmla="*/ 47 w 95"/>
                <a:gd name="T15" fmla="*/ 25 h 134"/>
                <a:gd name="T16" fmla="*/ 62 w 95"/>
                <a:gd name="T17" fmla="*/ 40 h 134"/>
                <a:gd name="T18" fmla="*/ 47 w 95"/>
                <a:gd name="T19" fmla="*/ 5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 name="Freeform 163"/>
            <p:cNvSpPr>
              <a:spLocks noEditPoints="1"/>
            </p:cNvSpPr>
            <p:nvPr/>
          </p:nvSpPr>
          <p:spPr bwMode="auto">
            <a:xfrm>
              <a:off x="2416415" y="3732607"/>
              <a:ext cx="348660" cy="305950"/>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138" name="Group 137"/>
          <p:cNvGrpSpPr/>
          <p:nvPr/>
        </p:nvGrpSpPr>
        <p:grpSpPr>
          <a:xfrm>
            <a:off x="470455" y="2588036"/>
            <a:ext cx="3441744" cy="3214622"/>
            <a:chOff x="8275019" y="2344330"/>
            <a:chExt cx="3441744" cy="3214622"/>
          </a:xfrm>
        </p:grpSpPr>
        <p:grpSp>
          <p:nvGrpSpPr>
            <p:cNvPr id="139" name="Group 138"/>
            <p:cNvGrpSpPr/>
            <p:nvPr/>
          </p:nvGrpSpPr>
          <p:grpSpPr>
            <a:xfrm>
              <a:off x="8991772" y="2344330"/>
              <a:ext cx="2711543" cy="810399"/>
              <a:chOff x="8027893" y="2583618"/>
              <a:chExt cx="2711543" cy="810399"/>
            </a:xfrm>
          </p:grpSpPr>
          <p:sp>
            <p:nvSpPr>
              <p:cNvPr id="161"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62" name="TextBox 161"/>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40" name="Group 139"/>
            <p:cNvGrpSpPr/>
            <p:nvPr/>
          </p:nvGrpSpPr>
          <p:grpSpPr>
            <a:xfrm>
              <a:off x="8991772" y="3166393"/>
              <a:ext cx="2711543" cy="763946"/>
              <a:chOff x="8027893" y="2583618"/>
              <a:chExt cx="2711543" cy="763946"/>
            </a:xfrm>
          </p:grpSpPr>
          <p:sp>
            <p:nvSpPr>
              <p:cNvPr id="159"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60" name="TextBox 159"/>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41" name="Group 140"/>
            <p:cNvGrpSpPr/>
            <p:nvPr/>
          </p:nvGrpSpPr>
          <p:grpSpPr>
            <a:xfrm>
              <a:off x="9005220" y="3972943"/>
              <a:ext cx="2711543" cy="810399"/>
              <a:chOff x="8027893" y="2583618"/>
              <a:chExt cx="2711543" cy="810399"/>
            </a:xfrm>
          </p:grpSpPr>
          <p:sp>
            <p:nvSpPr>
              <p:cNvPr id="157"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58" name="TextBox 157"/>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42" name="Group 141"/>
            <p:cNvGrpSpPr/>
            <p:nvPr/>
          </p:nvGrpSpPr>
          <p:grpSpPr>
            <a:xfrm>
              <a:off x="9005220" y="4795006"/>
              <a:ext cx="2711543" cy="763946"/>
              <a:chOff x="8027893" y="2583618"/>
              <a:chExt cx="2711543" cy="763946"/>
            </a:xfrm>
          </p:grpSpPr>
          <p:sp>
            <p:nvSpPr>
              <p:cNvPr id="155"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56" name="TextBox 155"/>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43" name="Group 142"/>
            <p:cNvGrpSpPr/>
            <p:nvPr/>
          </p:nvGrpSpPr>
          <p:grpSpPr>
            <a:xfrm>
              <a:off x="8275020" y="2450522"/>
              <a:ext cx="555387" cy="550931"/>
              <a:chOff x="8275020" y="2450522"/>
              <a:chExt cx="555387" cy="550931"/>
            </a:xfrm>
          </p:grpSpPr>
          <p:sp>
            <p:nvSpPr>
              <p:cNvPr id="153" name="Rounded Rectangle 152"/>
              <p:cNvSpPr/>
              <p:nvPr/>
            </p:nvSpPr>
            <p:spPr>
              <a:xfrm>
                <a:off x="8275020" y="2450522"/>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54" name="Rectangle 153"/>
              <p:cNvSpPr/>
              <p:nvPr/>
            </p:nvSpPr>
            <p:spPr>
              <a:xfrm>
                <a:off x="8292438" y="255164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rPr>
                  <a:t>01</a:t>
                </a:r>
              </a:p>
            </p:txBody>
          </p:sp>
        </p:grpSp>
        <p:grpSp>
          <p:nvGrpSpPr>
            <p:cNvPr id="144" name="Group 143"/>
            <p:cNvGrpSpPr/>
            <p:nvPr/>
          </p:nvGrpSpPr>
          <p:grpSpPr>
            <a:xfrm>
              <a:off x="8275020" y="3261827"/>
              <a:ext cx="555387" cy="550931"/>
              <a:chOff x="8275020" y="3261827"/>
              <a:chExt cx="555387" cy="550931"/>
            </a:xfrm>
          </p:grpSpPr>
          <p:sp>
            <p:nvSpPr>
              <p:cNvPr id="151" name="Rounded Rectangle 150"/>
              <p:cNvSpPr/>
              <p:nvPr/>
            </p:nvSpPr>
            <p:spPr>
              <a:xfrm>
                <a:off x="8275020" y="3261827"/>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52" name="Rectangle 151"/>
              <p:cNvSpPr/>
              <p:nvPr/>
            </p:nvSpPr>
            <p:spPr>
              <a:xfrm>
                <a:off x="8283728" y="338773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02</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145" name="Group 144"/>
            <p:cNvGrpSpPr/>
            <p:nvPr/>
          </p:nvGrpSpPr>
          <p:grpSpPr>
            <a:xfrm>
              <a:off x="8275020" y="4073132"/>
              <a:ext cx="562057" cy="550931"/>
              <a:chOff x="8275020" y="4073132"/>
              <a:chExt cx="562057" cy="550931"/>
            </a:xfrm>
          </p:grpSpPr>
          <p:sp>
            <p:nvSpPr>
              <p:cNvPr id="149" name="Rounded Rectangle 148"/>
              <p:cNvSpPr/>
              <p:nvPr/>
            </p:nvSpPr>
            <p:spPr>
              <a:xfrm>
                <a:off x="8275020" y="4073132"/>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50" name="Rectangle 149"/>
              <p:cNvSpPr/>
              <p:nvPr/>
            </p:nvSpPr>
            <p:spPr>
              <a:xfrm>
                <a:off x="8299109" y="4195233"/>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03</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146" name="Group 145"/>
            <p:cNvGrpSpPr/>
            <p:nvPr/>
          </p:nvGrpSpPr>
          <p:grpSpPr>
            <a:xfrm>
              <a:off x="8275019" y="4884437"/>
              <a:ext cx="555387" cy="550931"/>
              <a:chOff x="8275019" y="4884437"/>
              <a:chExt cx="555387" cy="550931"/>
            </a:xfrm>
          </p:grpSpPr>
          <p:sp>
            <p:nvSpPr>
              <p:cNvPr id="147" name="Rounded Rectangle 146"/>
              <p:cNvSpPr/>
              <p:nvPr/>
            </p:nvSpPr>
            <p:spPr>
              <a:xfrm>
                <a:off x="8275019" y="4884437"/>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48" name="Rectangle 147"/>
              <p:cNvSpPr/>
              <p:nvPr/>
            </p:nvSpPr>
            <p:spPr>
              <a:xfrm>
                <a:off x="8291993" y="4984841"/>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04</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grpSp>
        <p:nvGrpSpPr>
          <p:cNvPr id="163" name="Group 162"/>
          <p:cNvGrpSpPr/>
          <p:nvPr/>
        </p:nvGrpSpPr>
        <p:grpSpPr>
          <a:xfrm>
            <a:off x="4415490" y="2588036"/>
            <a:ext cx="3441744" cy="3214622"/>
            <a:chOff x="8275019" y="2344330"/>
            <a:chExt cx="3441744" cy="3214622"/>
          </a:xfrm>
        </p:grpSpPr>
        <p:grpSp>
          <p:nvGrpSpPr>
            <p:cNvPr id="164" name="Group 163"/>
            <p:cNvGrpSpPr/>
            <p:nvPr/>
          </p:nvGrpSpPr>
          <p:grpSpPr>
            <a:xfrm>
              <a:off x="8991772" y="2344330"/>
              <a:ext cx="2711543" cy="810399"/>
              <a:chOff x="8027893" y="2583618"/>
              <a:chExt cx="2711543" cy="810399"/>
            </a:xfrm>
          </p:grpSpPr>
          <p:sp>
            <p:nvSpPr>
              <p:cNvPr id="186"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87" name="TextBox 186"/>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65" name="Group 164"/>
            <p:cNvGrpSpPr/>
            <p:nvPr/>
          </p:nvGrpSpPr>
          <p:grpSpPr>
            <a:xfrm>
              <a:off x="8991772" y="3166393"/>
              <a:ext cx="2711543" cy="763946"/>
              <a:chOff x="8027893" y="2583618"/>
              <a:chExt cx="2711543" cy="763946"/>
            </a:xfrm>
          </p:grpSpPr>
          <p:sp>
            <p:nvSpPr>
              <p:cNvPr id="184"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85" name="TextBox 184"/>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66" name="Group 165"/>
            <p:cNvGrpSpPr/>
            <p:nvPr/>
          </p:nvGrpSpPr>
          <p:grpSpPr>
            <a:xfrm>
              <a:off x="9005220" y="3972943"/>
              <a:ext cx="2711543" cy="810399"/>
              <a:chOff x="8027893" y="2583618"/>
              <a:chExt cx="2711543" cy="810399"/>
            </a:xfrm>
          </p:grpSpPr>
          <p:sp>
            <p:nvSpPr>
              <p:cNvPr id="182"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83" name="TextBox 182"/>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67" name="Group 166"/>
            <p:cNvGrpSpPr/>
            <p:nvPr/>
          </p:nvGrpSpPr>
          <p:grpSpPr>
            <a:xfrm>
              <a:off x="9005220" y="4795006"/>
              <a:ext cx="2711543" cy="763946"/>
              <a:chOff x="8027893" y="2583618"/>
              <a:chExt cx="2711543" cy="763946"/>
            </a:xfrm>
          </p:grpSpPr>
          <p:sp>
            <p:nvSpPr>
              <p:cNvPr id="180"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181" name="TextBox 180"/>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168" name="Group 167"/>
            <p:cNvGrpSpPr/>
            <p:nvPr/>
          </p:nvGrpSpPr>
          <p:grpSpPr>
            <a:xfrm>
              <a:off x="8275020" y="2450522"/>
              <a:ext cx="555387" cy="550931"/>
              <a:chOff x="8275020" y="2450522"/>
              <a:chExt cx="555387" cy="550931"/>
            </a:xfrm>
          </p:grpSpPr>
          <p:sp>
            <p:nvSpPr>
              <p:cNvPr id="178" name="Rounded Rectangle 177"/>
              <p:cNvSpPr/>
              <p:nvPr/>
            </p:nvSpPr>
            <p:spPr>
              <a:xfrm>
                <a:off x="8275020" y="2450522"/>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79" name="Rectangle 178"/>
              <p:cNvSpPr/>
              <p:nvPr/>
            </p:nvSpPr>
            <p:spPr>
              <a:xfrm>
                <a:off x="8292438" y="255164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2000" b="0" i="0" u="none" strike="noStrike" kern="1200" cap="none" spc="0" normalizeH="0" baseline="0" noProof="0" smtClean="0">
                    <a:ln>
                      <a:noFill/>
                    </a:ln>
                    <a:solidFill>
                      <a:srgbClr val="FFFFFF"/>
                    </a:solidFill>
                    <a:effectLst/>
                    <a:uLnTx/>
                    <a:uFillTx/>
                    <a:latin typeface="Open Sans" panose="020B0606030504020204"/>
                    <a:ea typeface="+mn-ea"/>
                    <a:cs typeface="+mn-cs"/>
                  </a:rPr>
                  <a:t>0</a:t>
                </a: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5</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169" name="Group 168"/>
            <p:cNvGrpSpPr/>
            <p:nvPr/>
          </p:nvGrpSpPr>
          <p:grpSpPr>
            <a:xfrm>
              <a:off x="8275020" y="3261827"/>
              <a:ext cx="555387" cy="550931"/>
              <a:chOff x="8275020" y="3261827"/>
              <a:chExt cx="555387" cy="550931"/>
            </a:xfrm>
          </p:grpSpPr>
          <p:sp>
            <p:nvSpPr>
              <p:cNvPr id="176" name="Rounded Rectangle 175"/>
              <p:cNvSpPr/>
              <p:nvPr/>
            </p:nvSpPr>
            <p:spPr>
              <a:xfrm>
                <a:off x="8275020" y="3261827"/>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77" name="Rectangle 176"/>
              <p:cNvSpPr/>
              <p:nvPr/>
            </p:nvSpPr>
            <p:spPr>
              <a:xfrm>
                <a:off x="8283728" y="338773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06</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170" name="Group 169"/>
            <p:cNvGrpSpPr/>
            <p:nvPr/>
          </p:nvGrpSpPr>
          <p:grpSpPr>
            <a:xfrm>
              <a:off x="8275020" y="4073132"/>
              <a:ext cx="562057" cy="550931"/>
              <a:chOff x="8275020" y="4073132"/>
              <a:chExt cx="562057" cy="550931"/>
            </a:xfrm>
          </p:grpSpPr>
          <p:sp>
            <p:nvSpPr>
              <p:cNvPr id="174" name="Rounded Rectangle 173"/>
              <p:cNvSpPr/>
              <p:nvPr/>
            </p:nvSpPr>
            <p:spPr>
              <a:xfrm>
                <a:off x="8275020" y="4073132"/>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75" name="Rectangle 174"/>
              <p:cNvSpPr/>
              <p:nvPr/>
            </p:nvSpPr>
            <p:spPr>
              <a:xfrm>
                <a:off x="8299109" y="4195233"/>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07</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171" name="Group 170"/>
            <p:cNvGrpSpPr/>
            <p:nvPr/>
          </p:nvGrpSpPr>
          <p:grpSpPr>
            <a:xfrm>
              <a:off x="8275019" y="4884437"/>
              <a:ext cx="555387" cy="550931"/>
              <a:chOff x="8275019" y="4884437"/>
              <a:chExt cx="555387" cy="550931"/>
            </a:xfrm>
          </p:grpSpPr>
          <p:sp>
            <p:nvSpPr>
              <p:cNvPr id="172" name="Rounded Rectangle 171"/>
              <p:cNvSpPr/>
              <p:nvPr/>
            </p:nvSpPr>
            <p:spPr>
              <a:xfrm>
                <a:off x="8275019" y="4884437"/>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173" name="Rectangle 172"/>
              <p:cNvSpPr/>
              <p:nvPr/>
            </p:nvSpPr>
            <p:spPr>
              <a:xfrm>
                <a:off x="8291993" y="4984841"/>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08</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项目规划介绍</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4" name="Freeform 9"/>
          <p:cNvSpPr/>
          <p:nvPr/>
        </p:nvSpPr>
        <p:spPr bwMode="auto">
          <a:xfrm rot="2700000">
            <a:off x="2677778" y="2185806"/>
            <a:ext cx="2349771" cy="234976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 name="Oval 4"/>
          <p:cNvSpPr/>
          <p:nvPr/>
        </p:nvSpPr>
        <p:spPr>
          <a:xfrm rot="13500000">
            <a:off x="4193052" y="3789472"/>
            <a:ext cx="540668" cy="54066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6" name="Freeform 9"/>
          <p:cNvSpPr/>
          <p:nvPr/>
        </p:nvSpPr>
        <p:spPr bwMode="auto">
          <a:xfrm rot="2700000">
            <a:off x="112138" y="2185806"/>
            <a:ext cx="2349771" cy="2349769"/>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 name="Freeform 9"/>
          <p:cNvSpPr/>
          <p:nvPr/>
        </p:nvSpPr>
        <p:spPr bwMode="auto">
          <a:xfrm rot="13500000">
            <a:off x="1398550" y="3436598"/>
            <a:ext cx="2349771" cy="234977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 name="Oval 7"/>
          <p:cNvSpPr/>
          <p:nvPr/>
        </p:nvSpPr>
        <p:spPr>
          <a:xfrm rot="13500000">
            <a:off x="2303104" y="5446552"/>
            <a:ext cx="540668" cy="540668"/>
          </a:xfrm>
          <a:prstGeom prst="ellipse">
            <a:avLst/>
          </a:prstGeom>
          <a:solidFill>
            <a:srgbClr val="F9F9F9"/>
          </a:solidFill>
          <a:ln w="133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9" name="Oval 8"/>
          <p:cNvSpPr/>
          <p:nvPr/>
        </p:nvSpPr>
        <p:spPr>
          <a:xfrm rot="13500000">
            <a:off x="1016692" y="1984948"/>
            <a:ext cx="540668" cy="540668"/>
          </a:xfrm>
          <a:prstGeom prst="ellipse">
            <a:avLst/>
          </a:prstGeom>
          <a:solidFill>
            <a:srgbClr val="F9F9F9"/>
          </a:solidFill>
          <a:ln w="133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0" name="Freeform 9"/>
          <p:cNvSpPr/>
          <p:nvPr/>
        </p:nvSpPr>
        <p:spPr>
          <a:xfrm>
            <a:off x="1369" y="3780714"/>
            <a:ext cx="1169415" cy="2005467"/>
          </a:xfrm>
          <a:custGeom>
            <a:avLst/>
            <a:gdLst>
              <a:gd name="connsiteX0" fmla="*/ 825115 w 1169415"/>
              <a:gd name="connsiteY0" fmla="*/ 0 h 2005467"/>
              <a:gd name="connsiteX1" fmla="*/ 1169415 w 1169415"/>
              <a:gd name="connsiteY1" fmla="*/ 828820 h 2005467"/>
              <a:gd name="connsiteX2" fmla="*/ 823972 w 1169415"/>
              <a:gd name="connsiteY2" fmla="*/ 1662681 h 2005467"/>
              <a:gd name="connsiteX3" fmla="*/ 109526 w 1169415"/>
              <a:gd name="connsiteY3" fmla="*/ 2000123 h 2005467"/>
              <a:gd name="connsiteX4" fmla="*/ 0 w 1169415"/>
              <a:gd name="connsiteY4" fmla="*/ 2005467 h 2005467"/>
              <a:gd name="connsiteX5" fmla="*/ 0 w 1169415"/>
              <a:gd name="connsiteY5" fmla="*/ 1452354 h 2005467"/>
              <a:gd name="connsiteX6" fmla="*/ 115260 w 1169415"/>
              <a:gd name="connsiteY6" fmla="*/ 1439917 h 2005467"/>
              <a:gd name="connsiteX7" fmla="*/ 431411 w 1169415"/>
              <a:gd name="connsiteY7" fmla="*/ 1270120 h 2005467"/>
              <a:gd name="connsiteX8" fmla="*/ 614425 w 1169415"/>
              <a:gd name="connsiteY8" fmla="*/ 831485 h 2005467"/>
              <a:gd name="connsiteX9" fmla="*/ 434299 w 1169415"/>
              <a:gd name="connsiteY9" fmla="*/ 390816 h 2005467"/>
              <a:gd name="connsiteX10" fmla="*/ 825115 w 1169415"/>
              <a:gd name="connsiteY10" fmla="*/ 0 h 20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9415" h="2005467">
                <a:moveTo>
                  <a:pt x="825115" y="0"/>
                </a:moveTo>
                <a:cubicBezTo>
                  <a:pt x="1046501" y="221386"/>
                  <a:pt x="1167346" y="515926"/>
                  <a:pt x="1169415" y="828820"/>
                </a:cubicBezTo>
                <a:cubicBezTo>
                  <a:pt x="1169198" y="1143998"/>
                  <a:pt x="1047949" y="1438705"/>
                  <a:pt x="823972" y="1662681"/>
                </a:cubicBezTo>
                <a:cubicBezTo>
                  <a:pt x="629993" y="1856661"/>
                  <a:pt x="380111" y="1973740"/>
                  <a:pt x="109526" y="2000123"/>
                </a:cubicBezTo>
                <a:lnTo>
                  <a:pt x="0" y="2005467"/>
                </a:lnTo>
                <a:lnTo>
                  <a:pt x="0" y="1452354"/>
                </a:lnTo>
                <a:lnTo>
                  <a:pt x="115260" y="1439917"/>
                </a:lnTo>
                <a:cubicBezTo>
                  <a:pt x="234753" y="1415426"/>
                  <a:pt x="343992" y="1357539"/>
                  <a:pt x="431411" y="1270120"/>
                </a:cubicBezTo>
                <a:cubicBezTo>
                  <a:pt x="550256" y="1151275"/>
                  <a:pt x="614312" y="995926"/>
                  <a:pt x="614425" y="831485"/>
                </a:cubicBezTo>
                <a:cubicBezTo>
                  <a:pt x="616823" y="664759"/>
                  <a:pt x="550698" y="507215"/>
                  <a:pt x="434299" y="390816"/>
                </a:cubicBezTo>
                <a:cubicBezTo>
                  <a:pt x="434299" y="390816"/>
                  <a:pt x="434299" y="390816"/>
                  <a:pt x="82511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1" name="TextBox 10"/>
          <p:cNvSpPr txBox="1"/>
          <p:nvPr/>
        </p:nvSpPr>
        <p:spPr>
          <a:xfrm>
            <a:off x="4126314" y="3850861"/>
            <a:ext cx="65796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a:ln>
                  <a:noFill/>
                </a:ln>
                <a:solidFill>
                  <a:srgbClr val="FFFFFF">
                    <a:lumMod val="50000"/>
                  </a:srgbClr>
                </a:solidFill>
                <a:effectLst/>
                <a:uLnTx/>
                <a:uFillTx/>
                <a:latin typeface="Open Sans" panose="020B0606030504020204"/>
                <a:ea typeface="+mn-ea"/>
                <a:cs typeface="+mn-cs"/>
              </a:rPr>
              <a:t>3</a:t>
            </a:r>
            <a:endParaRPr kumimoji="0" lang="id-ID" sz="2000" b="1"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12" name="TextBox 11"/>
          <p:cNvSpPr txBox="1"/>
          <p:nvPr/>
        </p:nvSpPr>
        <p:spPr>
          <a:xfrm>
            <a:off x="2233346" y="5516833"/>
            <a:ext cx="65796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a:ln>
                  <a:noFill/>
                </a:ln>
                <a:solidFill>
                  <a:srgbClr val="FFFFFF">
                    <a:lumMod val="50000"/>
                  </a:srgbClr>
                </a:solidFill>
                <a:effectLst/>
                <a:uLnTx/>
                <a:uFillTx/>
                <a:latin typeface="Open Sans" panose="020B0606030504020204"/>
                <a:ea typeface="+mn-ea"/>
                <a:cs typeface="+mn-cs"/>
              </a:rPr>
              <a:t>2</a:t>
            </a:r>
            <a:endParaRPr kumimoji="0" lang="id-ID" sz="2000" b="1"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13" name="TextBox 12"/>
          <p:cNvSpPr txBox="1"/>
          <p:nvPr/>
        </p:nvSpPr>
        <p:spPr>
          <a:xfrm>
            <a:off x="947322" y="2032154"/>
            <a:ext cx="65796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a:ln>
                  <a:noFill/>
                </a:ln>
                <a:solidFill>
                  <a:srgbClr val="FFFFFF">
                    <a:lumMod val="50000"/>
                  </a:srgbClr>
                </a:solidFill>
                <a:effectLst/>
                <a:uLnTx/>
                <a:uFillTx/>
                <a:latin typeface="Open Sans" panose="020B0606030504020204"/>
                <a:ea typeface="+mn-ea"/>
                <a:cs typeface="+mn-cs"/>
              </a:rPr>
              <a:t>1</a:t>
            </a:r>
            <a:endParaRPr kumimoji="0" lang="id-ID" sz="2000" b="1"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grpSp>
        <p:nvGrpSpPr>
          <p:cNvPr id="14" name="Group 13"/>
          <p:cNvGrpSpPr/>
          <p:nvPr/>
        </p:nvGrpSpPr>
        <p:grpSpPr>
          <a:xfrm>
            <a:off x="2251024" y="4250971"/>
            <a:ext cx="626682" cy="710833"/>
            <a:chOff x="7130814" y="4999578"/>
            <a:chExt cx="257037" cy="357917"/>
          </a:xfrm>
          <a:solidFill>
            <a:schemeClr val="accent1">
              <a:lumMod val="60000"/>
              <a:lumOff val="40000"/>
            </a:schemeClr>
          </a:solidFill>
        </p:grpSpPr>
        <p:sp>
          <p:nvSpPr>
            <p:cNvPr id="15" name="Freeform 31"/>
            <p:cNvSpPr>
              <a:spLocks noEditPoints="1"/>
            </p:cNvSpPr>
            <p:nvPr/>
          </p:nvSpPr>
          <p:spPr bwMode="auto">
            <a:xfrm>
              <a:off x="7130814" y="4999578"/>
              <a:ext cx="257037" cy="357917"/>
            </a:xfrm>
            <a:custGeom>
              <a:avLst/>
              <a:gdLst>
                <a:gd name="T0" fmla="*/ 68 w 92"/>
                <a:gd name="T1" fmla="*/ 36 h 128"/>
                <a:gd name="T2" fmla="*/ 60 w 92"/>
                <a:gd name="T3" fmla="*/ 56 h 128"/>
                <a:gd name="T4" fmla="*/ 44 w 92"/>
                <a:gd name="T5" fmla="*/ 20 h 128"/>
                <a:gd name="T6" fmla="*/ 36 w 92"/>
                <a:gd name="T7" fmla="*/ 44 h 128"/>
                <a:gd name="T8" fmla="*/ 4 w 92"/>
                <a:gd name="T9" fmla="*/ 0 h 128"/>
                <a:gd name="T10" fmla="*/ 0 w 92"/>
                <a:gd name="T11" fmla="*/ 92 h 128"/>
                <a:gd name="T12" fmla="*/ 40 w 92"/>
                <a:gd name="T13" fmla="*/ 128 h 128"/>
                <a:gd name="T14" fmla="*/ 86 w 92"/>
                <a:gd name="T15" fmla="*/ 100 h 128"/>
                <a:gd name="T16" fmla="*/ 68 w 92"/>
                <a:gd name="T17" fmla="*/ 36 h 128"/>
                <a:gd name="T18" fmla="*/ 79 w 92"/>
                <a:gd name="T19" fmla="*/ 98 h 128"/>
                <a:gd name="T20" fmla="*/ 40 w 92"/>
                <a:gd name="T21" fmla="*/ 120 h 128"/>
                <a:gd name="T22" fmla="*/ 8 w 92"/>
                <a:gd name="T23" fmla="*/ 92 h 128"/>
                <a:gd name="T24" fmla="*/ 12 w 92"/>
                <a:gd name="T25" fmla="*/ 63 h 128"/>
                <a:gd name="T26" fmla="*/ 16 w 92"/>
                <a:gd name="T27" fmla="*/ 23 h 128"/>
                <a:gd name="T28" fmla="*/ 33 w 92"/>
                <a:gd name="T29" fmla="*/ 63 h 128"/>
                <a:gd name="T30" fmla="*/ 47 w 92"/>
                <a:gd name="T31" fmla="*/ 39 h 128"/>
                <a:gd name="T32" fmla="*/ 52 w 92"/>
                <a:gd name="T33" fmla="*/ 76 h 128"/>
                <a:gd name="T34" fmla="*/ 71 w 92"/>
                <a:gd name="T35" fmla="*/ 54 h 128"/>
                <a:gd name="T36" fmla="*/ 79 w 92"/>
                <a:gd name="T37"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28">
                  <a:moveTo>
                    <a:pt x="68" y="36"/>
                  </a:moveTo>
                  <a:cubicBezTo>
                    <a:pt x="68" y="47"/>
                    <a:pt x="60" y="56"/>
                    <a:pt x="60" y="56"/>
                  </a:cubicBezTo>
                  <a:cubicBezTo>
                    <a:pt x="60" y="36"/>
                    <a:pt x="44" y="20"/>
                    <a:pt x="44" y="20"/>
                  </a:cubicBezTo>
                  <a:cubicBezTo>
                    <a:pt x="44" y="20"/>
                    <a:pt x="44" y="32"/>
                    <a:pt x="36" y="44"/>
                  </a:cubicBezTo>
                  <a:cubicBezTo>
                    <a:pt x="28" y="16"/>
                    <a:pt x="4" y="0"/>
                    <a:pt x="4" y="0"/>
                  </a:cubicBezTo>
                  <a:cubicBezTo>
                    <a:pt x="16" y="44"/>
                    <a:pt x="0" y="60"/>
                    <a:pt x="0" y="92"/>
                  </a:cubicBezTo>
                  <a:cubicBezTo>
                    <a:pt x="0" y="110"/>
                    <a:pt x="16" y="128"/>
                    <a:pt x="40" y="128"/>
                  </a:cubicBezTo>
                  <a:cubicBezTo>
                    <a:pt x="76" y="128"/>
                    <a:pt x="83" y="115"/>
                    <a:pt x="86" y="100"/>
                  </a:cubicBezTo>
                  <a:cubicBezTo>
                    <a:pt x="92" y="80"/>
                    <a:pt x="84" y="56"/>
                    <a:pt x="68" y="36"/>
                  </a:cubicBezTo>
                  <a:close/>
                  <a:moveTo>
                    <a:pt x="79" y="98"/>
                  </a:moveTo>
                  <a:cubicBezTo>
                    <a:pt x="76" y="108"/>
                    <a:pt x="73" y="120"/>
                    <a:pt x="40" y="120"/>
                  </a:cubicBezTo>
                  <a:cubicBezTo>
                    <a:pt x="20" y="120"/>
                    <a:pt x="8" y="106"/>
                    <a:pt x="8" y="92"/>
                  </a:cubicBezTo>
                  <a:cubicBezTo>
                    <a:pt x="8" y="81"/>
                    <a:pt x="10" y="72"/>
                    <a:pt x="12" y="63"/>
                  </a:cubicBezTo>
                  <a:cubicBezTo>
                    <a:pt x="15" y="51"/>
                    <a:pt x="17" y="39"/>
                    <a:pt x="16" y="23"/>
                  </a:cubicBezTo>
                  <a:cubicBezTo>
                    <a:pt x="29" y="40"/>
                    <a:pt x="33" y="63"/>
                    <a:pt x="33" y="63"/>
                  </a:cubicBezTo>
                  <a:cubicBezTo>
                    <a:pt x="33" y="63"/>
                    <a:pt x="44" y="47"/>
                    <a:pt x="47" y="39"/>
                  </a:cubicBezTo>
                  <a:cubicBezTo>
                    <a:pt x="50" y="44"/>
                    <a:pt x="52" y="60"/>
                    <a:pt x="52" y="76"/>
                  </a:cubicBezTo>
                  <a:cubicBezTo>
                    <a:pt x="52" y="76"/>
                    <a:pt x="63" y="67"/>
                    <a:pt x="71" y="54"/>
                  </a:cubicBezTo>
                  <a:cubicBezTo>
                    <a:pt x="79" y="69"/>
                    <a:pt x="82" y="85"/>
                    <a:pt x="79"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8" name="Freeform 32"/>
            <p:cNvSpPr/>
            <p:nvPr/>
          </p:nvSpPr>
          <p:spPr bwMode="auto">
            <a:xfrm>
              <a:off x="7173653" y="5152971"/>
              <a:ext cx="158921" cy="128518"/>
            </a:xfrm>
            <a:custGeom>
              <a:avLst/>
              <a:gdLst>
                <a:gd name="T0" fmla="*/ 55 w 57"/>
                <a:gd name="T1" fmla="*/ 12 h 46"/>
                <a:gd name="T2" fmla="*/ 51 w 57"/>
                <a:gd name="T3" fmla="*/ 16 h 46"/>
                <a:gd name="T4" fmla="*/ 32 w 57"/>
                <a:gd name="T5" fmla="*/ 31 h 46"/>
                <a:gd name="T6" fmla="*/ 30 w 57"/>
                <a:gd name="T7" fmla="*/ 14 h 46"/>
                <a:gd name="T8" fmla="*/ 30 w 57"/>
                <a:gd name="T9" fmla="*/ 7 h 46"/>
                <a:gd name="T10" fmla="*/ 24 w 57"/>
                <a:gd name="T11" fmla="*/ 16 h 46"/>
                <a:gd name="T12" fmla="*/ 17 w 57"/>
                <a:gd name="T13" fmla="*/ 26 h 46"/>
                <a:gd name="T14" fmla="*/ 9 w 57"/>
                <a:gd name="T15" fmla="*/ 5 h 46"/>
                <a:gd name="T16" fmla="*/ 7 w 57"/>
                <a:gd name="T17" fmla="*/ 0 h 46"/>
                <a:gd name="T18" fmla="*/ 5 w 57"/>
                <a:gd name="T19" fmla="*/ 6 h 46"/>
                <a:gd name="T20" fmla="*/ 0 w 57"/>
                <a:gd name="T21" fmla="*/ 40 h 46"/>
                <a:gd name="T22" fmla="*/ 2 w 57"/>
                <a:gd name="T23" fmla="*/ 42 h 46"/>
                <a:gd name="T24" fmla="*/ 4 w 57"/>
                <a:gd name="T25" fmla="*/ 40 h 46"/>
                <a:gd name="T26" fmla="*/ 7 w 57"/>
                <a:gd name="T27" fmla="*/ 12 h 46"/>
                <a:gd name="T28" fmla="*/ 15 w 57"/>
                <a:gd name="T29" fmla="*/ 31 h 46"/>
                <a:gd name="T30" fmla="*/ 16 w 57"/>
                <a:gd name="T31" fmla="*/ 34 h 46"/>
                <a:gd name="T32" fmla="*/ 18 w 57"/>
                <a:gd name="T33" fmla="*/ 31 h 46"/>
                <a:gd name="T34" fmla="*/ 26 w 57"/>
                <a:gd name="T35" fmla="*/ 20 h 46"/>
                <a:gd name="T36" fmla="*/ 29 w 57"/>
                <a:gd name="T37" fmla="*/ 34 h 46"/>
                <a:gd name="T38" fmla="*/ 30 w 57"/>
                <a:gd name="T39" fmla="*/ 37 h 46"/>
                <a:gd name="T40" fmla="*/ 32 w 57"/>
                <a:gd name="T41" fmla="*/ 36 h 46"/>
                <a:gd name="T42" fmla="*/ 52 w 57"/>
                <a:gd name="T43" fmla="*/ 21 h 46"/>
                <a:gd name="T44" fmla="*/ 49 w 57"/>
                <a:gd name="T45" fmla="*/ 43 h 46"/>
                <a:gd name="T46" fmla="*/ 51 w 57"/>
                <a:gd name="T47" fmla="*/ 45 h 46"/>
                <a:gd name="T48" fmla="*/ 51 w 57"/>
                <a:gd name="T49" fmla="*/ 46 h 46"/>
                <a:gd name="T50" fmla="*/ 53 w 57"/>
                <a:gd name="T51" fmla="*/ 44 h 46"/>
                <a:gd name="T52" fmla="*/ 55 w 57"/>
                <a:gd name="T53" fmla="*/ 16 h 46"/>
                <a:gd name="T54" fmla="*/ 55 w 57"/>
                <a:gd name="T5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46">
                  <a:moveTo>
                    <a:pt x="55" y="12"/>
                  </a:moveTo>
                  <a:cubicBezTo>
                    <a:pt x="51" y="16"/>
                    <a:pt x="51" y="16"/>
                    <a:pt x="51" y="16"/>
                  </a:cubicBezTo>
                  <a:cubicBezTo>
                    <a:pt x="47" y="21"/>
                    <a:pt x="43" y="26"/>
                    <a:pt x="32" y="31"/>
                  </a:cubicBezTo>
                  <a:cubicBezTo>
                    <a:pt x="31" y="26"/>
                    <a:pt x="30" y="21"/>
                    <a:pt x="30" y="14"/>
                  </a:cubicBezTo>
                  <a:cubicBezTo>
                    <a:pt x="30" y="7"/>
                    <a:pt x="30" y="7"/>
                    <a:pt x="30" y="7"/>
                  </a:cubicBezTo>
                  <a:cubicBezTo>
                    <a:pt x="24" y="16"/>
                    <a:pt x="24" y="16"/>
                    <a:pt x="24" y="16"/>
                  </a:cubicBezTo>
                  <a:cubicBezTo>
                    <a:pt x="21" y="20"/>
                    <a:pt x="20" y="22"/>
                    <a:pt x="17" y="26"/>
                  </a:cubicBezTo>
                  <a:cubicBezTo>
                    <a:pt x="13" y="17"/>
                    <a:pt x="11" y="11"/>
                    <a:pt x="9" y="5"/>
                  </a:cubicBezTo>
                  <a:cubicBezTo>
                    <a:pt x="7" y="0"/>
                    <a:pt x="7" y="0"/>
                    <a:pt x="7" y="0"/>
                  </a:cubicBezTo>
                  <a:cubicBezTo>
                    <a:pt x="5" y="6"/>
                    <a:pt x="5" y="6"/>
                    <a:pt x="5" y="6"/>
                  </a:cubicBezTo>
                  <a:cubicBezTo>
                    <a:pt x="2" y="13"/>
                    <a:pt x="0" y="21"/>
                    <a:pt x="0" y="40"/>
                  </a:cubicBezTo>
                  <a:cubicBezTo>
                    <a:pt x="0" y="41"/>
                    <a:pt x="0" y="42"/>
                    <a:pt x="2" y="42"/>
                  </a:cubicBezTo>
                  <a:cubicBezTo>
                    <a:pt x="3" y="42"/>
                    <a:pt x="4" y="41"/>
                    <a:pt x="4" y="40"/>
                  </a:cubicBezTo>
                  <a:cubicBezTo>
                    <a:pt x="4" y="25"/>
                    <a:pt x="5" y="18"/>
                    <a:pt x="7" y="12"/>
                  </a:cubicBezTo>
                  <a:cubicBezTo>
                    <a:pt x="9" y="17"/>
                    <a:pt x="12" y="23"/>
                    <a:pt x="15" y="31"/>
                  </a:cubicBezTo>
                  <a:cubicBezTo>
                    <a:pt x="16" y="34"/>
                    <a:pt x="16" y="34"/>
                    <a:pt x="16" y="34"/>
                  </a:cubicBezTo>
                  <a:cubicBezTo>
                    <a:pt x="18" y="31"/>
                    <a:pt x="18" y="31"/>
                    <a:pt x="18" y="31"/>
                  </a:cubicBezTo>
                  <a:cubicBezTo>
                    <a:pt x="22" y="27"/>
                    <a:pt x="24" y="24"/>
                    <a:pt x="26" y="20"/>
                  </a:cubicBezTo>
                  <a:cubicBezTo>
                    <a:pt x="27" y="26"/>
                    <a:pt x="28" y="30"/>
                    <a:pt x="29" y="34"/>
                  </a:cubicBezTo>
                  <a:cubicBezTo>
                    <a:pt x="30" y="37"/>
                    <a:pt x="30" y="37"/>
                    <a:pt x="30" y="37"/>
                  </a:cubicBezTo>
                  <a:cubicBezTo>
                    <a:pt x="32" y="36"/>
                    <a:pt x="32" y="36"/>
                    <a:pt x="32" y="36"/>
                  </a:cubicBezTo>
                  <a:cubicBezTo>
                    <a:pt x="43" y="31"/>
                    <a:pt x="48" y="26"/>
                    <a:pt x="52" y="21"/>
                  </a:cubicBezTo>
                  <a:cubicBezTo>
                    <a:pt x="53" y="29"/>
                    <a:pt x="52" y="37"/>
                    <a:pt x="49" y="43"/>
                  </a:cubicBezTo>
                  <a:cubicBezTo>
                    <a:pt x="49" y="44"/>
                    <a:pt x="49" y="45"/>
                    <a:pt x="51" y="45"/>
                  </a:cubicBezTo>
                  <a:cubicBezTo>
                    <a:pt x="51" y="45"/>
                    <a:pt x="51" y="46"/>
                    <a:pt x="51" y="46"/>
                  </a:cubicBezTo>
                  <a:cubicBezTo>
                    <a:pt x="52" y="46"/>
                    <a:pt x="53" y="45"/>
                    <a:pt x="53" y="44"/>
                  </a:cubicBezTo>
                  <a:cubicBezTo>
                    <a:pt x="56" y="37"/>
                    <a:pt x="57" y="26"/>
                    <a:pt x="55" y="16"/>
                  </a:cubicBezTo>
                  <a:lnTo>
                    <a:pt x="55"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19" name="Group 18"/>
          <p:cNvGrpSpPr/>
          <p:nvPr/>
        </p:nvGrpSpPr>
        <p:grpSpPr>
          <a:xfrm>
            <a:off x="3553603" y="3071301"/>
            <a:ext cx="623905" cy="544526"/>
            <a:chOff x="5648015" y="5725086"/>
            <a:chExt cx="367591" cy="345480"/>
          </a:xfrm>
          <a:solidFill>
            <a:schemeClr val="accent1"/>
          </a:solidFill>
        </p:grpSpPr>
        <p:sp>
          <p:nvSpPr>
            <p:cNvPr id="20" name="Oval 17"/>
            <p:cNvSpPr>
              <a:spLocks noChangeArrowheads="1"/>
            </p:cNvSpPr>
            <p:nvPr/>
          </p:nvSpPr>
          <p:spPr bwMode="auto">
            <a:xfrm>
              <a:off x="5826282" y="5914409"/>
              <a:ext cx="44221" cy="4422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1" name="Freeform 18"/>
            <p:cNvSpPr>
              <a:spLocks noEditPoints="1"/>
            </p:cNvSpPr>
            <p:nvPr/>
          </p:nvSpPr>
          <p:spPr bwMode="auto">
            <a:xfrm>
              <a:off x="5648015" y="5725086"/>
              <a:ext cx="367591" cy="34548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22" name="Freeform 113"/>
          <p:cNvSpPr>
            <a:spLocks noEditPoints="1"/>
          </p:cNvSpPr>
          <p:nvPr/>
        </p:nvSpPr>
        <p:spPr bwMode="auto">
          <a:xfrm>
            <a:off x="1019581" y="3062589"/>
            <a:ext cx="623905" cy="56195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23" name="Group 22"/>
          <p:cNvGrpSpPr/>
          <p:nvPr/>
        </p:nvGrpSpPr>
        <p:grpSpPr>
          <a:xfrm>
            <a:off x="8181860" y="4085578"/>
            <a:ext cx="3677046" cy="1649523"/>
            <a:chOff x="1411940" y="4306096"/>
            <a:chExt cx="3800809" cy="1649523"/>
          </a:xfrm>
        </p:grpSpPr>
        <p:sp>
          <p:nvSpPr>
            <p:cNvPr id="24" name="Rectangle 23"/>
            <p:cNvSpPr/>
            <p:nvPr/>
          </p:nvSpPr>
          <p:spPr>
            <a:xfrm>
              <a:off x="1411940" y="4306096"/>
              <a:ext cx="1250103" cy="23073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Management</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5" name="Rounded Rectangle 24"/>
            <p:cNvSpPr/>
            <p:nvPr/>
          </p:nvSpPr>
          <p:spPr>
            <a:xfrm rot="5400000">
              <a:off x="3044851" y="3019092"/>
              <a:ext cx="72000" cy="3319010"/>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6" name="Rounded Rectangle 25"/>
            <p:cNvSpPr/>
            <p:nvPr/>
          </p:nvSpPr>
          <p:spPr>
            <a:xfrm>
              <a:off x="1421345" y="4627848"/>
              <a:ext cx="2541377" cy="108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7" name="Rectangle 26"/>
            <p:cNvSpPr/>
            <p:nvPr/>
          </p:nvSpPr>
          <p:spPr>
            <a:xfrm>
              <a:off x="4702265" y="4570104"/>
              <a:ext cx="510484" cy="25454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70%</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8" name="Rectangle 27"/>
            <p:cNvSpPr/>
            <p:nvPr/>
          </p:nvSpPr>
          <p:spPr>
            <a:xfrm>
              <a:off x="1411940" y="4871584"/>
              <a:ext cx="1250103" cy="23073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Negotiation</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9" name="Rounded Rectangle 28"/>
            <p:cNvSpPr/>
            <p:nvPr/>
          </p:nvSpPr>
          <p:spPr>
            <a:xfrm rot="5400000">
              <a:off x="3044851" y="3569832"/>
              <a:ext cx="72000" cy="3319010"/>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0" name="Rounded Rectangle 29"/>
            <p:cNvSpPr/>
            <p:nvPr/>
          </p:nvSpPr>
          <p:spPr>
            <a:xfrm>
              <a:off x="1421345" y="5178587"/>
              <a:ext cx="2125319" cy="108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1" name="Rectangle 30"/>
            <p:cNvSpPr/>
            <p:nvPr/>
          </p:nvSpPr>
          <p:spPr>
            <a:xfrm>
              <a:off x="4702265" y="5135592"/>
              <a:ext cx="510484" cy="25454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a:ln>
                    <a:noFill/>
                  </a:ln>
                  <a:solidFill>
                    <a:srgbClr val="7F7F7F"/>
                  </a:solidFill>
                  <a:effectLst/>
                  <a:uLnTx/>
                  <a:uFillTx/>
                  <a:latin typeface="Open Sans" panose="020B0606030504020204"/>
                  <a:ea typeface="+mn-ea"/>
                  <a:cs typeface="+mn-cs"/>
                </a:rPr>
                <a:t>6</a:t>
              </a: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0%</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2" name="Rectangle 31"/>
            <p:cNvSpPr/>
            <p:nvPr/>
          </p:nvSpPr>
          <p:spPr>
            <a:xfrm>
              <a:off x="1411940" y="5437069"/>
              <a:ext cx="1250103" cy="23073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Presentation</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3" name="Rounded Rectangle 32"/>
            <p:cNvSpPr/>
            <p:nvPr/>
          </p:nvSpPr>
          <p:spPr>
            <a:xfrm rot="5400000">
              <a:off x="3044851" y="4150065"/>
              <a:ext cx="72000" cy="3319010"/>
            </a:xfrm>
            <a:prstGeom prst="roundRect">
              <a:avLst>
                <a:gd name="adj" fmla="val 50000"/>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4" name="Rounded Rectangle 33"/>
            <p:cNvSpPr/>
            <p:nvPr/>
          </p:nvSpPr>
          <p:spPr>
            <a:xfrm>
              <a:off x="1421345" y="5758820"/>
              <a:ext cx="2864063" cy="108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5" name="Rectangle 34"/>
            <p:cNvSpPr/>
            <p:nvPr/>
          </p:nvSpPr>
          <p:spPr>
            <a:xfrm>
              <a:off x="4702265" y="5701077"/>
              <a:ext cx="510484" cy="254542"/>
            </a:xfrm>
            <a:prstGeom prst="rect">
              <a:avLst/>
            </a:prstGeom>
          </p:spPr>
          <p:txBody>
            <a:bodyPr wrap="none">
              <a:noAutofit/>
            </a:bodyPr>
            <a:lstStyle/>
            <a:p>
              <a:pPr marL="0" marR="0" lvl="0" indent="0" algn="l" defTabSz="914400" rtl="0" eaLnBrk="1" fontAlgn="auto" latinLnBrk="0" hangingPunct="1">
                <a:lnSpc>
                  <a:spcPct val="95000"/>
                </a:lnSpc>
                <a:spcBef>
                  <a:spcPts val="0"/>
                </a:spcBef>
                <a:spcAft>
                  <a:spcPts val="0"/>
                </a:spcAft>
                <a:buClrTx/>
                <a:buSzTx/>
                <a:buFontTx/>
                <a:buNone/>
                <a:defRPr/>
              </a:pPr>
              <a:r>
                <a:rPr kumimoji="0" lang="id-ID" sz="1200" b="0" i="0" u="none" strike="noStrike" kern="1200" cap="none" spc="0" normalizeH="0" baseline="0" noProof="0" smtClean="0">
                  <a:ln>
                    <a:noFill/>
                  </a:ln>
                  <a:solidFill>
                    <a:srgbClr val="7F7F7F"/>
                  </a:solidFill>
                  <a:effectLst/>
                  <a:uLnTx/>
                  <a:uFillTx/>
                  <a:latin typeface="Open Sans" panose="020B0606030504020204"/>
                  <a:ea typeface="+mn-ea"/>
                  <a:cs typeface="+mn-cs"/>
                </a:rPr>
                <a:t>90%</a:t>
              </a:r>
              <a:endParaRPr kumimoji="0" lang="en-US" sz="12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sp>
        <p:nvSpPr>
          <p:cNvPr id="36" name="Rectangle 35"/>
          <p:cNvSpPr/>
          <p:nvPr/>
        </p:nvSpPr>
        <p:spPr>
          <a:xfrm>
            <a:off x="8160176" y="2778445"/>
            <a:ext cx="3798247" cy="984388"/>
          </a:xfrm>
          <a:prstGeom prst="rect">
            <a:avLst/>
          </a:prstGeom>
        </p:spPr>
        <p:txBody>
          <a:bodyPr wrap="square">
            <a:spAutoFit/>
          </a:bodyPr>
          <a:lstStyle/>
          <a:p>
            <a:pPr marL="0" marR="0" lvl="0" indent="0" algn="l" defTabSz="914400" rtl="0" eaLnBrk="1" fontAlgn="auto" latinLnBrk="0" hangingPunct="1">
              <a:lnSpc>
                <a:spcPts val="1650"/>
              </a:lnSpc>
              <a:spcBef>
                <a:spcPts val="0"/>
              </a:spcBef>
              <a:spcAft>
                <a:spcPts val="1500"/>
              </a:spcAft>
              <a:buClrTx/>
              <a:buSzTx/>
              <a:buFontTx/>
              <a:buNone/>
              <a:defRPr/>
            </a:pP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Lorem</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ipsum</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dolor sit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amet</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consectetur</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adipiscing</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elit</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Nam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viverra</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euismod</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odio</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gravida</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pellentesque</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urna</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varius</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vitae.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Sed</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dui lorem,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adipiscing</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in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adipiscing</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et,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interdum</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nec</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r>
              <a:rPr kumimoji="0" lang="en-US" sz="1200" b="0" i="0" u="none" strike="noStrike" kern="1200" cap="none" spc="0" normalizeH="0" baseline="0" noProof="0" dirty="0" err="1">
                <a:ln>
                  <a:noFill/>
                </a:ln>
                <a:solidFill>
                  <a:schemeClr val="accent4"/>
                </a:solidFill>
                <a:effectLst/>
                <a:uLnTx/>
                <a:uFillTx/>
                <a:latin typeface="Open Sans" panose="020B0606030504020204"/>
                <a:ea typeface="Times New Roman" panose="02020603050405020304" pitchFamily="18" charset="0"/>
                <a:cs typeface="+mn-cs"/>
              </a:rPr>
              <a:t>metus</a:t>
            </a:r>
            <a:r>
              <a:rPr kumimoji="0" lang="en-US" sz="1200" b="0" i="0" u="none" strike="noStrike" kern="1200" cap="none" spc="0" normalizeH="0" baseline="0" noProof="0" dirty="0">
                <a:ln>
                  <a:noFill/>
                </a:ln>
                <a:solidFill>
                  <a:schemeClr val="accent4"/>
                </a:solidFill>
                <a:effectLst/>
                <a:uLnTx/>
                <a:uFillTx/>
                <a:latin typeface="Open Sans" panose="020B0606030504020204"/>
                <a:ea typeface="Times New Roman" panose="02020603050405020304" pitchFamily="18" charset="0"/>
                <a:cs typeface="+mn-cs"/>
              </a:rPr>
              <a:t>. </a:t>
            </a:r>
          </a:p>
        </p:txBody>
      </p:sp>
      <p:sp>
        <p:nvSpPr>
          <p:cNvPr id="37" name="Rectangle 36"/>
          <p:cNvSpPr/>
          <p:nvPr/>
        </p:nvSpPr>
        <p:spPr>
          <a:xfrm>
            <a:off x="8180466" y="2439430"/>
            <a:ext cx="1885453"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600" normalizeH="0" baseline="0" noProof="0" smtClean="0">
                <a:ln>
                  <a:noFill/>
                </a:ln>
                <a:solidFill>
                  <a:schemeClr val="accent1"/>
                </a:solidFill>
                <a:effectLst/>
                <a:uLnTx/>
                <a:uFillTx/>
                <a:latin typeface="Montserrat" charset="0"/>
                <a:ea typeface="Montserrat" charset="0"/>
                <a:cs typeface="Montserrat" charset="0"/>
              </a:rPr>
              <a:t>TEXT HERE</a:t>
            </a:r>
            <a:endParaRPr kumimoji="0" lang="en-US" sz="1400" b="1" i="0" u="none" strike="noStrike" kern="1200" cap="none" spc="600" normalizeH="0" baseline="0" noProof="0" dirty="0">
              <a:ln>
                <a:noFill/>
              </a:ln>
              <a:solidFill>
                <a:schemeClr val="accent1"/>
              </a:solidFill>
              <a:effectLst/>
              <a:uLnTx/>
              <a:uFillTx/>
              <a:latin typeface="Montserrat" charset="0"/>
              <a:ea typeface="Montserrat" charset="0"/>
              <a:cs typeface="Montserrat" charset="0"/>
            </a:endParaRPr>
          </a:p>
        </p:txBody>
      </p:sp>
      <p:grpSp>
        <p:nvGrpSpPr>
          <p:cNvPr id="38" name="Group 37"/>
          <p:cNvGrpSpPr/>
          <p:nvPr/>
        </p:nvGrpSpPr>
        <p:grpSpPr>
          <a:xfrm>
            <a:off x="6517425" y="2203839"/>
            <a:ext cx="536156" cy="618190"/>
            <a:chOff x="9151943" y="2024331"/>
            <a:chExt cx="536156" cy="618190"/>
          </a:xfrm>
        </p:grpSpPr>
        <p:sp>
          <p:nvSpPr>
            <p:cNvPr id="39" name="Freeform 475"/>
            <p:cNvSpPr>
              <a:spLocks noChangeArrowheads="1"/>
            </p:cNvSpPr>
            <p:nvPr/>
          </p:nvSpPr>
          <p:spPr bwMode="auto">
            <a:xfrm>
              <a:off x="9151943" y="2024331"/>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bg1">
                  <a:lumMod val="75000"/>
                </a:scheme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0" name="Freeform 476"/>
            <p:cNvSpPr>
              <a:spLocks noChangeArrowheads="1"/>
            </p:cNvSpPr>
            <p:nvPr/>
          </p:nvSpPr>
          <p:spPr bwMode="auto">
            <a:xfrm>
              <a:off x="9151943" y="2419855"/>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bg1">
                  <a:lumMod val="75000"/>
                </a:scheme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1" name="Line 477"/>
            <p:cNvSpPr>
              <a:spLocks noChangeShapeType="1"/>
            </p:cNvSpPr>
            <p:nvPr/>
          </p:nvSpPr>
          <p:spPr bwMode="auto">
            <a:xfrm>
              <a:off x="9222258" y="2320240"/>
              <a:ext cx="398456" cy="2931"/>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2" name="Line 478"/>
            <p:cNvSpPr>
              <a:spLocks noChangeShapeType="1"/>
            </p:cNvSpPr>
            <p:nvPr/>
          </p:nvSpPr>
          <p:spPr bwMode="auto">
            <a:xfrm>
              <a:off x="9242767" y="2220627"/>
              <a:ext cx="357437" cy="2931"/>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3" name="Line 479"/>
            <p:cNvSpPr>
              <a:spLocks noChangeShapeType="1"/>
            </p:cNvSpPr>
            <p:nvPr/>
          </p:nvSpPr>
          <p:spPr bwMode="auto">
            <a:xfrm>
              <a:off x="9260345" y="2121013"/>
              <a:ext cx="316421" cy="2931"/>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grpSp>
      <p:grpSp>
        <p:nvGrpSpPr>
          <p:cNvPr id="44" name="Group 43"/>
          <p:cNvGrpSpPr/>
          <p:nvPr/>
        </p:nvGrpSpPr>
        <p:grpSpPr>
          <a:xfrm>
            <a:off x="6560790" y="4323413"/>
            <a:ext cx="521508" cy="635771"/>
            <a:chOff x="15759151" y="8302288"/>
            <a:chExt cx="521508" cy="635771"/>
          </a:xfrm>
        </p:grpSpPr>
        <p:sp>
          <p:nvSpPr>
            <p:cNvPr id="45" name="Line 217"/>
            <p:cNvSpPr>
              <a:spLocks noChangeShapeType="1"/>
            </p:cNvSpPr>
            <p:nvPr/>
          </p:nvSpPr>
          <p:spPr bwMode="auto">
            <a:xfrm>
              <a:off x="15817747" y="8489798"/>
              <a:ext cx="2931" cy="445332"/>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6" name="Line 218"/>
            <p:cNvSpPr>
              <a:spLocks noChangeShapeType="1"/>
            </p:cNvSpPr>
            <p:nvPr/>
          </p:nvSpPr>
          <p:spPr bwMode="auto">
            <a:xfrm>
              <a:off x="16219134" y="8302290"/>
              <a:ext cx="2929" cy="445332"/>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7" name="Line 219"/>
            <p:cNvSpPr>
              <a:spLocks noChangeShapeType="1"/>
            </p:cNvSpPr>
            <p:nvPr/>
          </p:nvSpPr>
          <p:spPr bwMode="auto">
            <a:xfrm>
              <a:off x="16016975" y="8680235"/>
              <a:ext cx="2931" cy="257824"/>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8" name="Line 220"/>
            <p:cNvSpPr>
              <a:spLocks noChangeShapeType="1"/>
            </p:cNvSpPr>
            <p:nvPr/>
          </p:nvSpPr>
          <p:spPr bwMode="auto">
            <a:xfrm>
              <a:off x="16016975" y="8302290"/>
              <a:ext cx="2931" cy="257824"/>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49"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bg1">
                  <a:lumMod val="75000"/>
                </a:scheme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50"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bg1">
                  <a:lumMod val="75000"/>
                </a:scheme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51"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bg1">
                  <a:lumMod val="75000"/>
                </a:scheme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52" name="Line 224"/>
            <p:cNvSpPr>
              <a:spLocks noChangeShapeType="1"/>
            </p:cNvSpPr>
            <p:nvPr/>
          </p:nvSpPr>
          <p:spPr bwMode="auto">
            <a:xfrm>
              <a:off x="15817747" y="8302288"/>
              <a:ext cx="2931" cy="70317"/>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sp>
          <p:nvSpPr>
            <p:cNvPr id="53" name="Line 225"/>
            <p:cNvSpPr>
              <a:spLocks noChangeShapeType="1"/>
            </p:cNvSpPr>
            <p:nvPr/>
          </p:nvSpPr>
          <p:spPr bwMode="auto">
            <a:xfrm>
              <a:off x="16219134" y="8867742"/>
              <a:ext cx="2929" cy="70317"/>
            </a:xfrm>
            <a:prstGeom prst="line">
              <a:avLst/>
            </a:prstGeom>
            <a:noFill/>
            <a:ln w="34290" cap="flat">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7F7F7F"/>
                </a:solidFill>
                <a:effectLst/>
                <a:uLnTx/>
                <a:uFillTx/>
                <a:latin typeface="Montserrat Light" charset="0"/>
                <a:ea typeface="+mn-ea"/>
                <a:cs typeface="+mn-cs"/>
              </a:endParaRPr>
            </a:p>
          </p:txBody>
        </p:sp>
      </p:grpSp>
      <p:sp>
        <p:nvSpPr>
          <p:cNvPr id="54" name="TextBox 53"/>
          <p:cNvSpPr txBox="1"/>
          <p:nvPr/>
        </p:nvSpPr>
        <p:spPr>
          <a:xfrm>
            <a:off x="5797171" y="3325789"/>
            <a:ext cx="20164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7F7F7F"/>
                </a:solidFill>
                <a:effectLst/>
                <a:uLnTx/>
                <a:uFillTx/>
                <a:latin typeface="Lato Light" panose="020F0502020204030203" charset="0"/>
                <a:ea typeface="Lato Light" panose="020F0502020204030203" charset="0"/>
                <a:cs typeface="Lato Light" panose="020F0502020204030203" charset="0"/>
              </a:rPr>
              <a:t>Entrepreneurial activities differ substantially </a:t>
            </a:r>
            <a:r>
              <a:rPr kumimoji="0" lang="en-US" sz="1200" b="0" i="0" u="none" strike="noStrike" kern="1200" cap="none" spc="0" normalizeH="0" baseline="0" noProof="0" dirty="0" smtClean="0">
                <a:ln>
                  <a:noFill/>
                </a:ln>
                <a:solidFill>
                  <a:srgbClr val="7F7F7F"/>
                </a:solidFill>
                <a:effectLst/>
                <a:uLnTx/>
                <a:uFillTx/>
                <a:latin typeface="Lato Light" panose="020F0502020204030203" charset="0"/>
                <a:ea typeface="Lato Light" panose="020F0502020204030203" charset="0"/>
                <a:cs typeface="Lato Light" panose="020F0502020204030203" charset="0"/>
              </a:rPr>
              <a:t>depending on the type of</a:t>
            </a:r>
            <a:endParaRPr kumimoji="0" lang="en-US" sz="1200" b="0" i="0" u="none" strike="noStrike" kern="1200" cap="none" spc="0" normalizeH="0" baseline="0" noProof="0" dirty="0">
              <a:ln>
                <a:noFill/>
              </a:ln>
              <a:solidFill>
                <a:srgbClr val="7F7F7F"/>
              </a:solidFill>
              <a:effectLst/>
              <a:uLnTx/>
              <a:uFillTx/>
              <a:latin typeface="Lato Light" panose="020F0502020204030203" charset="0"/>
              <a:ea typeface="Lato Light" panose="020F0502020204030203" charset="0"/>
              <a:cs typeface="Lato Light" panose="020F0502020204030203" charset="0"/>
            </a:endParaRPr>
          </a:p>
        </p:txBody>
      </p:sp>
      <p:sp>
        <p:nvSpPr>
          <p:cNvPr id="55" name="Rectangle 54"/>
          <p:cNvSpPr/>
          <p:nvPr/>
        </p:nvSpPr>
        <p:spPr>
          <a:xfrm>
            <a:off x="5818981" y="3047508"/>
            <a:ext cx="1999265"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dirty="0" smtClean="0">
                <a:ln>
                  <a:noFill/>
                </a:ln>
                <a:solidFill>
                  <a:srgbClr val="000000"/>
                </a:solidFill>
                <a:effectLst/>
                <a:uLnTx/>
                <a:uFillTx/>
                <a:latin typeface="Montserrat" charset="0"/>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Montserrat" charset="0"/>
              <a:ea typeface="Montserrat" charset="0"/>
              <a:cs typeface="Montserrat" charset="0"/>
            </a:endParaRPr>
          </a:p>
        </p:txBody>
      </p:sp>
      <p:sp>
        <p:nvSpPr>
          <p:cNvPr id="56" name="TextBox 55"/>
          <p:cNvSpPr txBox="1"/>
          <p:nvPr/>
        </p:nvSpPr>
        <p:spPr>
          <a:xfrm>
            <a:off x="5797171" y="5591174"/>
            <a:ext cx="20164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7F7F7F"/>
                </a:solidFill>
                <a:effectLst/>
                <a:uLnTx/>
                <a:uFillTx/>
                <a:latin typeface="Lato Light" panose="020F0502020204030203" charset="0"/>
                <a:ea typeface="Lato Light" panose="020F0502020204030203" charset="0"/>
                <a:cs typeface="Lato Light" panose="020F0502020204030203" charset="0"/>
              </a:rPr>
              <a:t>Entrepreneurial activities differ substantially </a:t>
            </a:r>
            <a:r>
              <a:rPr kumimoji="0" lang="en-US" sz="1200" b="0" i="0" u="none" strike="noStrike" kern="1200" cap="none" spc="0" normalizeH="0" baseline="0" noProof="0" dirty="0" smtClean="0">
                <a:ln>
                  <a:noFill/>
                </a:ln>
                <a:solidFill>
                  <a:srgbClr val="7F7F7F"/>
                </a:solidFill>
                <a:effectLst/>
                <a:uLnTx/>
                <a:uFillTx/>
                <a:latin typeface="Lato Light" panose="020F0502020204030203" charset="0"/>
                <a:ea typeface="Lato Light" panose="020F0502020204030203" charset="0"/>
                <a:cs typeface="Lato Light" panose="020F0502020204030203" charset="0"/>
              </a:rPr>
              <a:t>depending on the type of</a:t>
            </a:r>
            <a:endParaRPr kumimoji="0" lang="en-US" sz="1200" b="0" i="0" u="none" strike="noStrike" kern="1200" cap="none" spc="0" normalizeH="0" baseline="0" noProof="0" dirty="0">
              <a:ln>
                <a:noFill/>
              </a:ln>
              <a:solidFill>
                <a:srgbClr val="7F7F7F"/>
              </a:solidFill>
              <a:effectLst/>
              <a:uLnTx/>
              <a:uFillTx/>
              <a:latin typeface="Lato Light" panose="020F0502020204030203" charset="0"/>
              <a:ea typeface="Lato Light" panose="020F0502020204030203" charset="0"/>
              <a:cs typeface="Lato Light" panose="020F0502020204030203" charset="0"/>
            </a:endParaRPr>
          </a:p>
        </p:txBody>
      </p:sp>
      <p:sp>
        <p:nvSpPr>
          <p:cNvPr id="57" name="Rectangle 56"/>
          <p:cNvSpPr/>
          <p:nvPr/>
        </p:nvSpPr>
        <p:spPr>
          <a:xfrm>
            <a:off x="5818981" y="5312893"/>
            <a:ext cx="1999265"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dirty="0" smtClean="0">
                <a:ln>
                  <a:noFill/>
                </a:ln>
                <a:solidFill>
                  <a:srgbClr val="000000"/>
                </a:solidFill>
                <a:effectLst/>
                <a:uLnTx/>
                <a:uFillTx/>
                <a:latin typeface="Montserrat" charset="0"/>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Montserrat" charset="0"/>
              <a:ea typeface="Montserrat" charset="0"/>
              <a:cs typeface="Montserrat" charset="0"/>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4295" y="1582008"/>
            <a:ext cx="1223412" cy="1323439"/>
          </a:xfrm>
          <a:prstGeom prst="rect">
            <a:avLst/>
          </a:prstGeom>
          <a:noFill/>
        </p:spPr>
        <p:txBody>
          <a:bodyPr wrap="none" rtlCol="0">
            <a:spAutoFit/>
          </a:bodyPr>
          <a:lstStyle/>
          <a:p>
            <a:pPr algn="ctr"/>
            <a:r>
              <a:rPr lang="en-US" altLang="zh-CN" sz="8000" b="1" dirty="0" smtClean="0">
                <a:solidFill>
                  <a:schemeClr val="accent1"/>
                </a:solidFill>
              </a:rPr>
              <a:t>03</a:t>
            </a:r>
            <a:endParaRPr lang="zh-CN" altLang="en-US" sz="8000" b="1" dirty="0">
              <a:solidFill>
                <a:schemeClr val="accent1"/>
              </a:solidFill>
            </a:endParaRPr>
          </a:p>
        </p:txBody>
      </p:sp>
      <p:sp>
        <p:nvSpPr>
          <p:cNvPr id="4" name="文本框 56"/>
          <p:cNvSpPr txBox="1">
            <a:spLocks noChangeArrowheads="1"/>
          </p:cNvSpPr>
          <p:nvPr/>
        </p:nvSpPr>
        <p:spPr bwMode="auto">
          <a:xfrm>
            <a:off x="2916307" y="3885738"/>
            <a:ext cx="63593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r>
              <a:rPr lang="zh-CN" altLang="en-US" sz="4400" b="1" dirty="0" smtClean="0">
                <a:solidFill>
                  <a:schemeClr val="accent1"/>
                </a:solidFill>
                <a:latin typeface="+mn-lt"/>
                <a:ea typeface="+mn-ea"/>
                <a:cs typeface="+mn-ea"/>
                <a:sym typeface="+mn-lt"/>
              </a:rPr>
              <a:t>市场分析说明</a:t>
            </a:r>
            <a:endParaRPr lang="zh-CN" altLang="en-US" sz="4400" b="1" dirty="0">
              <a:solidFill>
                <a:schemeClr val="accent1"/>
              </a:solidFill>
              <a:latin typeface="+mn-lt"/>
              <a:ea typeface="+mn-ea"/>
              <a:cs typeface="+mn-ea"/>
              <a:sym typeface="+mn-lt"/>
            </a:endParaRPr>
          </a:p>
        </p:txBody>
      </p:sp>
      <p:sp>
        <p:nvSpPr>
          <p:cNvPr id="5" name="文本框 56"/>
          <p:cNvSpPr txBox="1">
            <a:spLocks noChangeArrowheads="1"/>
          </p:cNvSpPr>
          <p:nvPr/>
        </p:nvSpPr>
        <p:spPr bwMode="auto">
          <a:xfrm>
            <a:off x="2834640" y="4724745"/>
            <a:ext cx="652272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arcu</a:t>
            </a:r>
            <a:endPar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smtClean="0">
                <a:solidFill>
                  <a:schemeClr val="accent1"/>
                </a:solidFill>
              </a:rPr>
              <a:t>市场分析说明</a:t>
            </a:r>
            <a:endParaRPr lang="id-ID" dirty="0">
              <a:solidFill>
                <a:schemeClr val="accent1"/>
              </a:solidFill>
            </a:endParaRPr>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10" name="Rounded Rectangle 9"/>
          <p:cNvSpPr/>
          <p:nvPr/>
        </p:nvSpPr>
        <p:spPr>
          <a:xfrm>
            <a:off x="4976544" y="4258135"/>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lumMod val="50000"/>
                </a:schemeClr>
              </a:solidFill>
            </a:endParaRPr>
          </a:p>
        </p:txBody>
      </p:sp>
      <p:sp>
        <p:nvSpPr>
          <p:cNvPr id="11" name="Rounded Rectangle 10"/>
          <p:cNvSpPr/>
          <p:nvPr/>
        </p:nvSpPr>
        <p:spPr>
          <a:xfrm>
            <a:off x="4976544" y="5499744"/>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lumMod val="50000"/>
                </a:schemeClr>
              </a:solidFill>
            </a:endParaRPr>
          </a:p>
        </p:txBody>
      </p:sp>
      <p:grpSp>
        <p:nvGrpSpPr>
          <p:cNvPr id="14" name="Group 13"/>
          <p:cNvGrpSpPr/>
          <p:nvPr/>
        </p:nvGrpSpPr>
        <p:grpSpPr>
          <a:xfrm>
            <a:off x="5693296" y="4151943"/>
            <a:ext cx="2218765" cy="810399"/>
            <a:chOff x="8027893" y="2583618"/>
            <a:chExt cx="2218765" cy="810399"/>
          </a:xfrm>
        </p:grpSpPr>
        <p:sp>
          <p:nvSpPr>
            <p:cNvPr id="15"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ea typeface="Open Sans Light" panose="020B0306030504020204" pitchFamily="34" charset="0"/>
                  <a:cs typeface="Open Sans Light" panose="020B0306030504020204" pitchFamily="34" charset="0"/>
                </a:rPr>
                <a:t>Lorem ipsum dolor sit </a:t>
              </a:r>
              <a:r>
                <a:rPr lang="id-ID" sz="1200" smtClean="0">
                  <a:ea typeface="Open Sans Light" panose="020B0306030504020204" pitchFamily="34" charset="0"/>
                  <a:cs typeface="Open Sans Light" panose="020B0306030504020204" pitchFamily="34" charset="0"/>
                </a:rPr>
                <a:t>dudu </a:t>
              </a:r>
              <a:r>
                <a:rPr lang="en-US" sz="1200" smtClean="0">
                  <a:ea typeface="Open Sans Light" panose="020B0306030504020204" pitchFamily="34" charset="0"/>
                  <a:cs typeface="Open Sans Light" panose="020B0306030504020204" pitchFamily="34" charset="0"/>
                </a:rPr>
                <a:t>amet, consectetur adipiscing elit. </a:t>
              </a:r>
              <a:endParaRPr lang="id-ID" sz="1200"/>
            </a:p>
          </p:txBody>
        </p:sp>
        <p:sp>
          <p:nvSpPr>
            <p:cNvPr id="18" name="TextBox 17"/>
            <p:cNvSpPr txBox="1"/>
            <p:nvPr/>
          </p:nvSpPr>
          <p:spPr>
            <a:xfrm>
              <a:off x="8027893" y="2583618"/>
              <a:ext cx="2218765" cy="307777"/>
            </a:xfrm>
            <a:prstGeom prst="rect">
              <a:avLst/>
            </a:prstGeom>
            <a:noFill/>
          </p:spPr>
          <p:txBody>
            <a:bodyPr wrap="square" rtlCol="0">
              <a:spAutoFit/>
            </a:bodyPr>
            <a:lstStyle/>
            <a:p>
              <a:r>
                <a:rPr lang="id-ID" sz="1400" b="1" smtClean="0"/>
                <a:t>Text sample here</a:t>
              </a:r>
              <a:endParaRPr lang="id-ID" sz="1400" b="1" dirty="0"/>
            </a:p>
          </p:txBody>
        </p:sp>
      </p:grpSp>
      <p:grpSp>
        <p:nvGrpSpPr>
          <p:cNvPr id="19" name="Group 18"/>
          <p:cNvGrpSpPr/>
          <p:nvPr/>
        </p:nvGrpSpPr>
        <p:grpSpPr>
          <a:xfrm>
            <a:off x="5693296" y="5404310"/>
            <a:ext cx="2218765" cy="763946"/>
            <a:chOff x="8027893" y="2583618"/>
            <a:chExt cx="2218765" cy="763946"/>
          </a:xfrm>
        </p:grpSpPr>
        <p:sp>
          <p:nvSpPr>
            <p:cNvPr id="20"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ea typeface="Open Sans Light" panose="020B0306030504020204" pitchFamily="34" charset="0"/>
                  <a:cs typeface="Open Sans Light" panose="020B0306030504020204" pitchFamily="34" charset="0"/>
                </a:rPr>
                <a:t>Lorem ipsum dolor sit </a:t>
              </a:r>
              <a:r>
                <a:rPr lang="id-ID" sz="1200" smtClean="0">
                  <a:ea typeface="Open Sans Light" panose="020B0306030504020204" pitchFamily="34" charset="0"/>
                  <a:cs typeface="Open Sans Light" panose="020B0306030504020204" pitchFamily="34" charset="0"/>
                </a:rPr>
                <a:t>dudu </a:t>
              </a:r>
              <a:r>
                <a:rPr lang="en-US" sz="1200" smtClean="0">
                  <a:ea typeface="Open Sans Light" panose="020B0306030504020204" pitchFamily="34" charset="0"/>
                  <a:cs typeface="Open Sans Light" panose="020B0306030504020204" pitchFamily="34" charset="0"/>
                </a:rPr>
                <a:t>amet, consectetur adipiscing elit. </a:t>
              </a:r>
              <a:endParaRPr lang="id-ID" sz="1200"/>
            </a:p>
          </p:txBody>
        </p:sp>
        <p:sp>
          <p:nvSpPr>
            <p:cNvPr id="21" name="TextBox 20"/>
            <p:cNvSpPr txBox="1"/>
            <p:nvPr/>
          </p:nvSpPr>
          <p:spPr>
            <a:xfrm>
              <a:off x="8027893" y="2583618"/>
              <a:ext cx="2218765" cy="307777"/>
            </a:xfrm>
            <a:prstGeom prst="rect">
              <a:avLst/>
            </a:prstGeom>
            <a:noFill/>
          </p:spPr>
          <p:txBody>
            <a:bodyPr wrap="square" rtlCol="0">
              <a:spAutoFit/>
            </a:bodyPr>
            <a:lstStyle/>
            <a:p>
              <a:r>
                <a:rPr lang="id-ID" sz="1400" b="1" smtClean="0"/>
                <a:t>Text sample here</a:t>
              </a:r>
              <a:endParaRPr lang="id-ID" sz="1400" b="1" dirty="0"/>
            </a:p>
          </p:txBody>
        </p:sp>
      </p:grpSp>
      <p:sp>
        <p:nvSpPr>
          <p:cNvPr id="22" name="Rectangle 21"/>
          <p:cNvSpPr/>
          <p:nvPr/>
        </p:nvSpPr>
        <p:spPr>
          <a:xfrm>
            <a:off x="4993962" y="4359262"/>
            <a:ext cx="537968" cy="381643"/>
          </a:xfrm>
          <a:prstGeom prst="rect">
            <a:avLst/>
          </a:prstGeom>
        </p:spPr>
        <p:txBody>
          <a:bodyPr wrap="none" lIns="121920" rIns="121920" bIns="60960">
            <a:spAutoFit/>
          </a:bodyPr>
          <a:lstStyle/>
          <a:p>
            <a:pPr algn="ctr">
              <a:lnSpc>
                <a:spcPct val="89000"/>
              </a:lnSpc>
            </a:pPr>
            <a:r>
              <a:rPr lang="en-US" sz="2000" dirty="0">
                <a:solidFill>
                  <a:srgbClr val="FFFFFF"/>
                </a:solidFill>
              </a:rPr>
              <a:t>01</a:t>
            </a:r>
          </a:p>
        </p:txBody>
      </p:sp>
      <p:sp>
        <p:nvSpPr>
          <p:cNvPr id="23" name="Rectangle 22"/>
          <p:cNvSpPr/>
          <p:nvPr/>
        </p:nvSpPr>
        <p:spPr>
          <a:xfrm>
            <a:off x="4985252" y="5625656"/>
            <a:ext cx="537968" cy="381643"/>
          </a:xfrm>
          <a:prstGeom prst="rect">
            <a:avLst/>
          </a:prstGeom>
        </p:spPr>
        <p:txBody>
          <a:bodyPr wrap="none" lIns="121920" rIns="121920" bIns="60960">
            <a:spAutoFit/>
          </a:bodyPr>
          <a:lstStyle/>
          <a:p>
            <a:pPr algn="ctr">
              <a:lnSpc>
                <a:spcPct val="89000"/>
              </a:lnSpc>
            </a:pPr>
            <a:r>
              <a:rPr lang="id-ID" sz="2000" smtClean="0">
                <a:solidFill>
                  <a:srgbClr val="FFFFFF"/>
                </a:solidFill>
              </a:rPr>
              <a:t>02</a:t>
            </a:r>
            <a:endParaRPr lang="en-US" sz="2000" dirty="0">
              <a:solidFill>
                <a:srgbClr val="FFFFFF"/>
              </a:solidFill>
            </a:endParaRPr>
          </a:p>
        </p:txBody>
      </p:sp>
      <p:sp>
        <p:nvSpPr>
          <p:cNvPr id="24" name="Rounded Rectangle 23"/>
          <p:cNvSpPr/>
          <p:nvPr/>
        </p:nvSpPr>
        <p:spPr>
          <a:xfrm>
            <a:off x="8159299" y="4258135"/>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lumMod val="50000"/>
                </a:schemeClr>
              </a:solidFill>
            </a:endParaRPr>
          </a:p>
        </p:txBody>
      </p:sp>
      <p:sp>
        <p:nvSpPr>
          <p:cNvPr id="25" name="Rounded Rectangle 24"/>
          <p:cNvSpPr/>
          <p:nvPr/>
        </p:nvSpPr>
        <p:spPr>
          <a:xfrm>
            <a:off x="8159299" y="5499744"/>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lumMod val="50000"/>
                </a:schemeClr>
              </a:solidFill>
            </a:endParaRPr>
          </a:p>
        </p:txBody>
      </p:sp>
      <p:grpSp>
        <p:nvGrpSpPr>
          <p:cNvPr id="26" name="Group 25"/>
          <p:cNvGrpSpPr/>
          <p:nvPr/>
        </p:nvGrpSpPr>
        <p:grpSpPr>
          <a:xfrm>
            <a:off x="8876051" y="4151943"/>
            <a:ext cx="2218765" cy="810399"/>
            <a:chOff x="8027893" y="2583618"/>
            <a:chExt cx="2218765" cy="810399"/>
          </a:xfrm>
        </p:grpSpPr>
        <p:sp>
          <p:nvSpPr>
            <p:cNvPr id="27"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ea typeface="Open Sans Light" panose="020B0306030504020204" pitchFamily="34" charset="0"/>
                  <a:cs typeface="Open Sans Light" panose="020B0306030504020204" pitchFamily="34" charset="0"/>
                </a:rPr>
                <a:t>Lorem ipsum dolor sit </a:t>
              </a:r>
              <a:r>
                <a:rPr lang="id-ID" sz="1200" smtClean="0">
                  <a:ea typeface="Open Sans Light" panose="020B0306030504020204" pitchFamily="34" charset="0"/>
                  <a:cs typeface="Open Sans Light" panose="020B0306030504020204" pitchFamily="34" charset="0"/>
                </a:rPr>
                <a:t>dudu </a:t>
              </a:r>
              <a:r>
                <a:rPr lang="en-US" sz="1200" smtClean="0">
                  <a:ea typeface="Open Sans Light" panose="020B0306030504020204" pitchFamily="34" charset="0"/>
                  <a:cs typeface="Open Sans Light" panose="020B0306030504020204" pitchFamily="34" charset="0"/>
                </a:rPr>
                <a:t>amet, consectetur adipiscing elit. </a:t>
              </a:r>
              <a:endParaRPr lang="id-ID" sz="1200"/>
            </a:p>
          </p:txBody>
        </p:sp>
        <p:sp>
          <p:nvSpPr>
            <p:cNvPr id="28" name="TextBox 27"/>
            <p:cNvSpPr txBox="1"/>
            <p:nvPr/>
          </p:nvSpPr>
          <p:spPr>
            <a:xfrm>
              <a:off x="8027893" y="2583618"/>
              <a:ext cx="2218765" cy="307777"/>
            </a:xfrm>
            <a:prstGeom prst="rect">
              <a:avLst/>
            </a:prstGeom>
            <a:noFill/>
          </p:spPr>
          <p:txBody>
            <a:bodyPr wrap="square" rtlCol="0">
              <a:spAutoFit/>
            </a:bodyPr>
            <a:lstStyle/>
            <a:p>
              <a:r>
                <a:rPr lang="id-ID" sz="1400" b="1" smtClean="0"/>
                <a:t>Text sample here</a:t>
              </a:r>
              <a:endParaRPr lang="id-ID" sz="1400" b="1" dirty="0"/>
            </a:p>
          </p:txBody>
        </p:sp>
      </p:grpSp>
      <p:grpSp>
        <p:nvGrpSpPr>
          <p:cNvPr id="29" name="Group 28"/>
          <p:cNvGrpSpPr/>
          <p:nvPr/>
        </p:nvGrpSpPr>
        <p:grpSpPr>
          <a:xfrm>
            <a:off x="8876051" y="5404310"/>
            <a:ext cx="2218765" cy="763946"/>
            <a:chOff x="8027893" y="2583618"/>
            <a:chExt cx="2218765" cy="763946"/>
          </a:xfrm>
        </p:grpSpPr>
        <p:sp>
          <p:nvSpPr>
            <p:cNvPr id="30"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smtClean="0">
                  <a:ea typeface="Open Sans Light" panose="020B0306030504020204" pitchFamily="34" charset="0"/>
                  <a:cs typeface="Open Sans Light" panose="020B0306030504020204" pitchFamily="34" charset="0"/>
                </a:rPr>
                <a:t>Lorem ipsum dolor sit </a:t>
              </a:r>
              <a:r>
                <a:rPr lang="id-ID" sz="1200" smtClean="0">
                  <a:ea typeface="Open Sans Light" panose="020B0306030504020204" pitchFamily="34" charset="0"/>
                  <a:cs typeface="Open Sans Light" panose="020B0306030504020204" pitchFamily="34" charset="0"/>
                </a:rPr>
                <a:t>dudu </a:t>
              </a:r>
              <a:r>
                <a:rPr lang="en-US" sz="1200" smtClean="0">
                  <a:ea typeface="Open Sans Light" panose="020B0306030504020204" pitchFamily="34" charset="0"/>
                  <a:cs typeface="Open Sans Light" panose="020B0306030504020204" pitchFamily="34" charset="0"/>
                </a:rPr>
                <a:t>amet, consectetur adipiscing elit. </a:t>
              </a:r>
              <a:endParaRPr lang="id-ID" sz="1200"/>
            </a:p>
          </p:txBody>
        </p:sp>
        <p:sp>
          <p:nvSpPr>
            <p:cNvPr id="31" name="TextBox 30"/>
            <p:cNvSpPr txBox="1"/>
            <p:nvPr/>
          </p:nvSpPr>
          <p:spPr>
            <a:xfrm>
              <a:off x="8027893" y="2583618"/>
              <a:ext cx="2218765" cy="307777"/>
            </a:xfrm>
            <a:prstGeom prst="rect">
              <a:avLst/>
            </a:prstGeom>
            <a:noFill/>
          </p:spPr>
          <p:txBody>
            <a:bodyPr wrap="square" rtlCol="0">
              <a:spAutoFit/>
            </a:bodyPr>
            <a:lstStyle/>
            <a:p>
              <a:r>
                <a:rPr lang="id-ID" sz="1400" b="1" smtClean="0"/>
                <a:t>Text sample here</a:t>
              </a:r>
              <a:endParaRPr lang="id-ID" sz="1400" b="1" dirty="0"/>
            </a:p>
          </p:txBody>
        </p:sp>
      </p:grpSp>
      <p:sp>
        <p:nvSpPr>
          <p:cNvPr id="32" name="Rectangle 31"/>
          <p:cNvSpPr/>
          <p:nvPr/>
        </p:nvSpPr>
        <p:spPr>
          <a:xfrm>
            <a:off x="8176717" y="4359262"/>
            <a:ext cx="537968" cy="381643"/>
          </a:xfrm>
          <a:prstGeom prst="rect">
            <a:avLst/>
          </a:prstGeom>
        </p:spPr>
        <p:txBody>
          <a:bodyPr wrap="none" lIns="121920" rIns="121920" bIns="60960">
            <a:spAutoFit/>
          </a:bodyPr>
          <a:lstStyle/>
          <a:p>
            <a:pPr algn="ctr">
              <a:lnSpc>
                <a:spcPct val="89000"/>
              </a:lnSpc>
            </a:pPr>
            <a:r>
              <a:rPr lang="id-ID" sz="2000" smtClean="0">
                <a:solidFill>
                  <a:srgbClr val="FFFFFF"/>
                </a:solidFill>
              </a:rPr>
              <a:t>03</a:t>
            </a:r>
            <a:endParaRPr lang="en-US" sz="2000" dirty="0">
              <a:solidFill>
                <a:srgbClr val="FFFFFF"/>
              </a:solidFill>
            </a:endParaRPr>
          </a:p>
        </p:txBody>
      </p:sp>
      <p:sp>
        <p:nvSpPr>
          <p:cNvPr id="33" name="Rectangle 32"/>
          <p:cNvSpPr/>
          <p:nvPr/>
        </p:nvSpPr>
        <p:spPr>
          <a:xfrm>
            <a:off x="8168007" y="5625656"/>
            <a:ext cx="537968" cy="381643"/>
          </a:xfrm>
          <a:prstGeom prst="rect">
            <a:avLst/>
          </a:prstGeom>
        </p:spPr>
        <p:txBody>
          <a:bodyPr wrap="none" lIns="121920" rIns="121920" bIns="60960">
            <a:spAutoFit/>
          </a:bodyPr>
          <a:lstStyle/>
          <a:p>
            <a:pPr algn="ctr">
              <a:lnSpc>
                <a:spcPct val="89000"/>
              </a:lnSpc>
            </a:pPr>
            <a:r>
              <a:rPr lang="id-ID" sz="2000" smtClean="0">
                <a:solidFill>
                  <a:srgbClr val="FFFFFF"/>
                </a:solidFill>
              </a:rPr>
              <a:t>04</a:t>
            </a:r>
            <a:endParaRPr lang="en-US" sz="2000" dirty="0">
              <a:solidFill>
                <a:srgbClr val="FFFFFF"/>
              </a:solidFill>
            </a:endParaRPr>
          </a:p>
        </p:txBody>
      </p:sp>
      <p:pic>
        <p:nvPicPr>
          <p:cNvPr id="9" name="图片占位符 8"/>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9017" r="9017"/>
          <a:stretch>
            <a:fillRect/>
          </a:stretch>
        </p:blipFill>
        <p:spPr/>
      </p:pic>
      <p:pic>
        <p:nvPicPr>
          <p:cNvPr id="12" name="图片占位符 11"/>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1129" b="1129"/>
          <a:stretch>
            <a:fillRect/>
          </a:stretch>
        </p:blipFill>
        <p:spPr/>
      </p:pic>
      <p:pic>
        <p:nvPicPr>
          <p:cNvPr id="13" name="图片占位符 12"/>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1312" b="1312"/>
          <a:stretch>
            <a:fillRect/>
          </a:stretch>
        </p:blipFill>
        <p:spPr/>
      </p:pic>
      <p:pic>
        <p:nvPicPr>
          <p:cNvPr id="34" name="图片占位符 33"/>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t="1312" b="1312"/>
          <a:stretch>
            <a:fillRect/>
          </a:stretch>
        </p:blipFill>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市场分析说明</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4" name="Freeform 3"/>
          <p:cNvSpPr>
            <a:spLocks noChangeArrowheads="1"/>
          </p:cNvSpPr>
          <p:nvPr/>
        </p:nvSpPr>
        <p:spPr bwMode="auto">
          <a:xfrm rot="19397468">
            <a:off x="4753346" y="2357786"/>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lIns="91433" tIns="45716" rIns="91433" bIns="45716"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605"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 name="Freeform 3"/>
          <p:cNvSpPr>
            <a:spLocks noChangeArrowheads="1"/>
          </p:cNvSpPr>
          <p:nvPr/>
        </p:nvSpPr>
        <p:spPr bwMode="auto">
          <a:xfrm rot="3202081">
            <a:off x="5974630" y="2766605"/>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60000"/>
              <a:lumOff val="40000"/>
            </a:schemeClr>
          </a:solidFill>
          <a:ln>
            <a:noFill/>
          </a:ln>
          <a:effectLst/>
        </p:spPr>
        <p:txBody>
          <a:bodyPr wrap="none" lIns="91433" tIns="45716" rIns="91433" bIns="45716"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605"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 name="Freeform 3"/>
          <p:cNvSpPr>
            <a:spLocks noChangeArrowheads="1"/>
          </p:cNvSpPr>
          <p:nvPr/>
        </p:nvSpPr>
        <p:spPr bwMode="auto">
          <a:xfrm rot="8579122">
            <a:off x="5562732" y="3989699"/>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ffectLst/>
        </p:spPr>
        <p:txBody>
          <a:bodyPr wrap="none" lIns="91433" tIns="45716" rIns="91433" bIns="45716"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605"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 name="Freeform 3"/>
          <p:cNvSpPr>
            <a:spLocks noChangeArrowheads="1"/>
          </p:cNvSpPr>
          <p:nvPr/>
        </p:nvSpPr>
        <p:spPr bwMode="auto">
          <a:xfrm rot="13978264">
            <a:off x="4342315" y="3589237"/>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40000"/>
              <a:lumOff val="60000"/>
            </a:schemeClr>
          </a:solidFill>
          <a:ln>
            <a:noFill/>
          </a:ln>
          <a:effectLst/>
        </p:spPr>
        <p:txBody>
          <a:bodyPr wrap="none" lIns="91433" tIns="45716" rIns="91433" bIns="45716"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605"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 name="TextBox 7"/>
          <p:cNvSpPr txBox="1"/>
          <p:nvPr/>
        </p:nvSpPr>
        <p:spPr>
          <a:xfrm>
            <a:off x="5039187" y="2593039"/>
            <a:ext cx="1094015" cy="1015632"/>
          </a:xfrm>
          <a:prstGeom prst="rect">
            <a:avLst/>
          </a:prstGeom>
          <a:noFill/>
        </p:spPr>
        <p:txBody>
          <a:bodyPr wrap="square" lIns="91413" tIns="45705" rIns="91413" bIns="45705"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a:noFill/>
                </a:ln>
                <a:solidFill>
                  <a:srgbClr val="FFFFFF"/>
                </a:solidFill>
                <a:effectLst/>
                <a:uLnTx/>
                <a:uFillTx/>
                <a:latin typeface="Montserrat"/>
                <a:ea typeface="+mn-ea"/>
                <a:cs typeface="Lato Black" panose="020F0502020204030203" pitchFamily="34" charset="0"/>
              </a:rPr>
              <a:t>S</a:t>
            </a:r>
            <a:endParaRPr kumimoji="0" lang="ru-RU" sz="6000" b="1" i="0" u="none" strike="noStrike" kern="1200" cap="none" spc="0" normalizeH="0" baseline="0" noProof="0" dirty="0">
              <a:ln>
                <a:noFill/>
              </a:ln>
              <a:solidFill>
                <a:srgbClr val="FFFFFF"/>
              </a:solidFill>
              <a:effectLst/>
              <a:uLnTx/>
              <a:uFillTx/>
              <a:latin typeface="+mj-lt"/>
              <a:ea typeface="+mn-ea"/>
              <a:cs typeface="Lato Black" panose="020F0502020204030203" pitchFamily="34" charset="0"/>
            </a:endParaRPr>
          </a:p>
        </p:txBody>
      </p:sp>
      <p:sp>
        <p:nvSpPr>
          <p:cNvPr id="9" name="TextBox 8"/>
          <p:cNvSpPr txBox="1"/>
          <p:nvPr/>
        </p:nvSpPr>
        <p:spPr>
          <a:xfrm>
            <a:off x="5867973" y="4404078"/>
            <a:ext cx="1094015" cy="1015632"/>
          </a:xfrm>
          <a:prstGeom prst="rect">
            <a:avLst/>
          </a:prstGeom>
          <a:noFill/>
        </p:spPr>
        <p:txBody>
          <a:bodyPr wrap="square" lIns="91413" tIns="45705" rIns="91413" bIns="45705"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6000" b="1" i="0" u="none" strike="noStrike" kern="1200" cap="none" spc="0" normalizeH="0" baseline="0" noProof="0" smtClean="0">
                <a:ln>
                  <a:noFill/>
                </a:ln>
                <a:solidFill>
                  <a:srgbClr val="FFFFFF"/>
                </a:solidFill>
                <a:effectLst/>
                <a:uLnTx/>
                <a:uFillTx/>
                <a:latin typeface="Montserrat"/>
                <a:ea typeface="+mn-ea"/>
                <a:cs typeface="Lato Black" panose="020F0502020204030203" pitchFamily="34" charset="0"/>
              </a:rPr>
              <a:t>O</a:t>
            </a:r>
            <a:endParaRPr kumimoji="0" lang="ru-RU" sz="6000" b="1" i="0" u="none" strike="noStrike" kern="1200" cap="none" spc="0" normalizeH="0" baseline="0" noProof="0" dirty="0">
              <a:ln>
                <a:noFill/>
              </a:ln>
              <a:solidFill>
                <a:srgbClr val="FFFFFF"/>
              </a:solidFill>
              <a:effectLst/>
              <a:uLnTx/>
              <a:uFillTx/>
              <a:latin typeface="+mj-lt"/>
              <a:ea typeface="+mn-ea"/>
              <a:cs typeface="Lato Black" panose="020F0502020204030203" pitchFamily="34" charset="0"/>
            </a:endParaRPr>
          </a:p>
        </p:txBody>
      </p:sp>
      <p:sp>
        <p:nvSpPr>
          <p:cNvPr id="10" name="TextBox 9"/>
          <p:cNvSpPr txBox="1"/>
          <p:nvPr/>
        </p:nvSpPr>
        <p:spPr>
          <a:xfrm>
            <a:off x="6402111" y="3061833"/>
            <a:ext cx="1094015" cy="1015632"/>
          </a:xfrm>
          <a:prstGeom prst="rect">
            <a:avLst/>
          </a:prstGeom>
          <a:noFill/>
        </p:spPr>
        <p:txBody>
          <a:bodyPr wrap="square" lIns="91413" tIns="45705" rIns="91413" bIns="45705"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a:ln>
                  <a:noFill/>
                </a:ln>
                <a:solidFill>
                  <a:srgbClr val="FFFFFF"/>
                </a:solidFill>
                <a:effectLst/>
                <a:uLnTx/>
                <a:uFillTx/>
                <a:latin typeface="Montserrat"/>
                <a:ea typeface="+mn-ea"/>
                <a:cs typeface="Lato Black" panose="020F0502020204030203" pitchFamily="34" charset="0"/>
              </a:rPr>
              <a:t>W</a:t>
            </a:r>
            <a:endParaRPr kumimoji="0" lang="ru-RU" sz="6000" b="1" i="0" u="none" strike="noStrike" kern="1200" cap="none" spc="0" normalizeH="0" baseline="0" noProof="0" dirty="0">
              <a:ln>
                <a:noFill/>
              </a:ln>
              <a:solidFill>
                <a:srgbClr val="FFFFFF"/>
              </a:solidFill>
              <a:effectLst/>
              <a:uLnTx/>
              <a:uFillTx/>
              <a:latin typeface="+mj-lt"/>
              <a:ea typeface="+mn-ea"/>
              <a:cs typeface="Lato Black" panose="020F0502020204030203" pitchFamily="34" charset="0"/>
            </a:endParaRPr>
          </a:p>
        </p:txBody>
      </p:sp>
      <p:sp>
        <p:nvSpPr>
          <p:cNvPr id="11" name="TextBox 10"/>
          <p:cNvSpPr txBox="1"/>
          <p:nvPr/>
        </p:nvSpPr>
        <p:spPr>
          <a:xfrm>
            <a:off x="4623121" y="3910648"/>
            <a:ext cx="1094015" cy="1015632"/>
          </a:xfrm>
          <a:prstGeom prst="rect">
            <a:avLst/>
          </a:prstGeom>
          <a:noFill/>
        </p:spPr>
        <p:txBody>
          <a:bodyPr wrap="square" lIns="91413" tIns="45705" rIns="91413" bIns="45705"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6000" b="1" i="0" u="none" strike="noStrike" kern="1200" cap="none" spc="0" normalizeH="0" baseline="0" noProof="0" smtClean="0">
                <a:ln>
                  <a:noFill/>
                </a:ln>
                <a:solidFill>
                  <a:srgbClr val="FFFFFF"/>
                </a:solidFill>
                <a:effectLst/>
                <a:uLnTx/>
                <a:uFillTx/>
                <a:latin typeface="Montserrat"/>
                <a:ea typeface="+mn-ea"/>
                <a:cs typeface="Lato Black" panose="020F0502020204030203" pitchFamily="34" charset="0"/>
              </a:rPr>
              <a:t>T</a:t>
            </a:r>
            <a:endParaRPr kumimoji="0" lang="ru-RU" sz="6000" b="1" i="0" u="none" strike="noStrike" kern="1200" cap="none" spc="0" normalizeH="0" baseline="0" noProof="0" dirty="0">
              <a:ln>
                <a:noFill/>
              </a:ln>
              <a:solidFill>
                <a:srgbClr val="FFFFFF"/>
              </a:solidFill>
              <a:effectLst/>
              <a:uLnTx/>
              <a:uFillTx/>
              <a:latin typeface="+mj-lt"/>
              <a:ea typeface="+mn-ea"/>
              <a:cs typeface="Lato Black" panose="020F0502020204030203" pitchFamily="34" charset="0"/>
            </a:endParaRPr>
          </a:p>
        </p:txBody>
      </p:sp>
      <p:grpSp>
        <p:nvGrpSpPr>
          <p:cNvPr id="12" name="Group 11"/>
          <p:cNvGrpSpPr/>
          <p:nvPr/>
        </p:nvGrpSpPr>
        <p:grpSpPr>
          <a:xfrm>
            <a:off x="6681864" y="2685511"/>
            <a:ext cx="1532965" cy="336176"/>
            <a:chOff x="6508376" y="1129553"/>
            <a:chExt cx="1532965" cy="336176"/>
          </a:xfrm>
        </p:grpSpPr>
        <p:cxnSp>
          <p:nvCxnSpPr>
            <p:cNvPr id="13" name="Straight Connector 12"/>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flipV="1">
            <a:off x="6776924" y="4769767"/>
            <a:ext cx="1532965" cy="336176"/>
            <a:chOff x="6508376" y="1129553"/>
            <a:chExt cx="1532965" cy="336176"/>
          </a:xfrm>
        </p:grpSpPr>
        <p:cxnSp>
          <p:nvCxnSpPr>
            <p:cNvPr id="18" name="Straight Connector 17"/>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flipH="1">
            <a:off x="3740854" y="2712616"/>
            <a:ext cx="1532965" cy="336176"/>
            <a:chOff x="6508376" y="1129553"/>
            <a:chExt cx="1532965" cy="336176"/>
          </a:xfrm>
        </p:grpSpPr>
        <p:cxnSp>
          <p:nvCxnSpPr>
            <p:cNvPr id="21" name="Straight Connector 20"/>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flipH="1" flipV="1">
            <a:off x="3675918" y="4914119"/>
            <a:ext cx="1546412" cy="336176"/>
            <a:chOff x="6508376" y="1129553"/>
            <a:chExt cx="1546412" cy="336176"/>
          </a:xfrm>
        </p:grpSpPr>
        <p:cxnSp>
          <p:nvCxnSpPr>
            <p:cNvPr id="24" name="Straight Connector 23"/>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58000"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6" name="Text Placeholder 5"/>
          <p:cNvSpPr txBox="1"/>
          <p:nvPr/>
        </p:nvSpPr>
        <p:spPr>
          <a:xfrm>
            <a:off x="8386002" y="2604176"/>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7" name="TextBox 26"/>
          <p:cNvSpPr txBox="1"/>
          <p:nvPr/>
        </p:nvSpPr>
        <p:spPr>
          <a:xfrm>
            <a:off x="8350486" y="2268548"/>
            <a:ext cx="172220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400" b="1" i="0" u="none" strike="noStrike" kern="1200" cap="none" spc="0" normalizeH="0" baseline="0" noProof="0" smtClean="0">
                <a:ln>
                  <a:noFill/>
                </a:ln>
                <a:solidFill>
                  <a:srgbClr val="7F7F7F"/>
                </a:solidFill>
                <a:effectLst/>
                <a:uLnTx/>
                <a:uFillTx/>
                <a:latin typeface="Open Sans" panose="020B0606030504020204"/>
                <a:ea typeface="+mn-ea"/>
                <a:cs typeface="+mn-cs"/>
              </a:rPr>
              <a:t>Weakness</a:t>
            </a:r>
            <a:endParaRPr kumimoji="0" lang="id-ID" sz="2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28" name="Text Placeholder 5"/>
          <p:cNvSpPr txBox="1"/>
          <p:nvPr/>
        </p:nvSpPr>
        <p:spPr>
          <a:xfrm>
            <a:off x="8430341" y="5005295"/>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9" name="TextBox 28"/>
          <p:cNvSpPr txBox="1"/>
          <p:nvPr/>
        </p:nvSpPr>
        <p:spPr>
          <a:xfrm>
            <a:off x="8386002" y="4631245"/>
            <a:ext cx="234391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400" b="1" i="0" u="none" strike="noStrike" kern="1200" cap="none" spc="0" normalizeH="0" baseline="0" noProof="0" smtClean="0">
                <a:ln>
                  <a:noFill/>
                </a:ln>
                <a:solidFill>
                  <a:srgbClr val="7F7F7F"/>
                </a:solidFill>
                <a:effectLst/>
                <a:uLnTx/>
                <a:uFillTx/>
                <a:latin typeface="Open Sans" panose="020B0606030504020204"/>
                <a:ea typeface="+mn-ea"/>
                <a:cs typeface="+mn-cs"/>
              </a:rPr>
              <a:t>Opportunities</a:t>
            </a:r>
            <a:endParaRPr kumimoji="0" lang="id-ID" sz="2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0" name="Text Placeholder 5"/>
          <p:cNvSpPr txBox="1"/>
          <p:nvPr/>
        </p:nvSpPr>
        <p:spPr>
          <a:xfrm>
            <a:off x="317444" y="2624742"/>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1" name="TextBox 30"/>
          <p:cNvSpPr txBox="1"/>
          <p:nvPr/>
        </p:nvSpPr>
        <p:spPr>
          <a:xfrm>
            <a:off x="2175845" y="2282847"/>
            <a:ext cx="1512210"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2400" b="1" i="0" u="none" strike="noStrike" kern="1200" cap="none" spc="0" normalizeH="0" baseline="0" noProof="0" smtClean="0">
                <a:ln>
                  <a:noFill/>
                </a:ln>
                <a:solidFill>
                  <a:srgbClr val="7F7F7F"/>
                </a:solidFill>
                <a:effectLst/>
                <a:uLnTx/>
                <a:uFillTx/>
                <a:latin typeface="Open Sans" panose="020B0606030504020204"/>
                <a:ea typeface="+mn-ea"/>
                <a:cs typeface="+mn-cs"/>
              </a:rPr>
              <a:t>Strength</a:t>
            </a:r>
            <a:endParaRPr kumimoji="0" lang="id-ID" sz="2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32" name="Text Placeholder 5"/>
          <p:cNvSpPr txBox="1"/>
          <p:nvPr/>
        </p:nvSpPr>
        <p:spPr>
          <a:xfrm>
            <a:off x="217923" y="5139932"/>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7F7F7F"/>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3" name="TextBox 32"/>
          <p:cNvSpPr txBox="1"/>
          <p:nvPr/>
        </p:nvSpPr>
        <p:spPr>
          <a:xfrm>
            <a:off x="2291293" y="4765882"/>
            <a:ext cx="1260538" cy="46166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2400" b="1" i="0" u="none" strike="noStrike" kern="1200" cap="none" spc="0" normalizeH="0" baseline="0" noProof="0" smtClean="0">
                <a:ln>
                  <a:noFill/>
                </a:ln>
                <a:solidFill>
                  <a:srgbClr val="7F7F7F"/>
                </a:solidFill>
                <a:effectLst/>
                <a:uLnTx/>
                <a:uFillTx/>
                <a:latin typeface="Open Sans" panose="020B0606030504020204"/>
                <a:ea typeface="+mn-ea"/>
                <a:cs typeface="+mn-cs"/>
              </a:rPr>
              <a:t>Thread</a:t>
            </a:r>
            <a:endParaRPr kumimoji="0" lang="id-ID" sz="2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735499" y="3658572"/>
            <a:ext cx="2537788" cy="1640684"/>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3" name="Group 12"/>
          <p:cNvGrpSpPr/>
          <p:nvPr/>
        </p:nvGrpSpPr>
        <p:grpSpPr>
          <a:xfrm>
            <a:off x="946801" y="4001860"/>
            <a:ext cx="2115184" cy="954108"/>
            <a:chOff x="1497743" y="3716707"/>
            <a:chExt cx="2115184" cy="954108"/>
          </a:xfrm>
        </p:grpSpPr>
        <p:sp>
          <p:nvSpPr>
            <p:cNvPr id="14" name="TextBox 13"/>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15" name="Rectangle 14"/>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sp>
        <p:nvSpPr>
          <p:cNvPr id="18" name="Rectangle 17"/>
          <p:cNvSpPr/>
          <p:nvPr/>
        </p:nvSpPr>
        <p:spPr>
          <a:xfrm>
            <a:off x="3484589" y="3658572"/>
            <a:ext cx="2537788" cy="1640684"/>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 name="Group 18"/>
          <p:cNvGrpSpPr/>
          <p:nvPr/>
        </p:nvGrpSpPr>
        <p:grpSpPr>
          <a:xfrm>
            <a:off x="3695891" y="4001860"/>
            <a:ext cx="2115184" cy="954108"/>
            <a:chOff x="1497743" y="3716707"/>
            <a:chExt cx="2115184" cy="954108"/>
          </a:xfrm>
        </p:grpSpPr>
        <p:sp>
          <p:nvSpPr>
            <p:cNvPr id="20" name="TextBox 19"/>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21" name="Rectangle 20"/>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sp>
        <p:nvSpPr>
          <p:cNvPr id="22" name="Rectangle 21"/>
          <p:cNvSpPr/>
          <p:nvPr/>
        </p:nvSpPr>
        <p:spPr>
          <a:xfrm>
            <a:off x="6235151" y="3658572"/>
            <a:ext cx="2537788" cy="1640684"/>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3" name="Group 22"/>
          <p:cNvGrpSpPr/>
          <p:nvPr/>
        </p:nvGrpSpPr>
        <p:grpSpPr>
          <a:xfrm>
            <a:off x="6446453" y="4001860"/>
            <a:ext cx="2115184" cy="954108"/>
            <a:chOff x="1497743" y="3716707"/>
            <a:chExt cx="2115184" cy="954108"/>
          </a:xfrm>
        </p:grpSpPr>
        <p:sp>
          <p:nvSpPr>
            <p:cNvPr id="24" name="TextBox 23"/>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25" name="Rectangle 24"/>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sp>
        <p:nvSpPr>
          <p:cNvPr id="26" name="Rectangle 25"/>
          <p:cNvSpPr/>
          <p:nvPr/>
        </p:nvSpPr>
        <p:spPr>
          <a:xfrm>
            <a:off x="8984977" y="3658572"/>
            <a:ext cx="2537788" cy="1640684"/>
          </a:xfrm>
          <a:prstGeom prst="rect">
            <a:avLst/>
          </a:prstGeom>
          <a:noFill/>
          <a:ln w="9525">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7" name="Group 26"/>
          <p:cNvGrpSpPr/>
          <p:nvPr/>
        </p:nvGrpSpPr>
        <p:grpSpPr>
          <a:xfrm>
            <a:off x="9196279" y="4001860"/>
            <a:ext cx="2115184" cy="954108"/>
            <a:chOff x="1497743" y="3716707"/>
            <a:chExt cx="2115184" cy="954108"/>
          </a:xfrm>
        </p:grpSpPr>
        <p:sp>
          <p:nvSpPr>
            <p:cNvPr id="28" name="TextBox 27"/>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29" name="Rectangle 28"/>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pic>
        <p:nvPicPr>
          <p:cNvPr id="30" name="图片占位符 29"/>
          <p:cNvPicPr>
            <a:picLocks noGrp="1" noChangeAspect="1"/>
          </p:cNvPicPr>
          <p:nvPr>
            <p:ph type="pic" sz="quarter" idx="19"/>
          </p:nvPr>
        </p:nvPicPr>
        <p:blipFill>
          <a:blip r:embed="rId2" cstate="print">
            <a:extLst>
              <a:ext uri="{28A0092B-C50C-407E-A947-70E740481C1C}">
                <a14:useLocalDpi xmlns:a14="http://schemas.microsoft.com/office/drawing/2010/main" val="0"/>
              </a:ext>
            </a:extLst>
          </a:blip>
          <a:srcRect t="5962" b="5962"/>
          <a:stretch>
            <a:fillRect/>
          </a:stretch>
        </p:blipFill>
        <p:spPr/>
      </p:pic>
      <p:pic>
        <p:nvPicPr>
          <p:cNvPr id="31" name="图片占位符 30"/>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t="10835" b="10835"/>
          <a:stretch>
            <a:fillRect/>
          </a:stretch>
        </p:blipFill>
        <p:spPr/>
      </p:pic>
      <p:pic>
        <p:nvPicPr>
          <p:cNvPr id="32" name="图片占位符 31"/>
          <p:cNvPicPr>
            <a:picLocks noGrp="1" noChangeAspect="1"/>
          </p:cNvPicPr>
          <p:nvPr>
            <p:ph type="pic" sz="quarter" idx="21"/>
          </p:nvPr>
        </p:nvPicPr>
        <p:blipFill>
          <a:blip r:embed="rId4" cstate="print">
            <a:extLst>
              <a:ext uri="{28A0092B-C50C-407E-A947-70E740481C1C}">
                <a14:useLocalDpi xmlns:a14="http://schemas.microsoft.com/office/drawing/2010/main" val="0"/>
              </a:ext>
            </a:extLst>
          </a:blip>
          <a:srcRect t="10554" b="10554"/>
          <a:stretch>
            <a:fillRect/>
          </a:stretch>
        </p:blipFill>
        <p:spPr/>
      </p:pic>
      <p:pic>
        <p:nvPicPr>
          <p:cNvPr id="33" name="图片占位符 32"/>
          <p:cNvPicPr>
            <a:picLocks noGrp="1" noChangeAspect="1"/>
          </p:cNvPicPr>
          <p:nvPr>
            <p:ph type="pic" sz="quarter" idx="22"/>
          </p:nvPr>
        </p:nvPicPr>
        <p:blipFill>
          <a:blip r:embed="rId5" cstate="print">
            <a:extLst>
              <a:ext uri="{28A0092B-C50C-407E-A947-70E740481C1C}">
                <a14:useLocalDpi xmlns:a14="http://schemas.microsoft.com/office/drawing/2010/main" val="0"/>
              </a:ext>
            </a:extLst>
          </a:blip>
          <a:srcRect t="10810" b="10810"/>
          <a:stretch>
            <a:fillRect/>
          </a:stretch>
        </p:blipFill>
        <p:spPr/>
      </p:pic>
      <p:sp>
        <p:nvSpPr>
          <p:cNvPr id="7" name="标题 6"/>
          <p:cNvSpPr>
            <a:spLocks noGrp="1"/>
          </p:cNvSpPr>
          <p:nvPr>
            <p:ph type="title"/>
          </p:nvPr>
        </p:nvSpPr>
        <p:spPr/>
        <p:txBody>
          <a:bodyPr/>
          <a:lstStyle/>
          <a:p>
            <a:r>
              <a:rPr lang="zh-CN" altLang="en-US" dirty="0">
                <a:solidFill>
                  <a:schemeClr val="accent1"/>
                </a:solidFill>
              </a:rPr>
              <a:t>市场分析说明</a:t>
            </a:r>
            <a:endParaRPr lang="zh-CN" altLang="en-US" dirty="0"/>
          </a:p>
        </p:txBody>
      </p:sp>
      <p:sp>
        <p:nvSpPr>
          <p:cNvPr id="8" name="文本占位符 7"/>
          <p:cNvSpPr>
            <a:spLocks noGrp="1"/>
          </p:cNvSpPr>
          <p:nvPr>
            <p:ph type="body" sz="quarter" idx="10"/>
          </p:nvPr>
        </p:nvSpPr>
        <p:spPr/>
        <p:txBody>
          <a:bodyPr/>
          <a:lstStyle/>
          <a:p>
            <a:r>
              <a:rPr lang="en-US" altLang="zh-CN" dirty="0" smtClean="0">
                <a:solidFill>
                  <a:schemeClr val="tx2">
                    <a:lumMod val="50000"/>
                    <a:lumOff val="50000"/>
                  </a:schemeClr>
                </a:solidFill>
              </a:rPr>
              <a:t>Success Always Belongs To Those Who Prepared Best</a:t>
            </a:r>
            <a:endParaRPr lang="id-ID" altLang="zh-CN" dirty="0">
              <a:solidFill>
                <a:schemeClr val="tx2">
                  <a:lumMod val="50000"/>
                  <a:lumOff val="50000"/>
                </a:schemeClr>
              </a:solidFill>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市场分析说明</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24" name="Freeform 5"/>
          <p:cNvSpPr/>
          <p:nvPr/>
        </p:nvSpPr>
        <p:spPr bwMode="auto">
          <a:xfrm>
            <a:off x="3331199" y="3158175"/>
            <a:ext cx="2422226" cy="242460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5" name="Freeform 6"/>
          <p:cNvSpPr/>
          <p:nvPr/>
        </p:nvSpPr>
        <p:spPr bwMode="auto">
          <a:xfrm>
            <a:off x="4619010" y="1872253"/>
            <a:ext cx="2422226" cy="211186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6" name="Freeform 7"/>
          <p:cNvSpPr/>
          <p:nvPr/>
        </p:nvSpPr>
        <p:spPr bwMode="auto">
          <a:xfrm>
            <a:off x="5904443" y="3158175"/>
            <a:ext cx="2425793" cy="242460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7" name="Freeform 136"/>
          <p:cNvSpPr>
            <a:spLocks noChangeAspect="1" noEditPoints="1"/>
          </p:cNvSpPr>
          <p:nvPr/>
        </p:nvSpPr>
        <p:spPr bwMode="auto">
          <a:xfrm>
            <a:off x="4220692" y="4010569"/>
            <a:ext cx="643240" cy="587551"/>
          </a:xfrm>
          <a:custGeom>
            <a:avLst/>
            <a:gdLst>
              <a:gd name="T0" fmla="*/ 48 w 256"/>
              <a:gd name="T1" fmla="*/ 216 h 256"/>
              <a:gd name="T2" fmla="*/ 86 w 256"/>
              <a:gd name="T3" fmla="*/ 197 h 256"/>
              <a:gd name="T4" fmla="*/ 152 w 256"/>
              <a:gd name="T5" fmla="*/ 222 h 256"/>
              <a:gd name="T6" fmla="*/ 192 w 256"/>
              <a:gd name="T7" fmla="*/ 256 h 256"/>
              <a:gd name="T8" fmla="*/ 232 w 256"/>
              <a:gd name="T9" fmla="*/ 216 h 256"/>
              <a:gd name="T10" fmla="*/ 192 w 256"/>
              <a:gd name="T11" fmla="*/ 176 h 256"/>
              <a:gd name="T12" fmla="*/ 154 w 256"/>
              <a:gd name="T13" fmla="*/ 205 h 256"/>
              <a:gd name="T14" fmla="*/ 94 w 256"/>
              <a:gd name="T15" fmla="*/ 183 h 256"/>
              <a:gd name="T16" fmla="*/ 96 w 256"/>
              <a:gd name="T17" fmla="*/ 168 h 256"/>
              <a:gd name="T18" fmla="*/ 88 w 256"/>
              <a:gd name="T19" fmla="*/ 141 h 256"/>
              <a:gd name="T20" fmla="*/ 161 w 256"/>
              <a:gd name="T21" fmla="*/ 96 h 256"/>
              <a:gd name="T22" fmla="*/ 200 w 256"/>
              <a:gd name="T23" fmla="*/ 112 h 256"/>
              <a:gd name="T24" fmla="*/ 256 w 256"/>
              <a:gd name="T25" fmla="*/ 56 h 256"/>
              <a:gd name="T26" fmla="*/ 200 w 256"/>
              <a:gd name="T27" fmla="*/ 0 h 256"/>
              <a:gd name="T28" fmla="*/ 144 w 256"/>
              <a:gd name="T29" fmla="*/ 56 h 256"/>
              <a:gd name="T30" fmla="*/ 151 w 256"/>
              <a:gd name="T31" fmla="*/ 84 h 256"/>
              <a:gd name="T32" fmla="*/ 76 w 256"/>
              <a:gd name="T33" fmla="*/ 129 h 256"/>
              <a:gd name="T34" fmla="*/ 48 w 256"/>
              <a:gd name="T35" fmla="*/ 120 h 256"/>
              <a:gd name="T36" fmla="*/ 0 w 256"/>
              <a:gd name="T37" fmla="*/ 168 h 256"/>
              <a:gd name="T38" fmla="*/ 48 w 256"/>
              <a:gd name="T39" fmla="*/ 216 h 256"/>
              <a:gd name="T40" fmla="*/ 192 w 256"/>
              <a:gd name="T41" fmla="*/ 192 h 256"/>
              <a:gd name="T42" fmla="*/ 216 w 256"/>
              <a:gd name="T43" fmla="*/ 216 h 256"/>
              <a:gd name="T44" fmla="*/ 192 w 256"/>
              <a:gd name="T45" fmla="*/ 240 h 256"/>
              <a:gd name="T46" fmla="*/ 168 w 256"/>
              <a:gd name="T47" fmla="*/ 216 h 256"/>
              <a:gd name="T48" fmla="*/ 192 w 256"/>
              <a:gd name="T49" fmla="*/ 192 h 256"/>
              <a:gd name="T50" fmla="*/ 200 w 256"/>
              <a:gd name="T51" fmla="*/ 16 h 256"/>
              <a:gd name="T52" fmla="*/ 240 w 256"/>
              <a:gd name="T53" fmla="*/ 56 h 256"/>
              <a:gd name="T54" fmla="*/ 200 w 256"/>
              <a:gd name="T55" fmla="*/ 96 h 256"/>
              <a:gd name="T56" fmla="*/ 160 w 256"/>
              <a:gd name="T57" fmla="*/ 56 h 256"/>
              <a:gd name="T58" fmla="*/ 200 w 256"/>
              <a:gd name="T59" fmla="*/ 16 h 256"/>
              <a:gd name="T60" fmla="*/ 48 w 256"/>
              <a:gd name="T61" fmla="*/ 136 h 256"/>
              <a:gd name="T62" fmla="*/ 80 w 256"/>
              <a:gd name="T63" fmla="*/ 168 h 256"/>
              <a:gd name="T64" fmla="*/ 48 w 256"/>
              <a:gd name="T65" fmla="*/ 200 h 256"/>
              <a:gd name="T66" fmla="*/ 16 w 256"/>
              <a:gd name="T67" fmla="*/ 168 h 256"/>
              <a:gd name="T68" fmla="*/ 48 w 256"/>
              <a:gd name="T69"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256">
                <a:moveTo>
                  <a:pt x="48" y="216"/>
                </a:moveTo>
                <a:cubicBezTo>
                  <a:pt x="63" y="216"/>
                  <a:pt x="77" y="209"/>
                  <a:pt x="86" y="197"/>
                </a:cubicBezTo>
                <a:cubicBezTo>
                  <a:pt x="152" y="222"/>
                  <a:pt x="152" y="222"/>
                  <a:pt x="152" y="222"/>
                </a:cubicBezTo>
                <a:cubicBezTo>
                  <a:pt x="155" y="241"/>
                  <a:pt x="172" y="256"/>
                  <a:pt x="192" y="256"/>
                </a:cubicBezTo>
                <a:cubicBezTo>
                  <a:pt x="214" y="256"/>
                  <a:pt x="232" y="238"/>
                  <a:pt x="232" y="216"/>
                </a:cubicBezTo>
                <a:cubicBezTo>
                  <a:pt x="232" y="194"/>
                  <a:pt x="214" y="176"/>
                  <a:pt x="192" y="176"/>
                </a:cubicBezTo>
                <a:cubicBezTo>
                  <a:pt x="174" y="176"/>
                  <a:pt x="158" y="188"/>
                  <a:pt x="154" y="205"/>
                </a:cubicBezTo>
                <a:cubicBezTo>
                  <a:pt x="94" y="183"/>
                  <a:pt x="94" y="183"/>
                  <a:pt x="94" y="183"/>
                </a:cubicBezTo>
                <a:cubicBezTo>
                  <a:pt x="95" y="178"/>
                  <a:pt x="96" y="173"/>
                  <a:pt x="96" y="168"/>
                </a:cubicBezTo>
                <a:cubicBezTo>
                  <a:pt x="96" y="158"/>
                  <a:pt x="93" y="149"/>
                  <a:pt x="88" y="141"/>
                </a:cubicBezTo>
                <a:cubicBezTo>
                  <a:pt x="161" y="96"/>
                  <a:pt x="161" y="96"/>
                  <a:pt x="161" y="96"/>
                </a:cubicBezTo>
                <a:cubicBezTo>
                  <a:pt x="171" y="106"/>
                  <a:pt x="185" y="112"/>
                  <a:pt x="200" y="112"/>
                </a:cubicBezTo>
                <a:cubicBezTo>
                  <a:pt x="231" y="112"/>
                  <a:pt x="256" y="87"/>
                  <a:pt x="256" y="56"/>
                </a:cubicBezTo>
                <a:cubicBezTo>
                  <a:pt x="256" y="25"/>
                  <a:pt x="231" y="0"/>
                  <a:pt x="200" y="0"/>
                </a:cubicBezTo>
                <a:cubicBezTo>
                  <a:pt x="169" y="0"/>
                  <a:pt x="144" y="25"/>
                  <a:pt x="144" y="56"/>
                </a:cubicBezTo>
                <a:cubicBezTo>
                  <a:pt x="144" y="66"/>
                  <a:pt x="147" y="76"/>
                  <a:pt x="151" y="84"/>
                </a:cubicBezTo>
                <a:cubicBezTo>
                  <a:pt x="76" y="129"/>
                  <a:pt x="76" y="129"/>
                  <a:pt x="76" y="129"/>
                </a:cubicBezTo>
                <a:cubicBezTo>
                  <a:pt x="68" y="123"/>
                  <a:pt x="58" y="120"/>
                  <a:pt x="48" y="120"/>
                </a:cubicBezTo>
                <a:cubicBezTo>
                  <a:pt x="22" y="120"/>
                  <a:pt x="0" y="142"/>
                  <a:pt x="0" y="168"/>
                </a:cubicBezTo>
                <a:cubicBezTo>
                  <a:pt x="0" y="194"/>
                  <a:pt x="22" y="216"/>
                  <a:pt x="48" y="216"/>
                </a:cubicBezTo>
                <a:close/>
                <a:moveTo>
                  <a:pt x="192" y="192"/>
                </a:moveTo>
                <a:cubicBezTo>
                  <a:pt x="205" y="192"/>
                  <a:pt x="216" y="203"/>
                  <a:pt x="216" y="216"/>
                </a:cubicBezTo>
                <a:cubicBezTo>
                  <a:pt x="216" y="229"/>
                  <a:pt x="205" y="240"/>
                  <a:pt x="192" y="240"/>
                </a:cubicBezTo>
                <a:cubicBezTo>
                  <a:pt x="179" y="240"/>
                  <a:pt x="168" y="229"/>
                  <a:pt x="168" y="216"/>
                </a:cubicBezTo>
                <a:cubicBezTo>
                  <a:pt x="168" y="203"/>
                  <a:pt x="179" y="192"/>
                  <a:pt x="192" y="192"/>
                </a:cubicBezTo>
                <a:close/>
                <a:moveTo>
                  <a:pt x="200" y="16"/>
                </a:moveTo>
                <a:cubicBezTo>
                  <a:pt x="222" y="16"/>
                  <a:pt x="240" y="34"/>
                  <a:pt x="240" y="56"/>
                </a:cubicBezTo>
                <a:cubicBezTo>
                  <a:pt x="240" y="78"/>
                  <a:pt x="222" y="96"/>
                  <a:pt x="200" y="96"/>
                </a:cubicBezTo>
                <a:cubicBezTo>
                  <a:pt x="178" y="96"/>
                  <a:pt x="160" y="78"/>
                  <a:pt x="160" y="56"/>
                </a:cubicBezTo>
                <a:cubicBezTo>
                  <a:pt x="160" y="34"/>
                  <a:pt x="178" y="16"/>
                  <a:pt x="200" y="16"/>
                </a:cubicBezTo>
                <a:close/>
                <a:moveTo>
                  <a:pt x="48" y="136"/>
                </a:moveTo>
                <a:cubicBezTo>
                  <a:pt x="66" y="136"/>
                  <a:pt x="80" y="150"/>
                  <a:pt x="80" y="168"/>
                </a:cubicBezTo>
                <a:cubicBezTo>
                  <a:pt x="80" y="186"/>
                  <a:pt x="66" y="200"/>
                  <a:pt x="48" y="200"/>
                </a:cubicBezTo>
                <a:cubicBezTo>
                  <a:pt x="30" y="200"/>
                  <a:pt x="16" y="186"/>
                  <a:pt x="16" y="168"/>
                </a:cubicBezTo>
                <a:cubicBezTo>
                  <a:pt x="16" y="150"/>
                  <a:pt x="30" y="136"/>
                  <a:pt x="48" y="136"/>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8" name="Freeform 27"/>
          <p:cNvSpPr>
            <a:spLocks noChangeAspect="1" noEditPoints="1"/>
          </p:cNvSpPr>
          <p:nvPr/>
        </p:nvSpPr>
        <p:spPr bwMode="auto">
          <a:xfrm>
            <a:off x="5499214" y="2736712"/>
            <a:ext cx="665506" cy="587551"/>
          </a:xfrm>
          <a:custGeom>
            <a:avLst/>
            <a:gdLst>
              <a:gd name="T0" fmla="*/ 8 w 256"/>
              <a:gd name="T1" fmla="*/ 40 h 248"/>
              <a:gd name="T2" fmla="*/ 48 w 256"/>
              <a:gd name="T3" fmla="*/ 217 h 248"/>
              <a:gd name="T4" fmla="*/ 80 w 256"/>
              <a:gd name="T5" fmla="*/ 248 h 248"/>
              <a:gd name="T6" fmla="*/ 145 w 256"/>
              <a:gd name="T7" fmla="*/ 224 h 248"/>
              <a:gd name="T8" fmla="*/ 208 w 256"/>
              <a:gd name="T9" fmla="*/ 216 h 248"/>
              <a:gd name="T10" fmla="*/ 145 w 256"/>
              <a:gd name="T11" fmla="*/ 208 h 248"/>
              <a:gd name="T12" fmla="*/ 80 w 256"/>
              <a:gd name="T13" fmla="*/ 184 h 248"/>
              <a:gd name="T14" fmla="*/ 60 w 256"/>
              <a:gd name="T15" fmla="*/ 164 h 248"/>
              <a:gd name="T16" fmla="*/ 60 w 256"/>
              <a:gd name="T17" fmla="*/ 164 h 248"/>
              <a:gd name="T18" fmla="*/ 232 w 256"/>
              <a:gd name="T19" fmla="*/ 150 h 248"/>
              <a:gd name="T20" fmla="*/ 254 w 256"/>
              <a:gd name="T21" fmla="*/ 59 h 248"/>
              <a:gd name="T22" fmla="*/ 222 w 256"/>
              <a:gd name="T23" fmla="*/ 56 h 248"/>
              <a:gd name="T24" fmla="*/ 200 w 256"/>
              <a:gd name="T25" fmla="*/ 0 h 248"/>
              <a:gd name="T26" fmla="*/ 138 w 256"/>
              <a:gd name="T27" fmla="*/ 2 h 248"/>
              <a:gd name="T28" fmla="*/ 80 w 256"/>
              <a:gd name="T29" fmla="*/ 24 h 248"/>
              <a:gd name="T30" fmla="*/ 66 w 256"/>
              <a:gd name="T31" fmla="*/ 56 h 248"/>
              <a:gd name="T32" fmla="*/ 48 w 256"/>
              <a:gd name="T33" fmla="*/ 31 h 248"/>
              <a:gd name="T34" fmla="*/ 8 w 256"/>
              <a:gd name="T35" fmla="*/ 24 h 248"/>
              <a:gd name="T36" fmla="*/ 176 w 256"/>
              <a:gd name="T37" fmla="*/ 200 h 248"/>
              <a:gd name="T38" fmla="*/ 176 w 256"/>
              <a:gd name="T39" fmla="*/ 232 h 248"/>
              <a:gd name="T40" fmla="*/ 176 w 256"/>
              <a:gd name="T41" fmla="*/ 200 h 248"/>
              <a:gd name="T42" fmla="*/ 96 w 256"/>
              <a:gd name="T43" fmla="*/ 216 h 248"/>
              <a:gd name="T44" fmla="*/ 64 w 256"/>
              <a:gd name="T45" fmla="*/ 216 h 248"/>
              <a:gd name="T46" fmla="*/ 147 w 256"/>
              <a:gd name="T47" fmla="*/ 16 h 248"/>
              <a:gd name="T48" fmla="*/ 205 w 256"/>
              <a:gd name="T49" fmla="*/ 56 h 248"/>
              <a:gd name="T50" fmla="*/ 129 w 256"/>
              <a:gd name="T51" fmla="*/ 34 h 248"/>
              <a:gd name="T52" fmla="*/ 86 w 256"/>
              <a:gd name="T53" fmla="*/ 40 h 248"/>
              <a:gd name="T54" fmla="*/ 118 w 256"/>
              <a:gd name="T55" fmla="*/ 56 h 248"/>
              <a:gd name="T56" fmla="*/ 86 w 256"/>
              <a:gd name="T57" fmla="*/ 40 h 248"/>
              <a:gd name="T58" fmla="*/ 216 w 256"/>
              <a:gd name="T59" fmla="*/ 72 h 248"/>
              <a:gd name="T60" fmla="*/ 237 w 256"/>
              <a:gd name="T61" fmla="*/ 72 h 248"/>
              <a:gd name="T62" fmla="*/ 60 w 256"/>
              <a:gd name="T63" fmla="*/ 148 h 248"/>
              <a:gd name="T64" fmla="*/ 52 w 256"/>
              <a:gd name="T65"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6" h="248">
                <a:moveTo>
                  <a:pt x="0" y="32"/>
                </a:moveTo>
                <a:cubicBezTo>
                  <a:pt x="0" y="36"/>
                  <a:pt x="4" y="40"/>
                  <a:pt x="8" y="40"/>
                </a:cubicBezTo>
                <a:cubicBezTo>
                  <a:pt x="33" y="40"/>
                  <a:pt x="33" y="40"/>
                  <a:pt x="33" y="40"/>
                </a:cubicBezTo>
                <a:cubicBezTo>
                  <a:pt x="48" y="217"/>
                  <a:pt x="48" y="217"/>
                  <a:pt x="48" y="217"/>
                </a:cubicBezTo>
                <a:cubicBezTo>
                  <a:pt x="48" y="217"/>
                  <a:pt x="48" y="217"/>
                  <a:pt x="48" y="217"/>
                </a:cubicBezTo>
                <a:cubicBezTo>
                  <a:pt x="48" y="234"/>
                  <a:pt x="63" y="248"/>
                  <a:pt x="80" y="248"/>
                </a:cubicBezTo>
                <a:cubicBezTo>
                  <a:pt x="95" y="248"/>
                  <a:pt x="107" y="238"/>
                  <a:pt x="111" y="224"/>
                </a:cubicBezTo>
                <a:cubicBezTo>
                  <a:pt x="145" y="224"/>
                  <a:pt x="145" y="224"/>
                  <a:pt x="145" y="224"/>
                </a:cubicBezTo>
                <a:cubicBezTo>
                  <a:pt x="149" y="238"/>
                  <a:pt x="161" y="248"/>
                  <a:pt x="176" y="248"/>
                </a:cubicBezTo>
                <a:cubicBezTo>
                  <a:pt x="194" y="248"/>
                  <a:pt x="208" y="234"/>
                  <a:pt x="208" y="216"/>
                </a:cubicBezTo>
                <a:cubicBezTo>
                  <a:pt x="208" y="198"/>
                  <a:pt x="194" y="184"/>
                  <a:pt x="176" y="184"/>
                </a:cubicBezTo>
                <a:cubicBezTo>
                  <a:pt x="161" y="184"/>
                  <a:pt x="149" y="194"/>
                  <a:pt x="145" y="208"/>
                </a:cubicBezTo>
                <a:cubicBezTo>
                  <a:pt x="111" y="208"/>
                  <a:pt x="111" y="208"/>
                  <a:pt x="111" y="208"/>
                </a:cubicBezTo>
                <a:cubicBezTo>
                  <a:pt x="107" y="194"/>
                  <a:pt x="95" y="184"/>
                  <a:pt x="80" y="184"/>
                </a:cubicBezTo>
                <a:cubicBezTo>
                  <a:pt x="73" y="184"/>
                  <a:pt x="67" y="186"/>
                  <a:pt x="62" y="190"/>
                </a:cubicBezTo>
                <a:cubicBezTo>
                  <a:pt x="60" y="164"/>
                  <a:pt x="60" y="164"/>
                  <a:pt x="60" y="164"/>
                </a:cubicBezTo>
                <a:cubicBezTo>
                  <a:pt x="60" y="164"/>
                  <a:pt x="60" y="164"/>
                  <a:pt x="60" y="164"/>
                </a:cubicBezTo>
                <a:cubicBezTo>
                  <a:pt x="60" y="164"/>
                  <a:pt x="60" y="164"/>
                  <a:pt x="60" y="164"/>
                </a:cubicBezTo>
                <a:cubicBezTo>
                  <a:pt x="224" y="156"/>
                  <a:pt x="224" y="156"/>
                  <a:pt x="224" y="156"/>
                </a:cubicBezTo>
                <a:cubicBezTo>
                  <a:pt x="228" y="156"/>
                  <a:pt x="231" y="153"/>
                  <a:pt x="232" y="150"/>
                </a:cubicBezTo>
                <a:cubicBezTo>
                  <a:pt x="256" y="66"/>
                  <a:pt x="256" y="66"/>
                  <a:pt x="256" y="66"/>
                </a:cubicBezTo>
                <a:cubicBezTo>
                  <a:pt x="256" y="64"/>
                  <a:pt x="256" y="61"/>
                  <a:pt x="254" y="59"/>
                </a:cubicBezTo>
                <a:cubicBezTo>
                  <a:pt x="253" y="57"/>
                  <a:pt x="251" y="56"/>
                  <a:pt x="248" y="56"/>
                </a:cubicBezTo>
                <a:cubicBezTo>
                  <a:pt x="222" y="56"/>
                  <a:pt x="222" y="56"/>
                  <a:pt x="222" y="56"/>
                </a:cubicBezTo>
                <a:cubicBezTo>
                  <a:pt x="208" y="6"/>
                  <a:pt x="208" y="6"/>
                  <a:pt x="208" y="6"/>
                </a:cubicBezTo>
                <a:cubicBezTo>
                  <a:pt x="207" y="2"/>
                  <a:pt x="204" y="0"/>
                  <a:pt x="200" y="0"/>
                </a:cubicBezTo>
                <a:cubicBezTo>
                  <a:pt x="144" y="0"/>
                  <a:pt x="144" y="0"/>
                  <a:pt x="144" y="0"/>
                </a:cubicBezTo>
                <a:cubicBezTo>
                  <a:pt x="142" y="0"/>
                  <a:pt x="140" y="1"/>
                  <a:pt x="138" y="2"/>
                </a:cubicBezTo>
                <a:cubicBezTo>
                  <a:pt x="117" y="24"/>
                  <a:pt x="117" y="24"/>
                  <a:pt x="117" y="24"/>
                </a:cubicBezTo>
                <a:cubicBezTo>
                  <a:pt x="80" y="24"/>
                  <a:pt x="80" y="24"/>
                  <a:pt x="80" y="24"/>
                </a:cubicBezTo>
                <a:cubicBezTo>
                  <a:pt x="76" y="24"/>
                  <a:pt x="73" y="27"/>
                  <a:pt x="72" y="30"/>
                </a:cubicBezTo>
                <a:cubicBezTo>
                  <a:pt x="66" y="56"/>
                  <a:pt x="66" y="56"/>
                  <a:pt x="66" y="56"/>
                </a:cubicBezTo>
                <a:cubicBezTo>
                  <a:pt x="50" y="56"/>
                  <a:pt x="50" y="56"/>
                  <a:pt x="50" y="56"/>
                </a:cubicBezTo>
                <a:cubicBezTo>
                  <a:pt x="48" y="31"/>
                  <a:pt x="48" y="31"/>
                  <a:pt x="48" y="31"/>
                </a:cubicBezTo>
                <a:cubicBezTo>
                  <a:pt x="48" y="27"/>
                  <a:pt x="44" y="24"/>
                  <a:pt x="40" y="24"/>
                </a:cubicBezTo>
                <a:cubicBezTo>
                  <a:pt x="8" y="24"/>
                  <a:pt x="8" y="24"/>
                  <a:pt x="8" y="24"/>
                </a:cubicBezTo>
                <a:cubicBezTo>
                  <a:pt x="4" y="24"/>
                  <a:pt x="0" y="28"/>
                  <a:pt x="0" y="32"/>
                </a:cubicBezTo>
                <a:close/>
                <a:moveTo>
                  <a:pt x="176" y="200"/>
                </a:moveTo>
                <a:cubicBezTo>
                  <a:pt x="185" y="200"/>
                  <a:pt x="192" y="207"/>
                  <a:pt x="192" y="216"/>
                </a:cubicBezTo>
                <a:cubicBezTo>
                  <a:pt x="192" y="225"/>
                  <a:pt x="185" y="232"/>
                  <a:pt x="176" y="232"/>
                </a:cubicBezTo>
                <a:cubicBezTo>
                  <a:pt x="167" y="232"/>
                  <a:pt x="160" y="225"/>
                  <a:pt x="160" y="216"/>
                </a:cubicBezTo>
                <a:cubicBezTo>
                  <a:pt x="160" y="207"/>
                  <a:pt x="167" y="200"/>
                  <a:pt x="176" y="200"/>
                </a:cubicBezTo>
                <a:close/>
                <a:moveTo>
                  <a:pt x="80" y="200"/>
                </a:moveTo>
                <a:cubicBezTo>
                  <a:pt x="89" y="200"/>
                  <a:pt x="96" y="207"/>
                  <a:pt x="96" y="216"/>
                </a:cubicBezTo>
                <a:cubicBezTo>
                  <a:pt x="96" y="225"/>
                  <a:pt x="89" y="232"/>
                  <a:pt x="80" y="232"/>
                </a:cubicBezTo>
                <a:cubicBezTo>
                  <a:pt x="71" y="232"/>
                  <a:pt x="64" y="225"/>
                  <a:pt x="64" y="216"/>
                </a:cubicBezTo>
                <a:cubicBezTo>
                  <a:pt x="64" y="207"/>
                  <a:pt x="71" y="200"/>
                  <a:pt x="80" y="200"/>
                </a:cubicBezTo>
                <a:close/>
                <a:moveTo>
                  <a:pt x="147" y="16"/>
                </a:moveTo>
                <a:cubicBezTo>
                  <a:pt x="194" y="16"/>
                  <a:pt x="194" y="16"/>
                  <a:pt x="194" y="16"/>
                </a:cubicBezTo>
                <a:cubicBezTo>
                  <a:pt x="205" y="56"/>
                  <a:pt x="205" y="56"/>
                  <a:pt x="205" y="56"/>
                </a:cubicBezTo>
                <a:cubicBezTo>
                  <a:pt x="134" y="56"/>
                  <a:pt x="134" y="56"/>
                  <a:pt x="134" y="56"/>
                </a:cubicBezTo>
                <a:cubicBezTo>
                  <a:pt x="129" y="34"/>
                  <a:pt x="129" y="34"/>
                  <a:pt x="129" y="34"/>
                </a:cubicBezTo>
                <a:lnTo>
                  <a:pt x="147" y="16"/>
                </a:lnTo>
                <a:close/>
                <a:moveTo>
                  <a:pt x="86" y="40"/>
                </a:moveTo>
                <a:cubicBezTo>
                  <a:pt x="114" y="40"/>
                  <a:pt x="114" y="40"/>
                  <a:pt x="114" y="40"/>
                </a:cubicBezTo>
                <a:cubicBezTo>
                  <a:pt x="118" y="56"/>
                  <a:pt x="118" y="56"/>
                  <a:pt x="118" y="56"/>
                </a:cubicBezTo>
                <a:cubicBezTo>
                  <a:pt x="82" y="56"/>
                  <a:pt x="82" y="56"/>
                  <a:pt x="82" y="56"/>
                </a:cubicBezTo>
                <a:lnTo>
                  <a:pt x="86" y="40"/>
                </a:lnTo>
                <a:close/>
                <a:moveTo>
                  <a:pt x="216" y="72"/>
                </a:moveTo>
                <a:cubicBezTo>
                  <a:pt x="216" y="72"/>
                  <a:pt x="216" y="72"/>
                  <a:pt x="216" y="72"/>
                </a:cubicBezTo>
                <a:cubicBezTo>
                  <a:pt x="216" y="72"/>
                  <a:pt x="216" y="72"/>
                  <a:pt x="216" y="72"/>
                </a:cubicBezTo>
                <a:cubicBezTo>
                  <a:pt x="237" y="72"/>
                  <a:pt x="237" y="72"/>
                  <a:pt x="237" y="72"/>
                </a:cubicBezTo>
                <a:cubicBezTo>
                  <a:pt x="218" y="140"/>
                  <a:pt x="218" y="140"/>
                  <a:pt x="218" y="140"/>
                </a:cubicBezTo>
                <a:cubicBezTo>
                  <a:pt x="60" y="148"/>
                  <a:pt x="60" y="148"/>
                  <a:pt x="60" y="148"/>
                </a:cubicBezTo>
                <a:cubicBezTo>
                  <a:pt x="59" y="148"/>
                  <a:pt x="59" y="148"/>
                  <a:pt x="58" y="148"/>
                </a:cubicBezTo>
                <a:cubicBezTo>
                  <a:pt x="52" y="72"/>
                  <a:pt x="52" y="72"/>
                  <a:pt x="52" y="72"/>
                </a:cubicBezTo>
                <a:lnTo>
                  <a:pt x="216" y="72"/>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nvGrpSpPr>
          <p:cNvPr id="29" name="Group 28"/>
          <p:cNvGrpSpPr>
            <a:grpSpLocks noChangeAspect="1"/>
          </p:cNvGrpSpPr>
          <p:nvPr/>
        </p:nvGrpSpPr>
        <p:grpSpPr>
          <a:xfrm>
            <a:off x="6875825" y="4076701"/>
            <a:ext cx="483027" cy="587551"/>
            <a:chOff x="5454393" y="4787929"/>
            <a:chExt cx="289084" cy="351640"/>
          </a:xfrm>
          <a:solidFill>
            <a:schemeClr val="accent1"/>
          </a:solidFill>
        </p:grpSpPr>
        <p:sp>
          <p:nvSpPr>
            <p:cNvPr id="30" name="Freeform 108"/>
            <p:cNvSpPr>
              <a:spLocks noEditPoints="1"/>
            </p:cNvSpPr>
            <p:nvPr/>
          </p:nvSpPr>
          <p:spPr bwMode="auto">
            <a:xfrm>
              <a:off x="5454393" y="4787929"/>
              <a:ext cx="289084" cy="351640"/>
            </a:xfrm>
            <a:custGeom>
              <a:avLst/>
              <a:gdLst>
                <a:gd name="T0" fmla="*/ 145 w 192"/>
                <a:gd name="T1" fmla="*/ 24 h 256"/>
                <a:gd name="T2" fmla="*/ 135 w 192"/>
                <a:gd name="T3" fmla="*/ 4 h 256"/>
                <a:gd name="T4" fmla="*/ 128 w 192"/>
                <a:gd name="T5" fmla="*/ 0 h 256"/>
                <a:gd name="T6" fmla="*/ 64 w 192"/>
                <a:gd name="T7" fmla="*/ 0 h 256"/>
                <a:gd name="T8" fmla="*/ 57 w 192"/>
                <a:gd name="T9" fmla="*/ 4 h 256"/>
                <a:gd name="T10" fmla="*/ 47 w 192"/>
                <a:gd name="T11" fmla="*/ 24 h 256"/>
                <a:gd name="T12" fmla="*/ 8 w 192"/>
                <a:gd name="T13" fmla="*/ 24 h 256"/>
                <a:gd name="T14" fmla="*/ 0 w 192"/>
                <a:gd name="T15" fmla="*/ 32 h 256"/>
                <a:gd name="T16" fmla="*/ 0 w 192"/>
                <a:gd name="T17" fmla="*/ 248 h 256"/>
                <a:gd name="T18" fmla="*/ 8 w 192"/>
                <a:gd name="T19" fmla="*/ 256 h 256"/>
                <a:gd name="T20" fmla="*/ 184 w 192"/>
                <a:gd name="T21" fmla="*/ 256 h 256"/>
                <a:gd name="T22" fmla="*/ 192 w 192"/>
                <a:gd name="T23" fmla="*/ 248 h 256"/>
                <a:gd name="T24" fmla="*/ 192 w 192"/>
                <a:gd name="T25" fmla="*/ 32 h 256"/>
                <a:gd name="T26" fmla="*/ 184 w 192"/>
                <a:gd name="T27" fmla="*/ 24 h 256"/>
                <a:gd name="T28" fmla="*/ 145 w 192"/>
                <a:gd name="T29" fmla="*/ 24 h 256"/>
                <a:gd name="T30" fmla="*/ 69 w 192"/>
                <a:gd name="T31" fmla="*/ 16 h 256"/>
                <a:gd name="T32" fmla="*/ 123 w 192"/>
                <a:gd name="T33" fmla="*/ 16 h 256"/>
                <a:gd name="T34" fmla="*/ 139 w 192"/>
                <a:gd name="T35" fmla="*/ 48 h 256"/>
                <a:gd name="T36" fmla="*/ 53 w 192"/>
                <a:gd name="T37" fmla="*/ 48 h 256"/>
                <a:gd name="T38" fmla="*/ 69 w 192"/>
                <a:gd name="T39" fmla="*/ 16 h 256"/>
                <a:gd name="T40" fmla="*/ 176 w 192"/>
                <a:gd name="T41" fmla="*/ 240 h 256"/>
                <a:gd name="T42" fmla="*/ 16 w 192"/>
                <a:gd name="T43" fmla="*/ 240 h 256"/>
                <a:gd name="T44" fmla="*/ 16 w 192"/>
                <a:gd name="T45" fmla="*/ 40 h 256"/>
                <a:gd name="T46" fmla="*/ 39 w 192"/>
                <a:gd name="T47" fmla="*/ 40 h 256"/>
                <a:gd name="T48" fmla="*/ 33 w 192"/>
                <a:gd name="T49" fmla="*/ 52 h 256"/>
                <a:gd name="T50" fmla="*/ 33 w 192"/>
                <a:gd name="T51" fmla="*/ 60 h 256"/>
                <a:gd name="T52" fmla="*/ 40 w 192"/>
                <a:gd name="T53" fmla="*/ 64 h 256"/>
                <a:gd name="T54" fmla="*/ 152 w 192"/>
                <a:gd name="T55" fmla="*/ 64 h 256"/>
                <a:gd name="T56" fmla="*/ 152 w 192"/>
                <a:gd name="T57" fmla="*/ 64 h 256"/>
                <a:gd name="T58" fmla="*/ 160 w 192"/>
                <a:gd name="T59" fmla="*/ 56 h 256"/>
                <a:gd name="T60" fmla="*/ 159 w 192"/>
                <a:gd name="T61" fmla="*/ 51 h 256"/>
                <a:gd name="T62" fmla="*/ 153 w 192"/>
                <a:gd name="T63" fmla="*/ 40 h 256"/>
                <a:gd name="T64" fmla="*/ 176 w 192"/>
                <a:gd name="T65" fmla="*/ 40 h 256"/>
                <a:gd name="T66" fmla="*/ 176 w 192"/>
                <a:gd name="T67" fmla="*/ 2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256">
                  <a:moveTo>
                    <a:pt x="145" y="24"/>
                  </a:moveTo>
                  <a:cubicBezTo>
                    <a:pt x="135" y="4"/>
                    <a:pt x="135" y="4"/>
                    <a:pt x="135" y="4"/>
                  </a:cubicBezTo>
                  <a:cubicBezTo>
                    <a:pt x="134" y="2"/>
                    <a:pt x="131" y="0"/>
                    <a:pt x="128" y="0"/>
                  </a:cubicBezTo>
                  <a:cubicBezTo>
                    <a:pt x="64" y="0"/>
                    <a:pt x="64" y="0"/>
                    <a:pt x="64" y="0"/>
                  </a:cubicBezTo>
                  <a:cubicBezTo>
                    <a:pt x="61" y="0"/>
                    <a:pt x="58" y="2"/>
                    <a:pt x="57" y="4"/>
                  </a:cubicBezTo>
                  <a:cubicBezTo>
                    <a:pt x="47" y="24"/>
                    <a:pt x="47" y="24"/>
                    <a:pt x="47" y="24"/>
                  </a:cubicBezTo>
                  <a:cubicBezTo>
                    <a:pt x="8" y="24"/>
                    <a:pt x="8" y="24"/>
                    <a:pt x="8" y="24"/>
                  </a:cubicBezTo>
                  <a:cubicBezTo>
                    <a:pt x="4" y="24"/>
                    <a:pt x="0" y="28"/>
                    <a:pt x="0" y="32"/>
                  </a:cubicBezTo>
                  <a:cubicBezTo>
                    <a:pt x="0" y="248"/>
                    <a:pt x="0" y="248"/>
                    <a:pt x="0" y="248"/>
                  </a:cubicBezTo>
                  <a:cubicBezTo>
                    <a:pt x="0" y="252"/>
                    <a:pt x="4" y="256"/>
                    <a:pt x="8" y="256"/>
                  </a:cubicBezTo>
                  <a:cubicBezTo>
                    <a:pt x="184" y="256"/>
                    <a:pt x="184" y="256"/>
                    <a:pt x="184" y="256"/>
                  </a:cubicBezTo>
                  <a:cubicBezTo>
                    <a:pt x="188" y="256"/>
                    <a:pt x="192" y="252"/>
                    <a:pt x="192" y="248"/>
                  </a:cubicBezTo>
                  <a:cubicBezTo>
                    <a:pt x="192" y="32"/>
                    <a:pt x="192" y="32"/>
                    <a:pt x="192" y="32"/>
                  </a:cubicBezTo>
                  <a:cubicBezTo>
                    <a:pt x="192" y="28"/>
                    <a:pt x="188" y="24"/>
                    <a:pt x="184" y="24"/>
                  </a:cubicBezTo>
                  <a:lnTo>
                    <a:pt x="145" y="24"/>
                  </a:lnTo>
                  <a:close/>
                  <a:moveTo>
                    <a:pt x="69" y="16"/>
                  </a:moveTo>
                  <a:cubicBezTo>
                    <a:pt x="123" y="16"/>
                    <a:pt x="123" y="16"/>
                    <a:pt x="123" y="16"/>
                  </a:cubicBezTo>
                  <a:cubicBezTo>
                    <a:pt x="139" y="48"/>
                    <a:pt x="139" y="48"/>
                    <a:pt x="139" y="48"/>
                  </a:cubicBezTo>
                  <a:cubicBezTo>
                    <a:pt x="53" y="48"/>
                    <a:pt x="53" y="48"/>
                    <a:pt x="53" y="48"/>
                  </a:cubicBezTo>
                  <a:lnTo>
                    <a:pt x="69" y="16"/>
                  </a:lnTo>
                  <a:close/>
                  <a:moveTo>
                    <a:pt x="176" y="240"/>
                  </a:moveTo>
                  <a:cubicBezTo>
                    <a:pt x="16" y="240"/>
                    <a:pt x="16" y="240"/>
                    <a:pt x="16" y="240"/>
                  </a:cubicBezTo>
                  <a:cubicBezTo>
                    <a:pt x="16" y="40"/>
                    <a:pt x="16" y="40"/>
                    <a:pt x="16" y="40"/>
                  </a:cubicBezTo>
                  <a:cubicBezTo>
                    <a:pt x="39" y="40"/>
                    <a:pt x="39" y="40"/>
                    <a:pt x="39" y="40"/>
                  </a:cubicBezTo>
                  <a:cubicBezTo>
                    <a:pt x="33" y="52"/>
                    <a:pt x="33" y="52"/>
                    <a:pt x="33" y="52"/>
                  </a:cubicBezTo>
                  <a:cubicBezTo>
                    <a:pt x="32" y="55"/>
                    <a:pt x="32" y="58"/>
                    <a:pt x="33" y="60"/>
                  </a:cubicBezTo>
                  <a:cubicBezTo>
                    <a:pt x="35" y="63"/>
                    <a:pt x="37" y="64"/>
                    <a:pt x="40" y="64"/>
                  </a:cubicBezTo>
                  <a:cubicBezTo>
                    <a:pt x="152" y="64"/>
                    <a:pt x="152" y="64"/>
                    <a:pt x="152" y="64"/>
                  </a:cubicBezTo>
                  <a:cubicBezTo>
                    <a:pt x="152" y="64"/>
                    <a:pt x="152" y="64"/>
                    <a:pt x="152" y="64"/>
                  </a:cubicBezTo>
                  <a:cubicBezTo>
                    <a:pt x="156" y="64"/>
                    <a:pt x="160" y="60"/>
                    <a:pt x="160" y="56"/>
                  </a:cubicBezTo>
                  <a:cubicBezTo>
                    <a:pt x="160" y="54"/>
                    <a:pt x="160" y="53"/>
                    <a:pt x="159" y="51"/>
                  </a:cubicBezTo>
                  <a:cubicBezTo>
                    <a:pt x="153" y="40"/>
                    <a:pt x="153" y="40"/>
                    <a:pt x="153" y="40"/>
                  </a:cubicBezTo>
                  <a:cubicBezTo>
                    <a:pt x="176" y="40"/>
                    <a:pt x="176" y="40"/>
                    <a:pt x="176" y="40"/>
                  </a:cubicBezTo>
                  <a:lnTo>
                    <a:pt x="176"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1" name="Freeform 109"/>
            <p:cNvSpPr/>
            <p:nvPr/>
          </p:nvSpPr>
          <p:spPr bwMode="auto">
            <a:xfrm>
              <a:off x="5563157" y="4908193"/>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2" name="Freeform 110"/>
            <p:cNvSpPr/>
            <p:nvPr/>
          </p:nvSpPr>
          <p:spPr bwMode="auto">
            <a:xfrm>
              <a:off x="5563157" y="4963096"/>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3" name="Freeform 111"/>
            <p:cNvSpPr/>
            <p:nvPr/>
          </p:nvSpPr>
          <p:spPr bwMode="auto">
            <a:xfrm>
              <a:off x="5563157" y="5017999"/>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4" name="Freeform 112"/>
            <p:cNvSpPr/>
            <p:nvPr/>
          </p:nvSpPr>
          <p:spPr bwMode="auto">
            <a:xfrm>
              <a:off x="5563157" y="5072902"/>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5" name="Freeform 113"/>
            <p:cNvSpPr/>
            <p:nvPr/>
          </p:nvSpPr>
          <p:spPr bwMode="auto">
            <a:xfrm>
              <a:off x="5503050" y="4908193"/>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6" name="Freeform 114"/>
            <p:cNvSpPr/>
            <p:nvPr/>
          </p:nvSpPr>
          <p:spPr bwMode="auto">
            <a:xfrm>
              <a:off x="5503050" y="4963096"/>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7" name="Freeform 115"/>
            <p:cNvSpPr/>
            <p:nvPr/>
          </p:nvSpPr>
          <p:spPr bwMode="auto">
            <a:xfrm>
              <a:off x="5503050" y="5017999"/>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8" name="Freeform 116"/>
            <p:cNvSpPr/>
            <p:nvPr/>
          </p:nvSpPr>
          <p:spPr bwMode="auto">
            <a:xfrm>
              <a:off x="5503050" y="5072902"/>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sp>
        <p:nvSpPr>
          <p:cNvPr id="39" name="Text Placeholder 5"/>
          <p:cNvSpPr txBox="1"/>
          <p:nvPr/>
        </p:nvSpPr>
        <p:spPr>
          <a:xfrm>
            <a:off x="7284368" y="2279892"/>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0" name="TextBox 39"/>
          <p:cNvSpPr txBox="1"/>
          <p:nvPr/>
        </p:nvSpPr>
        <p:spPr>
          <a:xfrm>
            <a:off x="7248852" y="1944264"/>
            <a:ext cx="13451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lumMod val="50000"/>
                  </a:srgbClr>
                </a:solidFill>
                <a:effectLst/>
                <a:uLnTx/>
                <a:uFillTx/>
                <a:latin typeface="Open Sans" panose="020B0606030504020204"/>
                <a:ea typeface="+mn-ea"/>
                <a:cs typeface="+mn-cs"/>
              </a:rPr>
              <a:t>Technology</a:t>
            </a:r>
            <a:endParaRPr kumimoji="0" lang="id-ID" sz="18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41" name="Text Placeholder 5"/>
          <p:cNvSpPr txBox="1"/>
          <p:nvPr/>
        </p:nvSpPr>
        <p:spPr>
          <a:xfrm>
            <a:off x="8677409" y="4450751"/>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2" name="TextBox 41"/>
          <p:cNvSpPr txBox="1"/>
          <p:nvPr/>
        </p:nvSpPr>
        <p:spPr>
          <a:xfrm>
            <a:off x="8633070" y="4076701"/>
            <a:ext cx="16996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lumMod val="50000"/>
                  </a:srgbClr>
                </a:solidFill>
                <a:effectLst/>
                <a:uLnTx/>
                <a:uFillTx/>
                <a:latin typeface="Open Sans" panose="020B0606030504020204"/>
                <a:ea typeface="+mn-ea"/>
                <a:cs typeface="+mn-cs"/>
              </a:rPr>
              <a:t>Creative Vision</a:t>
            </a:r>
            <a:endParaRPr kumimoji="0" lang="id-ID" sz="18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43" name="Text Placeholder 5"/>
          <p:cNvSpPr txBox="1"/>
          <p:nvPr/>
        </p:nvSpPr>
        <p:spPr>
          <a:xfrm>
            <a:off x="-147918" y="4248172"/>
            <a:ext cx="3397226"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kumimoji="0" lang="id-ID"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dudu </a:t>
            </a:r>
            <a:r>
              <a:rPr kumimoji="0" lang="en-US" sz="1400" b="0" i="0" u="none" strike="noStrike" kern="1200" cap="none" spc="0" normalizeH="0" baseline="0" noProof="0" smtClean="0">
                <a:ln>
                  <a:noFill/>
                </a:ln>
                <a:solidFill>
                  <a:srgbClr val="FFFFFF">
                    <a:lumMod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amet, consectetur adipiscing elit. </a:t>
            </a:r>
            <a:endParaRPr kumimoji="0" lang="id-ID" sz="14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4" name="TextBox 43"/>
          <p:cNvSpPr txBox="1"/>
          <p:nvPr/>
        </p:nvSpPr>
        <p:spPr>
          <a:xfrm>
            <a:off x="1686503" y="3906277"/>
            <a:ext cx="1536190" cy="369332"/>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lumMod val="50000"/>
                  </a:srgbClr>
                </a:solidFill>
                <a:effectLst/>
                <a:uLnTx/>
                <a:uFillTx/>
                <a:latin typeface="Open Sans" panose="020B0606030504020204"/>
                <a:ea typeface="+mn-ea"/>
                <a:cs typeface="+mn-cs"/>
              </a:rPr>
              <a:t>Power saving</a:t>
            </a:r>
            <a:endParaRPr kumimoji="0" lang="id-ID" sz="18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4295" y="1582008"/>
            <a:ext cx="1223412" cy="1323439"/>
          </a:xfrm>
          <a:prstGeom prst="rect">
            <a:avLst/>
          </a:prstGeom>
          <a:noFill/>
        </p:spPr>
        <p:txBody>
          <a:bodyPr wrap="none" rtlCol="0">
            <a:spAutoFit/>
          </a:bodyPr>
          <a:lstStyle/>
          <a:p>
            <a:pPr algn="ctr"/>
            <a:r>
              <a:rPr lang="en-US" altLang="zh-CN" sz="8000" b="1" dirty="0" smtClean="0">
                <a:solidFill>
                  <a:schemeClr val="accent1"/>
                </a:solidFill>
              </a:rPr>
              <a:t>04</a:t>
            </a:r>
            <a:endParaRPr lang="zh-CN" altLang="en-US" sz="8000" b="1" dirty="0">
              <a:solidFill>
                <a:schemeClr val="accent1"/>
              </a:solidFill>
            </a:endParaRPr>
          </a:p>
        </p:txBody>
      </p:sp>
      <p:sp>
        <p:nvSpPr>
          <p:cNvPr id="4" name="文本框 56"/>
          <p:cNvSpPr txBox="1">
            <a:spLocks noChangeArrowheads="1"/>
          </p:cNvSpPr>
          <p:nvPr/>
        </p:nvSpPr>
        <p:spPr bwMode="auto">
          <a:xfrm>
            <a:off x="2916307" y="3885738"/>
            <a:ext cx="63593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r>
              <a:rPr lang="zh-CN" altLang="en-US" sz="4400" b="1" dirty="0" smtClean="0">
                <a:solidFill>
                  <a:schemeClr val="accent1"/>
                </a:solidFill>
                <a:latin typeface="+mn-lt"/>
                <a:ea typeface="+mn-ea"/>
                <a:cs typeface="+mn-ea"/>
                <a:sym typeface="+mn-lt"/>
              </a:rPr>
              <a:t>投资回报展示</a:t>
            </a:r>
            <a:endParaRPr lang="zh-CN" altLang="en-US" sz="4400" b="1" dirty="0">
              <a:solidFill>
                <a:schemeClr val="accent1"/>
              </a:solidFill>
              <a:latin typeface="+mn-lt"/>
              <a:ea typeface="+mn-ea"/>
              <a:cs typeface="+mn-ea"/>
              <a:sym typeface="+mn-lt"/>
            </a:endParaRPr>
          </a:p>
        </p:txBody>
      </p:sp>
      <p:sp>
        <p:nvSpPr>
          <p:cNvPr id="5" name="文本框 56"/>
          <p:cNvSpPr txBox="1">
            <a:spLocks noChangeArrowheads="1"/>
          </p:cNvSpPr>
          <p:nvPr/>
        </p:nvSpPr>
        <p:spPr bwMode="auto">
          <a:xfrm>
            <a:off x="2834640" y="4724745"/>
            <a:ext cx="652272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arcu</a:t>
            </a:r>
            <a:endPar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投资回报展示</a:t>
            </a:r>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4" name="Freeform 3"/>
          <p:cNvSpPr/>
          <p:nvPr/>
        </p:nvSpPr>
        <p:spPr bwMode="auto">
          <a:xfrm rot="415178">
            <a:off x="1413810" y="1934271"/>
            <a:ext cx="1723018" cy="1712985"/>
          </a:xfrm>
          <a:custGeom>
            <a:avLst/>
            <a:gdLst>
              <a:gd name="T0" fmla="*/ 135 w 145"/>
              <a:gd name="T1" fmla="*/ 77 h 144"/>
              <a:gd name="T2" fmla="*/ 143 w 145"/>
              <a:gd name="T3" fmla="*/ 65 h 144"/>
              <a:gd name="T4" fmla="*/ 143 w 145"/>
              <a:gd name="T5" fmla="*/ 53 h 144"/>
              <a:gd name="T6" fmla="*/ 141 w 145"/>
              <a:gd name="T7" fmla="*/ 51 h 144"/>
              <a:gd name="T8" fmla="*/ 129 w 145"/>
              <a:gd name="T9" fmla="*/ 45 h 144"/>
              <a:gd name="T10" fmla="*/ 135 w 145"/>
              <a:gd name="T11" fmla="*/ 39 h 144"/>
              <a:gd name="T12" fmla="*/ 130 w 145"/>
              <a:gd name="T13" fmla="*/ 28 h 144"/>
              <a:gd name="T14" fmla="*/ 127 w 145"/>
              <a:gd name="T15" fmla="*/ 27 h 144"/>
              <a:gd name="T16" fmla="*/ 113 w 145"/>
              <a:gd name="T17" fmla="*/ 25 h 144"/>
              <a:gd name="T18" fmla="*/ 117 w 145"/>
              <a:gd name="T19" fmla="*/ 15 h 144"/>
              <a:gd name="T20" fmla="*/ 108 w 145"/>
              <a:gd name="T21" fmla="*/ 9 h 144"/>
              <a:gd name="T22" fmla="*/ 101 w 145"/>
              <a:gd name="T23" fmla="*/ 17 h 144"/>
              <a:gd name="T24" fmla="*/ 92 w 145"/>
              <a:gd name="T25" fmla="*/ 13 h 144"/>
              <a:gd name="T26" fmla="*/ 92 w 145"/>
              <a:gd name="T27" fmla="*/ 2 h 144"/>
              <a:gd name="T28" fmla="*/ 82 w 145"/>
              <a:gd name="T29" fmla="*/ 0 h 144"/>
              <a:gd name="T30" fmla="*/ 78 w 145"/>
              <a:gd name="T31" fmla="*/ 10 h 144"/>
              <a:gd name="T32" fmla="*/ 72 w 145"/>
              <a:gd name="T33" fmla="*/ 10 h 144"/>
              <a:gd name="T34" fmla="*/ 66 w 145"/>
              <a:gd name="T35" fmla="*/ 2 h 144"/>
              <a:gd name="T36" fmla="*/ 63 w 145"/>
              <a:gd name="T37" fmla="*/ 0 h 144"/>
              <a:gd name="T38" fmla="*/ 52 w 145"/>
              <a:gd name="T39" fmla="*/ 4 h 144"/>
              <a:gd name="T40" fmla="*/ 45 w 145"/>
              <a:gd name="T41" fmla="*/ 17 h 144"/>
              <a:gd name="T42" fmla="*/ 38 w 145"/>
              <a:gd name="T43" fmla="*/ 9 h 144"/>
              <a:gd name="T44" fmla="*/ 28 w 145"/>
              <a:gd name="T45" fmla="*/ 14 h 144"/>
              <a:gd name="T46" fmla="*/ 32 w 145"/>
              <a:gd name="T47" fmla="*/ 25 h 144"/>
              <a:gd name="T48" fmla="*/ 18 w 145"/>
              <a:gd name="T49" fmla="*/ 27 h 144"/>
              <a:gd name="T50" fmla="*/ 15 w 145"/>
              <a:gd name="T51" fmla="*/ 28 h 144"/>
              <a:gd name="T52" fmla="*/ 10 w 145"/>
              <a:gd name="T53" fmla="*/ 39 h 144"/>
              <a:gd name="T54" fmla="*/ 14 w 145"/>
              <a:gd name="T55" fmla="*/ 52 h 144"/>
              <a:gd name="T56" fmla="*/ 5 w 145"/>
              <a:gd name="T57" fmla="*/ 51 h 144"/>
              <a:gd name="T58" fmla="*/ 2 w 145"/>
              <a:gd name="T59" fmla="*/ 53 h 144"/>
              <a:gd name="T60" fmla="*/ 2 w 145"/>
              <a:gd name="T61" fmla="*/ 65 h 144"/>
              <a:gd name="T62" fmla="*/ 11 w 145"/>
              <a:gd name="T63" fmla="*/ 77 h 144"/>
              <a:gd name="T64" fmla="*/ 0 w 145"/>
              <a:gd name="T65" fmla="*/ 82 h 144"/>
              <a:gd name="T66" fmla="*/ 5 w 145"/>
              <a:gd name="T67" fmla="*/ 93 h 144"/>
              <a:gd name="T68" fmla="*/ 14 w 145"/>
              <a:gd name="T69" fmla="*/ 91 h 144"/>
              <a:gd name="T70" fmla="*/ 17 w 145"/>
              <a:gd name="T71" fmla="*/ 100 h 144"/>
              <a:gd name="T72" fmla="*/ 10 w 145"/>
              <a:gd name="T73" fmla="*/ 108 h 144"/>
              <a:gd name="T74" fmla="*/ 17 w 145"/>
              <a:gd name="T75" fmla="*/ 117 h 144"/>
              <a:gd name="T76" fmla="*/ 26 w 145"/>
              <a:gd name="T77" fmla="*/ 112 h 144"/>
              <a:gd name="T78" fmla="*/ 28 w 145"/>
              <a:gd name="T79" fmla="*/ 127 h 144"/>
              <a:gd name="T80" fmla="*/ 37 w 145"/>
              <a:gd name="T81" fmla="*/ 135 h 144"/>
              <a:gd name="T82" fmla="*/ 40 w 145"/>
              <a:gd name="T83" fmla="*/ 134 h 144"/>
              <a:gd name="T84" fmla="*/ 53 w 145"/>
              <a:gd name="T85" fmla="*/ 131 h 144"/>
              <a:gd name="T86" fmla="*/ 52 w 145"/>
              <a:gd name="T87" fmla="*/ 140 h 144"/>
              <a:gd name="T88" fmla="*/ 63 w 145"/>
              <a:gd name="T89" fmla="*/ 144 h 144"/>
              <a:gd name="T90" fmla="*/ 66 w 145"/>
              <a:gd name="T91" fmla="*/ 142 h 144"/>
              <a:gd name="T92" fmla="*/ 73 w 145"/>
              <a:gd name="T93" fmla="*/ 134 h 144"/>
              <a:gd name="T94" fmla="*/ 80 w 145"/>
              <a:gd name="T95" fmla="*/ 142 h 144"/>
              <a:gd name="T96" fmla="*/ 82 w 145"/>
              <a:gd name="T97" fmla="*/ 144 h 144"/>
              <a:gd name="T98" fmla="*/ 93 w 145"/>
              <a:gd name="T99" fmla="*/ 140 h 144"/>
              <a:gd name="T100" fmla="*/ 101 w 145"/>
              <a:gd name="T101" fmla="*/ 127 h 144"/>
              <a:gd name="T102" fmla="*/ 108 w 145"/>
              <a:gd name="T103" fmla="*/ 136 h 144"/>
              <a:gd name="T104" fmla="*/ 117 w 145"/>
              <a:gd name="T105" fmla="*/ 130 h 144"/>
              <a:gd name="T106" fmla="*/ 113 w 145"/>
              <a:gd name="T107" fmla="*/ 119 h 144"/>
              <a:gd name="T108" fmla="*/ 128 w 145"/>
              <a:gd name="T109" fmla="*/ 117 h 144"/>
              <a:gd name="T110" fmla="*/ 131 w 145"/>
              <a:gd name="T111" fmla="*/ 117 h 144"/>
              <a:gd name="T112" fmla="*/ 135 w 145"/>
              <a:gd name="T113" fmla="*/ 106 h 144"/>
              <a:gd name="T114" fmla="*/ 132 w 145"/>
              <a:gd name="T115" fmla="*/ 92 h 144"/>
              <a:gd name="T116" fmla="*/ 141 w 145"/>
              <a:gd name="T117" fmla="*/ 93 h 144"/>
              <a:gd name="T118" fmla="*/ 143 w 145"/>
              <a:gd name="T119" fmla="*/ 91 h 144"/>
              <a:gd name="T120" fmla="*/ 143 w 145"/>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 h="144">
                <a:moveTo>
                  <a:pt x="143" y="79"/>
                </a:moveTo>
                <a:cubicBezTo>
                  <a:pt x="135" y="77"/>
                  <a:pt x="135" y="77"/>
                  <a:pt x="135" y="77"/>
                </a:cubicBezTo>
                <a:cubicBezTo>
                  <a:pt x="135" y="74"/>
                  <a:pt x="135" y="70"/>
                  <a:pt x="135" y="67"/>
                </a:cubicBezTo>
                <a:cubicBezTo>
                  <a:pt x="143" y="65"/>
                  <a:pt x="143" y="65"/>
                  <a:pt x="143" y="65"/>
                </a:cubicBezTo>
                <a:cubicBezTo>
                  <a:pt x="144" y="65"/>
                  <a:pt x="145" y="64"/>
                  <a:pt x="145" y="63"/>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8"/>
                  <a:pt x="129" y="45"/>
                </a:cubicBezTo>
                <a:cubicBezTo>
                  <a:pt x="128" y="45"/>
                  <a:pt x="128" y="44"/>
                  <a:pt x="128" y="44"/>
                </a:cubicBezTo>
                <a:cubicBezTo>
                  <a:pt x="135" y="39"/>
                  <a:pt x="135" y="39"/>
                  <a:pt x="135" y="39"/>
                </a:cubicBezTo>
                <a:cubicBezTo>
                  <a:pt x="136" y="38"/>
                  <a:pt x="136" y="37"/>
                  <a:pt x="136" y="36"/>
                </a:cubicBezTo>
                <a:cubicBezTo>
                  <a:pt x="134" y="33"/>
                  <a:pt x="132" y="30"/>
                  <a:pt x="130" y="28"/>
                </a:cubicBezTo>
                <a:cubicBezTo>
                  <a:pt x="130" y="27"/>
                  <a:pt x="129" y="27"/>
                  <a:pt x="129" y="27"/>
                </a:cubicBezTo>
                <a:cubicBezTo>
                  <a:pt x="128" y="27"/>
                  <a:pt x="128" y="27"/>
                  <a:pt x="127" y="27"/>
                </a:cubicBezTo>
                <a:cubicBezTo>
                  <a:pt x="120" y="32"/>
                  <a:pt x="120" y="32"/>
                  <a:pt x="120" y="32"/>
                </a:cubicBezTo>
                <a:cubicBezTo>
                  <a:pt x="118" y="29"/>
                  <a:pt x="115" y="27"/>
                  <a:pt x="113" y="25"/>
                </a:cubicBezTo>
                <a:cubicBezTo>
                  <a:pt x="118" y="18"/>
                  <a:pt x="118" y="18"/>
                  <a:pt x="118" y="18"/>
                </a:cubicBezTo>
                <a:cubicBezTo>
                  <a:pt x="118" y="17"/>
                  <a:pt x="118" y="15"/>
                  <a:pt x="117" y="15"/>
                </a:cubicBezTo>
                <a:cubicBezTo>
                  <a:pt x="114" y="13"/>
                  <a:pt x="112" y="11"/>
                  <a:pt x="109" y="9"/>
                </a:cubicBezTo>
                <a:cubicBezTo>
                  <a:pt x="109" y="9"/>
                  <a:pt x="108" y="9"/>
                  <a:pt x="108" y="9"/>
                </a:cubicBezTo>
                <a:cubicBezTo>
                  <a:pt x="107" y="9"/>
                  <a:pt x="106" y="9"/>
                  <a:pt x="106" y="10"/>
                </a:cubicBezTo>
                <a:cubicBezTo>
                  <a:pt x="101" y="17"/>
                  <a:pt x="101" y="17"/>
                  <a:pt x="101" y="17"/>
                </a:cubicBezTo>
                <a:cubicBezTo>
                  <a:pt x="98" y="16"/>
                  <a:pt x="96" y="15"/>
                  <a:pt x="93" y="14"/>
                </a:cubicBezTo>
                <a:cubicBezTo>
                  <a:pt x="92" y="14"/>
                  <a:pt x="92" y="13"/>
                  <a:pt x="92" y="13"/>
                </a:cubicBezTo>
                <a:cubicBezTo>
                  <a:pt x="93" y="5"/>
                  <a:pt x="93" y="5"/>
                  <a:pt x="93" y="5"/>
                </a:cubicBezTo>
                <a:cubicBezTo>
                  <a:pt x="94" y="4"/>
                  <a:pt x="93" y="2"/>
                  <a:pt x="92" y="2"/>
                </a:cubicBezTo>
                <a:cubicBezTo>
                  <a:pt x="88" y="1"/>
                  <a:pt x="85" y="1"/>
                  <a:pt x="82" y="0"/>
                </a:cubicBezTo>
                <a:cubicBezTo>
                  <a:pt x="82" y="0"/>
                  <a:pt x="82" y="0"/>
                  <a:pt x="82" y="0"/>
                </a:cubicBezTo>
                <a:cubicBezTo>
                  <a:pt x="81" y="0"/>
                  <a:pt x="80" y="1"/>
                  <a:pt x="80" y="2"/>
                </a:cubicBezTo>
                <a:cubicBezTo>
                  <a:pt x="78" y="10"/>
                  <a:pt x="78" y="10"/>
                  <a:pt x="78" y="10"/>
                </a:cubicBezTo>
                <a:cubicBezTo>
                  <a:pt x="76" y="10"/>
                  <a:pt x="74" y="10"/>
                  <a:pt x="72" y="10"/>
                </a:cubicBezTo>
                <a:cubicBezTo>
                  <a:pt x="72" y="10"/>
                  <a:pt x="72" y="10"/>
                  <a:pt x="72" y="10"/>
                </a:cubicBezTo>
                <a:cubicBezTo>
                  <a:pt x="71" y="10"/>
                  <a:pt x="69" y="10"/>
                  <a:pt x="68" y="10"/>
                </a:cubicBezTo>
                <a:cubicBezTo>
                  <a:pt x="66" y="2"/>
                  <a:pt x="66" y="2"/>
                  <a:pt x="66" y="2"/>
                </a:cubicBezTo>
                <a:cubicBezTo>
                  <a:pt x="66" y="1"/>
                  <a:pt x="65" y="0"/>
                  <a:pt x="64" y="0"/>
                </a:cubicBezTo>
                <a:cubicBezTo>
                  <a:pt x="64" y="0"/>
                  <a:pt x="64" y="0"/>
                  <a:pt x="63" y="0"/>
                </a:cubicBezTo>
                <a:cubicBezTo>
                  <a:pt x="60" y="0"/>
                  <a:pt x="57" y="1"/>
                  <a:pt x="54" y="2"/>
                </a:cubicBezTo>
                <a:cubicBezTo>
                  <a:pt x="53" y="2"/>
                  <a:pt x="52" y="3"/>
                  <a:pt x="52" y="4"/>
                </a:cubicBezTo>
                <a:cubicBezTo>
                  <a:pt x="54" y="13"/>
                  <a:pt x="54" y="13"/>
                  <a:pt x="54" y="13"/>
                </a:cubicBezTo>
                <a:cubicBezTo>
                  <a:pt x="50" y="14"/>
                  <a:pt x="47" y="15"/>
                  <a:pt x="45" y="17"/>
                </a:cubicBezTo>
                <a:cubicBezTo>
                  <a:pt x="39" y="10"/>
                  <a:pt x="39" y="10"/>
                  <a:pt x="39" y="10"/>
                </a:cubicBezTo>
                <a:cubicBezTo>
                  <a:pt x="39" y="9"/>
                  <a:pt x="38" y="9"/>
                  <a:pt x="38" y="9"/>
                </a:cubicBezTo>
                <a:cubicBezTo>
                  <a:pt x="37" y="9"/>
                  <a:pt x="37" y="9"/>
                  <a:pt x="36" y="9"/>
                </a:cubicBezTo>
                <a:cubicBezTo>
                  <a:pt x="34" y="11"/>
                  <a:pt x="31" y="12"/>
                  <a:pt x="28" y="14"/>
                </a:cubicBezTo>
                <a:cubicBezTo>
                  <a:pt x="27" y="15"/>
                  <a:pt x="27" y="16"/>
                  <a:pt x="28" y="17"/>
                </a:cubicBezTo>
                <a:cubicBezTo>
                  <a:pt x="32" y="25"/>
                  <a:pt x="32" y="25"/>
                  <a:pt x="32" y="25"/>
                </a:cubicBezTo>
                <a:cubicBezTo>
                  <a:pt x="30" y="27"/>
                  <a:pt x="28" y="29"/>
                  <a:pt x="25" y="32"/>
                </a:cubicBezTo>
                <a:cubicBezTo>
                  <a:pt x="18" y="27"/>
                  <a:pt x="18" y="27"/>
                  <a:pt x="18" y="27"/>
                </a:cubicBezTo>
                <a:cubicBezTo>
                  <a:pt x="18" y="27"/>
                  <a:pt x="17" y="27"/>
                  <a:pt x="17" y="27"/>
                </a:cubicBezTo>
                <a:cubicBezTo>
                  <a:pt x="16" y="27"/>
                  <a:pt x="15" y="27"/>
                  <a:pt x="15" y="28"/>
                </a:cubicBezTo>
                <a:cubicBezTo>
                  <a:pt x="13" y="30"/>
                  <a:pt x="11" y="33"/>
                  <a:pt x="9" y="36"/>
                </a:cubicBezTo>
                <a:cubicBezTo>
                  <a:pt x="9" y="37"/>
                  <a:pt x="9" y="38"/>
                  <a:pt x="10" y="39"/>
                </a:cubicBezTo>
                <a:cubicBezTo>
                  <a:pt x="17" y="44"/>
                  <a:pt x="17" y="44"/>
                  <a:pt x="17" y="44"/>
                </a:cubicBezTo>
                <a:cubicBezTo>
                  <a:pt x="16" y="46"/>
                  <a:pt x="15" y="49"/>
                  <a:pt x="14" y="52"/>
                </a:cubicBezTo>
                <a:cubicBezTo>
                  <a:pt x="14" y="52"/>
                  <a:pt x="14" y="53"/>
                  <a:pt x="14" y="53"/>
                </a:cubicBezTo>
                <a:cubicBezTo>
                  <a:pt x="5" y="51"/>
                  <a:pt x="5" y="51"/>
                  <a:pt x="5" y="51"/>
                </a:cubicBezTo>
                <a:cubicBezTo>
                  <a:pt x="5" y="51"/>
                  <a:pt x="5" y="51"/>
                  <a:pt x="4" y="51"/>
                </a:cubicBezTo>
                <a:cubicBezTo>
                  <a:pt x="3" y="51"/>
                  <a:pt x="3" y="52"/>
                  <a:pt x="2" y="53"/>
                </a:cubicBezTo>
                <a:cubicBezTo>
                  <a:pt x="1" y="56"/>
                  <a:pt x="1" y="60"/>
                  <a:pt x="0" y="63"/>
                </a:cubicBezTo>
                <a:cubicBezTo>
                  <a:pt x="0" y="64"/>
                  <a:pt x="1" y="65"/>
                  <a:pt x="2" y="65"/>
                </a:cubicBezTo>
                <a:cubicBezTo>
                  <a:pt x="11" y="67"/>
                  <a:pt x="11" y="67"/>
                  <a:pt x="11" y="67"/>
                </a:cubicBezTo>
                <a:cubicBezTo>
                  <a:pt x="10" y="70"/>
                  <a:pt x="10" y="74"/>
                  <a:pt x="11" y="77"/>
                </a:cubicBezTo>
                <a:cubicBezTo>
                  <a:pt x="2" y="79"/>
                  <a:pt x="2" y="79"/>
                  <a:pt x="2" y="79"/>
                </a:cubicBezTo>
                <a:cubicBezTo>
                  <a:pt x="1" y="79"/>
                  <a:pt x="0" y="80"/>
                  <a:pt x="0" y="82"/>
                </a:cubicBezTo>
                <a:cubicBezTo>
                  <a:pt x="1" y="85"/>
                  <a:pt x="2" y="88"/>
                  <a:pt x="2" y="91"/>
                </a:cubicBezTo>
                <a:cubicBezTo>
                  <a:pt x="3" y="92"/>
                  <a:pt x="4" y="93"/>
                  <a:pt x="5" y="93"/>
                </a:cubicBezTo>
                <a:cubicBezTo>
                  <a:pt x="5" y="93"/>
                  <a:pt x="5" y="93"/>
                  <a:pt x="5" y="93"/>
                </a:cubicBezTo>
                <a:cubicBezTo>
                  <a:pt x="14" y="91"/>
                  <a:pt x="14" y="91"/>
                  <a:pt x="14" y="91"/>
                </a:cubicBezTo>
                <a:cubicBezTo>
                  <a:pt x="15" y="94"/>
                  <a:pt x="16" y="97"/>
                  <a:pt x="17" y="99"/>
                </a:cubicBezTo>
                <a:cubicBezTo>
                  <a:pt x="17" y="100"/>
                  <a:pt x="17" y="100"/>
                  <a:pt x="17" y="100"/>
                </a:cubicBezTo>
                <a:cubicBezTo>
                  <a:pt x="10" y="105"/>
                  <a:pt x="10" y="105"/>
                  <a:pt x="10" y="105"/>
                </a:cubicBezTo>
                <a:cubicBezTo>
                  <a:pt x="9" y="106"/>
                  <a:pt x="9" y="107"/>
                  <a:pt x="10" y="108"/>
                </a:cubicBezTo>
                <a:cubicBezTo>
                  <a:pt x="11" y="111"/>
                  <a:pt x="13" y="114"/>
                  <a:pt x="15" y="117"/>
                </a:cubicBezTo>
                <a:cubicBezTo>
                  <a:pt x="16" y="117"/>
                  <a:pt x="16" y="117"/>
                  <a:pt x="17" y="117"/>
                </a:cubicBezTo>
                <a:cubicBezTo>
                  <a:pt x="17" y="117"/>
                  <a:pt x="18" y="117"/>
                  <a:pt x="18" y="117"/>
                </a:cubicBezTo>
                <a:cubicBezTo>
                  <a:pt x="26" y="112"/>
                  <a:pt x="26" y="112"/>
                  <a:pt x="26" y="112"/>
                </a:cubicBezTo>
                <a:cubicBezTo>
                  <a:pt x="28" y="115"/>
                  <a:pt x="30" y="117"/>
                  <a:pt x="33" y="119"/>
                </a:cubicBezTo>
                <a:cubicBezTo>
                  <a:pt x="28" y="127"/>
                  <a:pt x="28" y="127"/>
                  <a:pt x="28" y="127"/>
                </a:cubicBezTo>
                <a:cubicBezTo>
                  <a:pt x="27" y="128"/>
                  <a:pt x="27" y="129"/>
                  <a:pt x="28" y="130"/>
                </a:cubicBezTo>
                <a:cubicBezTo>
                  <a:pt x="31" y="132"/>
                  <a:pt x="34" y="133"/>
                  <a:pt x="37" y="135"/>
                </a:cubicBezTo>
                <a:cubicBezTo>
                  <a:pt x="37" y="135"/>
                  <a:pt x="37" y="135"/>
                  <a:pt x="38" y="135"/>
                </a:cubicBezTo>
                <a:cubicBezTo>
                  <a:pt x="38" y="135"/>
                  <a:pt x="39" y="135"/>
                  <a:pt x="40" y="134"/>
                </a:cubicBezTo>
                <a:cubicBezTo>
                  <a:pt x="45" y="127"/>
                  <a:pt x="45" y="127"/>
                  <a:pt x="45" y="127"/>
                </a:cubicBezTo>
                <a:cubicBezTo>
                  <a:pt x="47" y="129"/>
                  <a:pt x="50" y="130"/>
                  <a:pt x="53" y="131"/>
                </a:cubicBezTo>
                <a:cubicBezTo>
                  <a:pt x="53" y="131"/>
                  <a:pt x="53" y="131"/>
                  <a:pt x="54" y="131"/>
                </a:cubicBezTo>
                <a:cubicBezTo>
                  <a:pt x="52" y="140"/>
                  <a:pt x="52" y="140"/>
                  <a:pt x="52" y="140"/>
                </a:cubicBezTo>
                <a:cubicBezTo>
                  <a:pt x="52" y="141"/>
                  <a:pt x="53" y="142"/>
                  <a:pt x="54" y="142"/>
                </a:cubicBezTo>
                <a:cubicBezTo>
                  <a:pt x="57" y="143"/>
                  <a:pt x="60" y="144"/>
                  <a:pt x="63" y="144"/>
                </a:cubicBezTo>
                <a:cubicBezTo>
                  <a:pt x="64" y="144"/>
                  <a:pt x="64" y="144"/>
                  <a:pt x="64" y="144"/>
                </a:cubicBezTo>
                <a:cubicBezTo>
                  <a:pt x="65" y="144"/>
                  <a:pt x="66" y="143"/>
                  <a:pt x="66" y="142"/>
                </a:cubicBezTo>
                <a:cubicBezTo>
                  <a:pt x="68" y="134"/>
                  <a:pt x="68" y="134"/>
                  <a:pt x="68" y="134"/>
                </a:cubicBezTo>
                <a:cubicBezTo>
                  <a:pt x="70" y="134"/>
                  <a:pt x="71" y="134"/>
                  <a:pt x="73" y="134"/>
                </a:cubicBezTo>
                <a:cubicBezTo>
                  <a:pt x="75" y="134"/>
                  <a:pt x="76" y="134"/>
                  <a:pt x="78" y="134"/>
                </a:cubicBezTo>
                <a:cubicBezTo>
                  <a:pt x="80" y="142"/>
                  <a:pt x="80" y="142"/>
                  <a:pt x="80" y="142"/>
                </a:cubicBezTo>
                <a:cubicBezTo>
                  <a:pt x="80" y="143"/>
                  <a:pt x="81" y="144"/>
                  <a:pt x="82" y="144"/>
                </a:cubicBezTo>
                <a:cubicBezTo>
                  <a:pt x="82" y="144"/>
                  <a:pt x="82" y="144"/>
                  <a:pt x="82" y="144"/>
                </a:cubicBezTo>
                <a:cubicBezTo>
                  <a:pt x="85" y="144"/>
                  <a:pt x="89" y="143"/>
                  <a:pt x="92" y="142"/>
                </a:cubicBezTo>
                <a:cubicBezTo>
                  <a:pt x="93" y="142"/>
                  <a:pt x="94" y="141"/>
                  <a:pt x="93" y="140"/>
                </a:cubicBezTo>
                <a:cubicBezTo>
                  <a:pt x="92" y="131"/>
                  <a:pt x="92" y="131"/>
                  <a:pt x="92" y="131"/>
                </a:cubicBezTo>
                <a:cubicBezTo>
                  <a:pt x="95" y="130"/>
                  <a:pt x="98" y="129"/>
                  <a:pt x="101" y="127"/>
                </a:cubicBezTo>
                <a:cubicBezTo>
                  <a:pt x="106" y="135"/>
                  <a:pt x="106" y="135"/>
                  <a:pt x="106" y="135"/>
                </a:cubicBezTo>
                <a:cubicBezTo>
                  <a:pt x="106" y="135"/>
                  <a:pt x="107" y="136"/>
                  <a:pt x="108" y="136"/>
                </a:cubicBezTo>
                <a:cubicBezTo>
                  <a:pt x="108" y="136"/>
                  <a:pt x="109" y="135"/>
                  <a:pt x="109" y="135"/>
                </a:cubicBezTo>
                <a:cubicBezTo>
                  <a:pt x="112" y="134"/>
                  <a:pt x="115" y="132"/>
                  <a:pt x="117" y="130"/>
                </a:cubicBezTo>
                <a:cubicBezTo>
                  <a:pt x="118" y="129"/>
                  <a:pt x="118" y="128"/>
                  <a:pt x="118" y="127"/>
                </a:cubicBezTo>
                <a:cubicBezTo>
                  <a:pt x="113" y="119"/>
                  <a:pt x="113" y="119"/>
                  <a:pt x="113" y="119"/>
                </a:cubicBezTo>
                <a:cubicBezTo>
                  <a:pt x="116" y="117"/>
                  <a:pt x="118" y="115"/>
                  <a:pt x="120" y="112"/>
                </a:cubicBezTo>
                <a:cubicBezTo>
                  <a:pt x="128" y="117"/>
                  <a:pt x="128" y="117"/>
                  <a:pt x="128" y="117"/>
                </a:cubicBezTo>
                <a:cubicBezTo>
                  <a:pt x="128" y="117"/>
                  <a:pt x="128" y="118"/>
                  <a:pt x="129" y="118"/>
                </a:cubicBezTo>
                <a:cubicBezTo>
                  <a:pt x="129" y="118"/>
                  <a:pt x="130" y="117"/>
                  <a:pt x="131" y="117"/>
                </a:cubicBezTo>
                <a:cubicBezTo>
                  <a:pt x="133" y="114"/>
                  <a:pt x="134" y="111"/>
                  <a:pt x="136" y="109"/>
                </a:cubicBezTo>
                <a:cubicBezTo>
                  <a:pt x="137" y="108"/>
                  <a:pt x="136" y="106"/>
                  <a:pt x="135" y="106"/>
                </a:cubicBezTo>
                <a:cubicBezTo>
                  <a:pt x="128" y="100"/>
                  <a:pt x="128" y="100"/>
                  <a:pt x="128" y="100"/>
                </a:cubicBezTo>
                <a:cubicBezTo>
                  <a:pt x="129" y="98"/>
                  <a:pt x="131" y="95"/>
                  <a:pt x="132" y="92"/>
                </a:cubicBezTo>
                <a:cubicBezTo>
                  <a:pt x="132" y="92"/>
                  <a:pt x="132" y="92"/>
                  <a:pt x="132" y="91"/>
                </a:cubicBezTo>
                <a:cubicBezTo>
                  <a:pt x="141" y="93"/>
                  <a:pt x="141" y="93"/>
                  <a:pt x="141" y="93"/>
                </a:cubicBezTo>
                <a:cubicBezTo>
                  <a:pt x="141" y="93"/>
                  <a:pt x="141" y="93"/>
                  <a:pt x="141" y="93"/>
                </a:cubicBezTo>
                <a:cubicBezTo>
                  <a:pt x="142" y="93"/>
                  <a:pt x="143" y="92"/>
                  <a:pt x="143" y="91"/>
                </a:cubicBezTo>
                <a:cubicBezTo>
                  <a:pt x="144" y="88"/>
                  <a:pt x="145" y="85"/>
                  <a:pt x="145" y="82"/>
                </a:cubicBezTo>
                <a:cubicBezTo>
                  <a:pt x="145" y="80"/>
                  <a:pt x="145" y="79"/>
                  <a:pt x="143" y="79"/>
                </a:cubicBezTo>
                <a:close/>
              </a:path>
            </a:pathLst>
          </a:custGeom>
          <a:solidFill>
            <a:schemeClr val="accent1">
              <a:lumMod val="40000"/>
              <a:lumOff val="60000"/>
            </a:schemeClr>
          </a:solidFill>
          <a:ln w="19050" cap="rnd">
            <a:solidFill>
              <a:schemeClr val="accent1">
                <a:lumMod val="40000"/>
                <a:lumOff val="6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 name="Freeform 4"/>
          <p:cNvSpPr>
            <a:spLocks noChangeAspect="1"/>
          </p:cNvSpPr>
          <p:nvPr/>
        </p:nvSpPr>
        <p:spPr bwMode="auto">
          <a:xfrm>
            <a:off x="853106" y="3622619"/>
            <a:ext cx="2340294" cy="2320219"/>
          </a:xfrm>
          <a:custGeom>
            <a:avLst/>
            <a:gdLst>
              <a:gd name="T0" fmla="*/ 190 w 197"/>
              <a:gd name="T1" fmla="*/ 97 h 195"/>
              <a:gd name="T2" fmla="*/ 197 w 197"/>
              <a:gd name="T3" fmla="*/ 86 h 195"/>
              <a:gd name="T4" fmla="*/ 193 w 197"/>
              <a:gd name="T5" fmla="*/ 76 h 195"/>
              <a:gd name="T6" fmla="*/ 188 w 197"/>
              <a:gd name="T7" fmla="*/ 59 h 195"/>
              <a:gd name="T8" fmla="*/ 183 w 197"/>
              <a:gd name="T9" fmla="*/ 48 h 195"/>
              <a:gd name="T10" fmla="*/ 167 w 197"/>
              <a:gd name="T11" fmla="*/ 38 h 195"/>
              <a:gd name="T12" fmla="*/ 166 w 197"/>
              <a:gd name="T13" fmla="*/ 25 h 195"/>
              <a:gd name="T14" fmla="*/ 158 w 197"/>
              <a:gd name="T15" fmla="*/ 29 h 195"/>
              <a:gd name="T16" fmla="*/ 147 w 197"/>
              <a:gd name="T17" fmla="*/ 12 h 195"/>
              <a:gd name="T18" fmla="*/ 137 w 197"/>
              <a:gd name="T19" fmla="*/ 9 h 195"/>
              <a:gd name="T20" fmla="*/ 120 w 197"/>
              <a:gd name="T21" fmla="*/ 3 h 195"/>
              <a:gd name="T22" fmla="*/ 110 w 197"/>
              <a:gd name="T23" fmla="*/ 0 h 195"/>
              <a:gd name="T24" fmla="*/ 99 w 197"/>
              <a:gd name="T25" fmla="*/ 7 h 195"/>
              <a:gd name="T26" fmla="*/ 88 w 197"/>
              <a:gd name="T27" fmla="*/ 0 h 195"/>
              <a:gd name="T28" fmla="*/ 77 w 197"/>
              <a:gd name="T29" fmla="*/ 3 h 195"/>
              <a:gd name="T30" fmla="*/ 61 w 197"/>
              <a:gd name="T31" fmla="*/ 9 h 195"/>
              <a:gd name="T32" fmla="*/ 50 w 197"/>
              <a:gd name="T33" fmla="*/ 12 h 195"/>
              <a:gd name="T34" fmla="*/ 40 w 197"/>
              <a:gd name="T35" fmla="*/ 29 h 195"/>
              <a:gd name="T36" fmla="*/ 32 w 197"/>
              <a:gd name="T37" fmla="*/ 25 h 195"/>
              <a:gd name="T38" fmla="*/ 30 w 197"/>
              <a:gd name="T39" fmla="*/ 38 h 195"/>
              <a:gd name="T40" fmla="*/ 15 w 197"/>
              <a:gd name="T41" fmla="*/ 48 h 195"/>
              <a:gd name="T42" fmla="*/ 10 w 197"/>
              <a:gd name="T43" fmla="*/ 59 h 195"/>
              <a:gd name="T44" fmla="*/ 4 w 197"/>
              <a:gd name="T45" fmla="*/ 76 h 195"/>
              <a:gd name="T46" fmla="*/ 0 w 197"/>
              <a:gd name="T47" fmla="*/ 86 h 195"/>
              <a:gd name="T48" fmla="*/ 8 w 197"/>
              <a:gd name="T49" fmla="*/ 97 h 195"/>
              <a:gd name="T50" fmla="*/ 0 w 197"/>
              <a:gd name="T51" fmla="*/ 109 h 195"/>
              <a:gd name="T52" fmla="*/ 4 w 197"/>
              <a:gd name="T53" fmla="*/ 119 h 195"/>
              <a:gd name="T54" fmla="*/ 10 w 197"/>
              <a:gd name="T55" fmla="*/ 136 h 195"/>
              <a:gd name="T56" fmla="*/ 15 w 197"/>
              <a:gd name="T57" fmla="*/ 147 h 195"/>
              <a:gd name="T58" fmla="*/ 30 w 197"/>
              <a:gd name="T59" fmla="*/ 157 h 195"/>
              <a:gd name="T60" fmla="*/ 32 w 197"/>
              <a:gd name="T61" fmla="*/ 170 h 195"/>
              <a:gd name="T62" fmla="*/ 40 w 197"/>
              <a:gd name="T63" fmla="*/ 166 h 195"/>
              <a:gd name="T64" fmla="*/ 50 w 197"/>
              <a:gd name="T65" fmla="*/ 183 h 195"/>
              <a:gd name="T66" fmla="*/ 61 w 197"/>
              <a:gd name="T67" fmla="*/ 186 h 195"/>
              <a:gd name="T68" fmla="*/ 77 w 197"/>
              <a:gd name="T69" fmla="*/ 191 h 195"/>
              <a:gd name="T70" fmla="*/ 88 w 197"/>
              <a:gd name="T71" fmla="*/ 195 h 195"/>
              <a:gd name="T72" fmla="*/ 99 w 197"/>
              <a:gd name="T73" fmla="*/ 188 h 195"/>
              <a:gd name="T74" fmla="*/ 110 w 197"/>
              <a:gd name="T75" fmla="*/ 195 h 195"/>
              <a:gd name="T76" fmla="*/ 120 w 197"/>
              <a:gd name="T77" fmla="*/ 191 h 195"/>
              <a:gd name="T78" fmla="*/ 137 w 197"/>
              <a:gd name="T79" fmla="*/ 186 h 195"/>
              <a:gd name="T80" fmla="*/ 147 w 197"/>
              <a:gd name="T81" fmla="*/ 183 h 195"/>
              <a:gd name="T82" fmla="*/ 158 w 197"/>
              <a:gd name="T83" fmla="*/ 166 h 195"/>
              <a:gd name="T84" fmla="*/ 166 w 197"/>
              <a:gd name="T85" fmla="*/ 170 h 195"/>
              <a:gd name="T86" fmla="*/ 167 w 197"/>
              <a:gd name="T87" fmla="*/ 157 h 195"/>
              <a:gd name="T88" fmla="*/ 183 w 197"/>
              <a:gd name="T89" fmla="*/ 147 h 195"/>
              <a:gd name="T90" fmla="*/ 188 w 197"/>
              <a:gd name="T91" fmla="*/ 136 h 195"/>
              <a:gd name="T92" fmla="*/ 193 w 197"/>
              <a:gd name="T93" fmla="*/ 119 h 195"/>
              <a:gd name="T94" fmla="*/ 197 w 197"/>
              <a:gd name="T95" fmla="*/ 10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7" h="195">
                <a:moveTo>
                  <a:pt x="195" y="106"/>
                </a:moveTo>
                <a:cubicBezTo>
                  <a:pt x="189" y="105"/>
                  <a:pt x="189" y="105"/>
                  <a:pt x="189" y="105"/>
                </a:cubicBezTo>
                <a:cubicBezTo>
                  <a:pt x="189" y="103"/>
                  <a:pt x="190" y="100"/>
                  <a:pt x="190" y="97"/>
                </a:cubicBezTo>
                <a:cubicBezTo>
                  <a:pt x="190" y="95"/>
                  <a:pt x="189" y="92"/>
                  <a:pt x="189" y="90"/>
                </a:cubicBezTo>
                <a:cubicBezTo>
                  <a:pt x="195" y="89"/>
                  <a:pt x="195" y="89"/>
                  <a:pt x="195" y="89"/>
                </a:cubicBezTo>
                <a:cubicBezTo>
                  <a:pt x="197" y="88"/>
                  <a:pt x="197" y="87"/>
                  <a:pt x="197" y="86"/>
                </a:cubicBezTo>
                <a:cubicBezTo>
                  <a:pt x="197" y="83"/>
                  <a:pt x="196" y="80"/>
                  <a:pt x="196" y="78"/>
                </a:cubicBezTo>
                <a:cubicBezTo>
                  <a:pt x="196" y="77"/>
                  <a:pt x="195" y="76"/>
                  <a:pt x="194" y="76"/>
                </a:cubicBezTo>
                <a:cubicBezTo>
                  <a:pt x="194" y="76"/>
                  <a:pt x="194" y="76"/>
                  <a:pt x="193" y="76"/>
                </a:cubicBezTo>
                <a:cubicBezTo>
                  <a:pt x="187" y="77"/>
                  <a:pt x="187" y="77"/>
                  <a:pt x="187" y="77"/>
                </a:cubicBezTo>
                <a:cubicBezTo>
                  <a:pt x="186" y="72"/>
                  <a:pt x="184" y="67"/>
                  <a:pt x="182" y="62"/>
                </a:cubicBezTo>
                <a:cubicBezTo>
                  <a:pt x="188" y="59"/>
                  <a:pt x="188" y="59"/>
                  <a:pt x="188" y="59"/>
                </a:cubicBezTo>
                <a:cubicBezTo>
                  <a:pt x="189" y="59"/>
                  <a:pt x="189" y="57"/>
                  <a:pt x="189" y="56"/>
                </a:cubicBezTo>
                <a:cubicBezTo>
                  <a:pt x="188" y="54"/>
                  <a:pt x="186" y="51"/>
                  <a:pt x="185" y="49"/>
                </a:cubicBezTo>
                <a:cubicBezTo>
                  <a:pt x="185" y="48"/>
                  <a:pt x="184" y="48"/>
                  <a:pt x="183" y="48"/>
                </a:cubicBezTo>
                <a:cubicBezTo>
                  <a:pt x="183" y="48"/>
                  <a:pt x="182" y="48"/>
                  <a:pt x="182" y="48"/>
                </a:cubicBezTo>
                <a:cubicBezTo>
                  <a:pt x="176" y="50"/>
                  <a:pt x="176" y="50"/>
                  <a:pt x="176" y="50"/>
                </a:cubicBezTo>
                <a:cubicBezTo>
                  <a:pt x="174" y="46"/>
                  <a:pt x="171" y="42"/>
                  <a:pt x="167" y="38"/>
                </a:cubicBezTo>
                <a:cubicBezTo>
                  <a:pt x="172" y="34"/>
                  <a:pt x="172" y="34"/>
                  <a:pt x="172" y="34"/>
                </a:cubicBezTo>
                <a:cubicBezTo>
                  <a:pt x="172" y="33"/>
                  <a:pt x="172" y="31"/>
                  <a:pt x="172" y="31"/>
                </a:cubicBezTo>
                <a:cubicBezTo>
                  <a:pt x="170" y="28"/>
                  <a:pt x="168" y="26"/>
                  <a:pt x="166" y="25"/>
                </a:cubicBezTo>
                <a:cubicBezTo>
                  <a:pt x="165" y="24"/>
                  <a:pt x="165" y="24"/>
                  <a:pt x="164" y="24"/>
                </a:cubicBezTo>
                <a:cubicBezTo>
                  <a:pt x="163" y="24"/>
                  <a:pt x="163" y="24"/>
                  <a:pt x="162" y="25"/>
                </a:cubicBezTo>
                <a:cubicBezTo>
                  <a:pt x="158" y="29"/>
                  <a:pt x="158" y="29"/>
                  <a:pt x="158" y="29"/>
                </a:cubicBezTo>
                <a:cubicBezTo>
                  <a:pt x="154" y="26"/>
                  <a:pt x="150" y="23"/>
                  <a:pt x="146" y="20"/>
                </a:cubicBezTo>
                <a:cubicBezTo>
                  <a:pt x="148" y="14"/>
                  <a:pt x="148" y="14"/>
                  <a:pt x="148" y="14"/>
                </a:cubicBezTo>
                <a:cubicBezTo>
                  <a:pt x="149" y="13"/>
                  <a:pt x="148" y="12"/>
                  <a:pt x="147" y="12"/>
                </a:cubicBezTo>
                <a:cubicBezTo>
                  <a:pt x="145" y="10"/>
                  <a:pt x="142" y="9"/>
                  <a:pt x="140" y="8"/>
                </a:cubicBezTo>
                <a:cubicBezTo>
                  <a:pt x="139" y="8"/>
                  <a:pt x="139" y="7"/>
                  <a:pt x="139" y="7"/>
                </a:cubicBezTo>
                <a:cubicBezTo>
                  <a:pt x="138" y="7"/>
                  <a:pt x="137" y="8"/>
                  <a:pt x="137" y="9"/>
                </a:cubicBezTo>
                <a:cubicBezTo>
                  <a:pt x="134" y="14"/>
                  <a:pt x="134" y="14"/>
                  <a:pt x="134" y="14"/>
                </a:cubicBezTo>
                <a:cubicBezTo>
                  <a:pt x="129" y="12"/>
                  <a:pt x="124" y="11"/>
                  <a:pt x="119" y="10"/>
                </a:cubicBezTo>
                <a:cubicBezTo>
                  <a:pt x="120" y="3"/>
                  <a:pt x="120" y="3"/>
                  <a:pt x="120" y="3"/>
                </a:cubicBezTo>
                <a:cubicBezTo>
                  <a:pt x="120" y="2"/>
                  <a:pt x="120" y="1"/>
                  <a:pt x="118" y="1"/>
                </a:cubicBezTo>
                <a:cubicBezTo>
                  <a:pt x="116" y="0"/>
                  <a:pt x="113" y="0"/>
                  <a:pt x="110" y="0"/>
                </a:cubicBezTo>
                <a:cubicBezTo>
                  <a:pt x="110" y="0"/>
                  <a:pt x="110" y="0"/>
                  <a:pt x="110" y="0"/>
                </a:cubicBezTo>
                <a:cubicBezTo>
                  <a:pt x="109" y="0"/>
                  <a:pt x="108" y="0"/>
                  <a:pt x="107" y="1"/>
                </a:cubicBezTo>
                <a:cubicBezTo>
                  <a:pt x="106" y="7"/>
                  <a:pt x="106" y="7"/>
                  <a:pt x="106" y="7"/>
                </a:cubicBezTo>
                <a:cubicBezTo>
                  <a:pt x="104" y="7"/>
                  <a:pt x="101" y="7"/>
                  <a:pt x="99" y="7"/>
                </a:cubicBezTo>
                <a:cubicBezTo>
                  <a:pt x="96" y="7"/>
                  <a:pt x="94" y="7"/>
                  <a:pt x="91" y="7"/>
                </a:cubicBezTo>
                <a:cubicBezTo>
                  <a:pt x="90" y="1"/>
                  <a:pt x="90" y="1"/>
                  <a:pt x="90" y="1"/>
                </a:cubicBezTo>
                <a:cubicBezTo>
                  <a:pt x="90" y="0"/>
                  <a:pt x="89" y="0"/>
                  <a:pt x="88" y="0"/>
                </a:cubicBezTo>
                <a:cubicBezTo>
                  <a:pt x="88" y="0"/>
                  <a:pt x="88" y="0"/>
                  <a:pt x="88" y="0"/>
                </a:cubicBezTo>
                <a:cubicBezTo>
                  <a:pt x="85" y="0"/>
                  <a:pt x="82" y="0"/>
                  <a:pt x="79" y="1"/>
                </a:cubicBezTo>
                <a:cubicBezTo>
                  <a:pt x="78" y="1"/>
                  <a:pt x="77" y="2"/>
                  <a:pt x="77" y="3"/>
                </a:cubicBezTo>
                <a:cubicBezTo>
                  <a:pt x="78" y="10"/>
                  <a:pt x="78" y="10"/>
                  <a:pt x="78" y="10"/>
                </a:cubicBezTo>
                <a:cubicBezTo>
                  <a:pt x="73" y="11"/>
                  <a:pt x="68" y="12"/>
                  <a:pt x="64" y="14"/>
                </a:cubicBezTo>
                <a:cubicBezTo>
                  <a:pt x="61" y="9"/>
                  <a:pt x="61" y="9"/>
                  <a:pt x="61" y="9"/>
                </a:cubicBezTo>
                <a:cubicBezTo>
                  <a:pt x="60" y="8"/>
                  <a:pt x="60" y="7"/>
                  <a:pt x="59" y="7"/>
                </a:cubicBezTo>
                <a:cubicBezTo>
                  <a:pt x="58" y="7"/>
                  <a:pt x="58" y="8"/>
                  <a:pt x="58" y="8"/>
                </a:cubicBezTo>
                <a:cubicBezTo>
                  <a:pt x="55" y="9"/>
                  <a:pt x="53" y="10"/>
                  <a:pt x="50" y="12"/>
                </a:cubicBezTo>
                <a:cubicBezTo>
                  <a:pt x="49" y="12"/>
                  <a:pt x="49" y="13"/>
                  <a:pt x="49" y="14"/>
                </a:cubicBezTo>
                <a:cubicBezTo>
                  <a:pt x="52" y="20"/>
                  <a:pt x="52" y="20"/>
                  <a:pt x="52" y="20"/>
                </a:cubicBezTo>
                <a:cubicBezTo>
                  <a:pt x="48" y="23"/>
                  <a:pt x="44" y="26"/>
                  <a:pt x="40" y="29"/>
                </a:cubicBezTo>
                <a:cubicBezTo>
                  <a:pt x="35" y="25"/>
                  <a:pt x="35" y="25"/>
                  <a:pt x="35" y="25"/>
                </a:cubicBezTo>
                <a:cubicBezTo>
                  <a:pt x="35" y="24"/>
                  <a:pt x="34" y="24"/>
                  <a:pt x="34" y="24"/>
                </a:cubicBezTo>
                <a:cubicBezTo>
                  <a:pt x="33" y="24"/>
                  <a:pt x="32" y="24"/>
                  <a:pt x="32" y="25"/>
                </a:cubicBezTo>
                <a:cubicBezTo>
                  <a:pt x="30" y="26"/>
                  <a:pt x="28" y="28"/>
                  <a:pt x="26" y="31"/>
                </a:cubicBezTo>
                <a:cubicBezTo>
                  <a:pt x="25" y="31"/>
                  <a:pt x="25" y="33"/>
                  <a:pt x="26" y="34"/>
                </a:cubicBezTo>
                <a:cubicBezTo>
                  <a:pt x="30" y="38"/>
                  <a:pt x="30" y="38"/>
                  <a:pt x="30" y="38"/>
                </a:cubicBezTo>
                <a:cubicBezTo>
                  <a:pt x="27" y="42"/>
                  <a:pt x="24" y="46"/>
                  <a:pt x="21" y="50"/>
                </a:cubicBezTo>
                <a:cubicBezTo>
                  <a:pt x="16" y="48"/>
                  <a:pt x="16" y="48"/>
                  <a:pt x="16" y="48"/>
                </a:cubicBezTo>
                <a:cubicBezTo>
                  <a:pt x="15" y="48"/>
                  <a:pt x="15" y="48"/>
                  <a:pt x="15" y="48"/>
                </a:cubicBezTo>
                <a:cubicBezTo>
                  <a:pt x="14" y="48"/>
                  <a:pt x="13" y="48"/>
                  <a:pt x="13" y="49"/>
                </a:cubicBezTo>
                <a:cubicBezTo>
                  <a:pt x="11" y="51"/>
                  <a:pt x="10" y="54"/>
                  <a:pt x="9" y="56"/>
                </a:cubicBezTo>
                <a:cubicBezTo>
                  <a:pt x="8" y="57"/>
                  <a:pt x="9" y="59"/>
                  <a:pt x="10" y="59"/>
                </a:cubicBezTo>
                <a:cubicBezTo>
                  <a:pt x="15" y="62"/>
                  <a:pt x="15" y="62"/>
                  <a:pt x="15" y="62"/>
                </a:cubicBezTo>
                <a:cubicBezTo>
                  <a:pt x="13" y="67"/>
                  <a:pt x="12" y="72"/>
                  <a:pt x="10" y="77"/>
                </a:cubicBezTo>
                <a:cubicBezTo>
                  <a:pt x="4" y="76"/>
                  <a:pt x="4" y="76"/>
                  <a:pt x="4" y="76"/>
                </a:cubicBezTo>
                <a:cubicBezTo>
                  <a:pt x="4" y="76"/>
                  <a:pt x="4" y="76"/>
                  <a:pt x="4" y="76"/>
                </a:cubicBezTo>
                <a:cubicBezTo>
                  <a:pt x="3" y="76"/>
                  <a:pt x="2" y="77"/>
                  <a:pt x="2" y="78"/>
                </a:cubicBezTo>
                <a:cubicBezTo>
                  <a:pt x="1" y="80"/>
                  <a:pt x="1" y="83"/>
                  <a:pt x="0" y="86"/>
                </a:cubicBezTo>
                <a:cubicBezTo>
                  <a:pt x="0" y="87"/>
                  <a:pt x="1" y="88"/>
                  <a:pt x="2" y="89"/>
                </a:cubicBezTo>
                <a:cubicBezTo>
                  <a:pt x="8" y="90"/>
                  <a:pt x="8" y="90"/>
                  <a:pt x="8" y="90"/>
                </a:cubicBezTo>
                <a:cubicBezTo>
                  <a:pt x="8" y="92"/>
                  <a:pt x="8" y="95"/>
                  <a:pt x="8" y="97"/>
                </a:cubicBezTo>
                <a:cubicBezTo>
                  <a:pt x="8" y="100"/>
                  <a:pt x="8" y="103"/>
                  <a:pt x="8" y="105"/>
                </a:cubicBezTo>
                <a:cubicBezTo>
                  <a:pt x="2" y="106"/>
                  <a:pt x="2" y="106"/>
                  <a:pt x="2" y="106"/>
                </a:cubicBezTo>
                <a:cubicBezTo>
                  <a:pt x="1" y="106"/>
                  <a:pt x="0" y="107"/>
                  <a:pt x="0" y="109"/>
                </a:cubicBezTo>
                <a:cubicBezTo>
                  <a:pt x="1" y="112"/>
                  <a:pt x="1" y="114"/>
                  <a:pt x="2" y="117"/>
                </a:cubicBezTo>
                <a:cubicBezTo>
                  <a:pt x="2" y="118"/>
                  <a:pt x="3" y="119"/>
                  <a:pt x="4" y="119"/>
                </a:cubicBezTo>
                <a:cubicBezTo>
                  <a:pt x="4" y="119"/>
                  <a:pt x="4" y="119"/>
                  <a:pt x="4" y="119"/>
                </a:cubicBezTo>
                <a:cubicBezTo>
                  <a:pt x="10" y="118"/>
                  <a:pt x="10" y="118"/>
                  <a:pt x="10" y="118"/>
                </a:cubicBezTo>
                <a:cubicBezTo>
                  <a:pt x="12" y="123"/>
                  <a:pt x="13" y="128"/>
                  <a:pt x="15" y="133"/>
                </a:cubicBezTo>
                <a:cubicBezTo>
                  <a:pt x="10" y="136"/>
                  <a:pt x="10" y="136"/>
                  <a:pt x="10" y="136"/>
                </a:cubicBezTo>
                <a:cubicBezTo>
                  <a:pt x="9" y="136"/>
                  <a:pt x="8" y="137"/>
                  <a:pt x="9" y="139"/>
                </a:cubicBezTo>
                <a:cubicBezTo>
                  <a:pt x="10" y="141"/>
                  <a:pt x="11" y="144"/>
                  <a:pt x="13" y="146"/>
                </a:cubicBezTo>
                <a:cubicBezTo>
                  <a:pt x="13" y="147"/>
                  <a:pt x="14" y="147"/>
                  <a:pt x="15" y="147"/>
                </a:cubicBezTo>
                <a:cubicBezTo>
                  <a:pt x="15" y="147"/>
                  <a:pt x="15" y="147"/>
                  <a:pt x="16" y="147"/>
                </a:cubicBezTo>
                <a:cubicBezTo>
                  <a:pt x="21" y="144"/>
                  <a:pt x="21" y="144"/>
                  <a:pt x="21" y="144"/>
                </a:cubicBezTo>
                <a:cubicBezTo>
                  <a:pt x="24" y="149"/>
                  <a:pt x="27" y="153"/>
                  <a:pt x="30" y="157"/>
                </a:cubicBezTo>
                <a:cubicBezTo>
                  <a:pt x="26" y="161"/>
                  <a:pt x="26" y="161"/>
                  <a:pt x="26" y="161"/>
                </a:cubicBezTo>
                <a:cubicBezTo>
                  <a:pt x="25" y="162"/>
                  <a:pt x="25" y="163"/>
                  <a:pt x="26" y="164"/>
                </a:cubicBezTo>
                <a:cubicBezTo>
                  <a:pt x="28" y="166"/>
                  <a:pt x="30" y="168"/>
                  <a:pt x="32" y="170"/>
                </a:cubicBezTo>
                <a:cubicBezTo>
                  <a:pt x="32" y="171"/>
                  <a:pt x="33" y="171"/>
                  <a:pt x="34" y="171"/>
                </a:cubicBezTo>
                <a:cubicBezTo>
                  <a:pt x="34" y="171"/>
                  <a:pt x="35" y="171"/>
                  <a:pt x="35" y="170"/>
                </a:cubicBezTo>
                <a:cubicBezTo>
                  <a:pt x="40" y="166"/>
                  <a:pt x="40" y="166"/>
                  <a:pt x="40" y="166"/>
                </a:cubicBezTo>
                <a:cubicBezTo>
                  <a:pt x="44" y="169"/>
                  <a:pt x="48" y="172"/>
                  <a:pt x="52" y="175"/>
                </a:cubicBezTo>
                <a:cubicBezTo>
                  <a:pt x="49" y="180"/>
                  <a:pt x="49" y="180"/>
                  <a:pt x="49" y="180"/>
                </a:cubicBezTo>
                <a:cubicBezTo>
                  <a:pt x="49" y="181"/>
                  <a:pt x="49" y="183"/>
                  <a:pt x="50" y="183"/>
                </a:cubicBezTo>
                <a:cubicBezTo>
                  <a:pt x="53" y="185"/>
                  <a:pt x="55" y="186"/>
                  <a:pt x="58" y="187"/>
                </a:cubicBezTo>
                <a:cubicBezTo>
                  <a:pt x="58" y="187"/>
                  <a:pt x="58" y="187"/>
                  <a:pt x="59" y="187"/>
                </a:cubicBezTo>
                <a:cubicBezTo>
                  <a:pt x="60" y="187"/>
                  <a:pt x="60" y="187"/>
                  <a:pt x="61" y="186"/>
                </a:cubicBezTo>
                <a:cubicBezTo>
                  <a:pt x="64" y="181"/>
                  <a:pt x="64" y="181"/>
                  <a:pt x="64" y="181"/>
                </a:cubicBezTo>
                <a:cubicBezTo>
                  <a:pt x="68" y="183"/>
                  <a:pt x="73" y="184"/>
                  <a:pt x="78" y="185"/>
                </a:cubicBezTo>
                <a:cubicBezTo>
                  <a:pt x="77" y="191"/>
                  <a:pt x="77" y="191"/>
                  <a:pt x="77" y="191"/>
                </a:cubicBezTo>
                <a:cubicBezTo>
                  <a:pt x="77" y="193"/>
                  <a:pt x="78" y="194"/>
                  <a:pt x="79" y="194"/>
                </a:cubicBezTo>
                <a:cubicBezTo>
                  <a:pt x="82" y="194"/>
                  <a:pt x="85" y="195"/>
                  <a:pt x="88" y="195"/>
                </a:cubicBezTo>
                <a:cubicBezTo>
                  <a:pt x="88" y="195"/>
                  <a:pt x="88" y="195"/>
                  <a:pt x="88" y="195"/>
                </a:cubicBezTo>
                <a:cubicBezTo>
                  <a:pt x="89" y="195"/>
                  <a:pt x="90" y="195"/>
                  <a:pt x="90" y="193"/>
                </a:cubicBezTo>
                <a:cubicBezTo>
                  <a:pt x="91" y="187"/>
                  <a:pt x="91" y="187"/>
                  <a:pt x="91" y="187"/>
                </a:cubicBezTo>
                <a:cubicBezTo>
                  <a:pt x="94" y="187"/>
                  <a:pt x="96" y="188"/>
                  <a:pt x="99" y="188"/>
                </a:cubicBezTo>
                <a:cubicBezTo>
                  <a:pt x="101" y="188"/>
                  <a:pt x="104" y="187"/>
                  <a:pt x="106" y="187"/>
                </a:cubicBezTo>
                <a:cubicBezTo>
                  <a:pt x="107" y="193"/>
                  <a:pt x="107" y="193"/>
                  <a:pt x="107" y="193"/>
                </a:cubicBezTo>
                <a:cubicBezTo>
                  <a:pt x="108" y="195"/>
                  <a:pt x="109" y="195"/>
                  <a:pt x="110" y="195"/>
                </a:cubicBezTo>
                <a:cubicBezTo>
                  <a:pt x="110" y="195"/>
                  <a:pt x="110" y="195"/>
                  <a:pt x="110" y="195"/>
                </a:cubicBezTo>
                <a:cubicBezTo>
                  <a:pt x="113" y="195"/>
                  <a:pt x="116" y="194"/>
                  <a:pt x="118" y="194"/>
                </a:cubicBezTo>
                <a:cubicBezTo>
                  <a:pt x="120" y="194"/>
                  <a:pt x="120" y="193"/>
                  <a:pt x="120" y="191"/>
                </a:cubicBezTo>
                <a:cubicBezTo>
                  <a:pt x="119" y="185"/>
                  <a:pt x="119" y="185"/>
                  <a:pt x="119" y="185"/>
                </a:cubicBezTo>
                <a:cubicBezTo>
                  <a:pt x="124" y="184"/>
                  <a:pt x="129" y="183"/>
                  <a:pt x="134" y="181"/>
                </a:cubicBezTo>
                <a:cubicBezTo>
                  <a:pt x="137" y="186"/>
                  <a:pt x="137" y="186"/>
                  <a:pt x="137" y="186"/>
                </a:cubicBezTo>
                <a:cubicBezTo>
                  <a:pt x="137" y="187"/>
                  <a:pt x="138" y="187"/>
                  <a:pt x="139" y="187"/>
                </a:cubicBezTo>
                <a:cubicBezTo>
                  <a:pt x="139" y="187"/>
                  <a:pt x="139" y="187"/>
                  <a:pt x="140" y="187"/>
                </a:cubicBezTo>
                <a:cubicBezTo>
                  <a:pt x="142" y="186"/>
                  <a:pt x="145" y="185"/>
                  <a:pt x="147" y="183"/>
                </a:cubicBezTo>
                <a:cubicBezTo>
                  <a:pt x="148" y="183"/>
                  <a:pt x="149" y="181"/>
                  <a:pt x="148" y="180"/>
                </a:cubicBezTo>
                <a:cubicBezTo>
                  <a:pt x="146" y="175"/>
                  <a:pt x="146" y="175"/>
                  <a:pt x="146" y="175"/>
                </a:cubicBezTo>
                <a:cubicBezTo>
                  <a:pt x="150" y="172"/>
                  <a:pt x="154" y="169"/>
                  <a:pt x="158" y="166"/>
                </a:cubicBezTo>
                <a:cubicBezTo>
                  <a:pt x="162" y="170"/>
                  <a:pt x="162" y="170"/>
                  <a:pt x="162" y="170"/>
                </a:cubicBezTo>
                <a:cubicBezTo>
                  <a:pt x="163" y="171"/>
                  <a:pt x="163" y="171"/>
                  <a:pt x="164" y="171"/>
                </a:cubicBezTo>
                <a:cubicBezTo>
                  <a:pt x="165" y="171"/>
                  <a:pt x="165" y="171"/>
                  <a:pt x="166" y="170"/>
                </a:cubicBezTo>
                <a:cubicBezTo>
                  <a:pt x="168" y="168"/>
                  <a:pt x="170" y="166"/>
                  <a:pt x="172" y="164"/>
                </a:cubicBezTo>
                <a:cubicBezTo>
                  <a:pt x="172" y="163"/>
                  <a:pt x="172" y="162"/>
                  <a:pt x="172" y="161"/>
                </a:cubicBezTo>
                <a:cubicBezTo>
                  <a:pt x="167" y="157"/>
                  <a:pt x="167" y="157"/>
                  <a:pt x="167" y="157"/>
                </a:cubicBezTo>
                <a:cubicBezTo>
                  <a:pt x="171" y="153"/>
                  <a:pt x="174" y="149"/>
                  <a:pt x="176" y="144"/>
                </a:cubicBezTo>
                <a:cubicBezTo>
                  <a:pt x="182" y="147"/>
                  <a:pt x="182" y="147"/>
                  <a:pt x="182" y="147"/>
                </a:cubicBezTo>
                <a:cubicBezTo>
                  <a:pt x="182" y="147"/>
                  <a:pt x="183" y="147"/>
                  <a:pt x="183" y="147"/>
                </a:cubicBezTo>
                <a:cubicBezTo>
                  <a:pt x="184" y="147"/>
                  <a:pt x="185" y="147"/>
                  <a:pt x="185" y="146"/>
                </a:cubicBezTo>
                <a:cubicBezTo>
                  <a:pt x="186" y="144"/>
                  <a:pt x="188" y="141"/>
                  <a:pt x="189" y="139"/>
                </a:cubicBezTo>
                <a:cubicBezTo>
                  <a:pt x="189" y="137"/>
                  <a:pt x="189" y="136"/>
                  <a:pt x="188" y="136"/>
                </a:cubicBezTo>
                <a:cubicBezTo>
                  <a:pt x="182" y="133"/>
                  <a:pt x="182" y="133"/>
                  <a:pt x="182" y="133"/>
                </a:cubicBezTo>
                <a:cubicBezTo>
                  <a:pt x="184" y="128"/>
                  <a:pt x="186" y="123"/>
                  <a:pt x="187" y="118"/>
                </a:cubicBezTo>
                <a:cubicBezTo>
                  <a:pt x="193" y="119"/>
                  <a:pt x="193" y="119"/>
                  <a:pt x="193" y="119"/>
                </a:cubicBezTo>
                <a:cubicBezTo>
                  <a:pt x="194" y="119"/>
                  <a:pt x="194" y="119"/>
                  <a:pt x="194" y="119"/>
                </a:cubicBezTo>
                <a:cubicBezTo>
                  <a:pt x="195" y="119"/>
                  <a:pt x="196" y="118"/>
                  <a:pt x="196" y="117"/>
                </a:cubicBezTo>
                <a:cubicBezTo>
                  <a:pt x="196" y="114"/>
                  <a:pt x="197" y="112"/>
                  <a:pt x="197" y="109"/>
                </a:cubicBezTo>
                <a:cubicBezTo>
                  <a:pt x="197" y="107"/>
                  <a:pt x="197" y="106"/>
                  <a:pt x="195" y="106"/>
                </a:cubicBezTo>
                <a:close/>
              </a:path>
            </a:pathLst>
          </a:custGeom>
          <a:solidFill>
            <a:schemeClr val="accent1"/>
          </a:solidFill>
          <a:ln w="19050" cap="rnd">
            <a:solidFill>
              <a:schemeClr val="accent1">
                <a:lumMod val="75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 name="Freeform 5"/>
          <p:cNvSpPr/>
          <p:nvPr/>
        </p:nvSpPr>
        <p:spPr bwMode="auto">
          <a:xfrm>
            <a:off x="4484214" y="3028519"/>
            <a:ext cx="2340294" cy="2331929"/>
          </a:xfrm>
          <a:custGeom>
            <a:avLst/>
            <a:gdLst>
              <a:gd name="T0" fmla="*/ 189 w 197"/>
              <a:gd name="T1" fmla="*/ 92 h 196"/>
              <a:gd name="T2" fmla="*/ 196 w 197"/>
              <a:gd name="T3" fmla="*/ 80 h 196"/>
              <a:gd name="T4" fmla="*/ 187 w 197"/>
              <a:gd name="T5" fmla="*/ 79 h 196"/>
              <a:gd name="T6" fmla="*/ 189 w 197"/>
              <a:gd name="T7" fmla="*/ 58 h 196"/>
              <a:gd name="T8" fmla="*/ 183 w 197"/>
              <a:gd name="T9" fmla="*/ 50 h 196"/>
              <a:gd name="T10" fmla="*/ 172 w 197"/>
              <a:gd name="T11" fmla="*/ 35 h 196"/>
              <a:gd name="T12" fmla="*/ 165 w 197"/>
              <a:gd name="T13" fmla="*/ 26 h 196"/>
              <a:gd name="T14" fmla="*/ 147 w 197"/>
              <a:gd name="T15" fmla="*/ 21 h 196"/>
              <a:gd name="T16" fmla="*/ 141 w 197"/>
              <a:gd name="T17" fmla="*/ 9 h 196"/>
              <a:gd name="T18" fmla="*/ 135 w 197"/>
              <a:gd name="T19" fmla="*/ 15 h 196"/>
              <a:gd name="T20" fmla="*/ 122 w 197"/>
              <a:gd name="T21" fmla="*/ 4 h 196"/>
              <a:gd name="T22" fmla="*/ 111 w 197"/>
              <a:gd name="T23" fmla="*/ 0 h 196"/>
              <a:gd name="T24" fmla="*/ 98 w 197"/>
              <a:gd name="T25" fmla="*/ 8 h 196"/>
              <a:gd name="T26" fmla="*/ 98 w 197"/>
              <a:gd name="T27" fmla="*/ 8 h 196"/>
              <a:gd name="T28" fmla="*/ 92 w 197"/>
              <a:gd name="T29" fmla="*/ 2 h 196"/>
              <a:gd name="T30" fmla="*/ 81 w 197"/>
              <a:gd name="T31" fmla="*/ 1 h 196"/>
              <a:gd name="T32" fmla="*/ 65 w 197"/>
              <a:gd name="T33" fmla="*/ 14 h 196"/>
              <a:gd name="T34" fmla="*/ 59 w 197"/>
              <a:gd name="T35" fmla="*/ 7 h 196"/>
              <a:gd name="T36" fmla="*/ 53 w 197"/>
              <a:gd name="T37" fmla="*/ 20 h 196"/>
              <a:gd name="T38" fmla="*/ 35 w 197"/>
              <a:gd name="T39" fmla="*/ 23 h 196"/>
              <a:gd name="T40" fmla="*/ 27 w 197"/>
              <a:gd name="T41" fmla="*/ 33 h 196"/>
              <a:gd name="T42" fmla="*/ 16 w 197"/>
              <a:gd name="T43" fmla="*/ 47 h 196"/>
              <a:gd name="T44" fmla="*/ 9 w 197"/>
              <a:gd name="T45" fmla="*/ 55 h 196"/>
              <a:gd name="T46" fmla="*/ 13 w 197"/>
              <a:gd name="T47" fmla="*/ 69 h 196"/>
              <a:gd name="T48" fmla="*/ 4 w 197"/>
              <a:gd name="T49" fmla="*/ 75 h 196"/>
              <a:gd name="T50" fmla="*/ 2 w 197"/>
              <a:gd name="T51" fmla="*/ 88 h 196"/>
              <a:gd name="T52" fmla="*/ 2 w 197"/>
              <a:gd name="T53" fmla="*/ 105 h 196"/>
              <a:gd name="T54" fmla="*/ 4 w 197"/>
              <a:gd name="T55" fmla="*/ 118 h 196"/>
              <a:gd name="T56" fmla="*/ 15 w 197"/>
              <a:gd name="T57" fmla="*/ 132 h 196"/>
              <a:gd name="T58" fmla="*/ 12 w 197"/>
              <a:gd name="T59" fmla="*/ 145 h 196"/>
              <a:gd name="T60" fmla="*/ 21 w 197"/>
              <a:gd name="T61" fmla="*/ 144 h 196"/>
              <a:gd name="T62" fmla="*/ 25 w 197"/>
              <a:gd name="T63" fmla="*/ 163 h 196"/>
              <a:gd name="T64" fmla="*/ 34 w 197"/>
              <a:gd name="T65" fmla="*/ 170 h 196"/>
              <a:gd name="T66" fmla="*/ 48 w 197"/>
              <a:gd name="T67" fmla="*/ 180 h 196"/>
              <a:gd name="T68" fmla="*/ 58 w 197"/>
              <a:gd name="T69" fmla="*/ 187 h 196"/>
              <a:gd name="T70" fmla="*/ 70 w 197"/>
              <a:gd name="T71" fmla="*/ 183 h 196"/>
              <a:gd name="T72" fmla="*/ 78 w 197"/>
              <a:gd name="T73" fmla="*/ 194 h 196"/>
              <a:gd name="T74" fmla="*/ 89 w 197"/>
              <a:gd name="T75" fmla="*/ 194 h 196"/>
              <a:gd name="T76" fmla="*/ 105 w 197"/>
              <a:gd name="T77" fmla="*/ 188 h 196"/>
              <a:gd name="T78" fmla="*/ 108 w 197"/>
              <a:gd name="T79" fmla="*/ 196 h 196"/>
              <a:gd name="T80" fmla="*/ 118 w 197"/>
              <a:gd name="T81" fmla="*/ 186 h 196"/>
              <a:gd name="T82" fmla="*/ 137 w 197"/>
              <a:gd name="T83" fmla="*/ 189 h 196"/>
              <a:gd name="T84" fmla="*/ 147 w 197"/>
              <a:gd name="T85" fmla="*/ 182 h 196"/>
              <a:gd name="T86" fmla="*/ 161 w 197"/>
              <a:gd name="T87" fmla="*/ 172 h 196"/>
              <a:gd name="T88" fmla="*/ 171 w 197"/>
              <a:gd name="T89" fmla="*/ 166 h 196"/>
              <a:gd name="T90" fmla="*/ 176 w 197"/>
              <a:gd name="T91" fmla="*/ 146 h 196"/>
              <a:gd name="T92" fmla="*/ 184 w 197"/>
              <a:gd name="T93" fmla="*/ 148 h 196"/>
              <a:gd name="T94" fmla="*/ 182 w 197"/>
              <a:gd name="T95" fmla="*/ 134 h 196"/>
              <a:gd name="T96" fmla="*/ 193 w 197"/>
              <a:gd name="T97" fmla="*/ 121 h 196"/>
              <a:gd name="T98" fmla="*/ 197 w 197"/>
              <a:gd name="T99" fmla="*/ 11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7" h="196">
                <a:moveTo>
                  <a:pt x="195" y="108"/>
                </a:moveTo>
                <a:cubicBezTo>
                  <a:pt x="189" y="107"/>
                  <a:pt x="189" y="107"/>
                  <a:pt x="189" y="107"/>
                </a:cubicBezTo>
                <a:cubicBezTo>
                  <a:pt x="190" y="102"/>
                  <a:pt x="190" y="97"/>
                  <a:pt x="189" y="92"/>
                </a:cubicBezTo>
                <a:cubicBezTo>
                  <a:pt x="195" y="91"/>
                  <a:pt x="195" y="91"/>
                  <a:pt x="195" y="91"/>
                </a:cubicBezTo>
                <a:cubicBezTo>
                  <a:pt x="197" y="90"/>
                  <a:pt x="197" y="89"/>
                  <a:pt x="197" y="88"/>
                </a:cubicBezTo>
                <a:cubicBezTo>
                  <a:pt x="197" y="85"/>
                  <a:pt x="197" y="83"/>
                  <a:pt x="196" y="80"/>
                </a:cubicBezTo>
                <a:cubicBezTo>
                  <a:pt x="196" y="79"/>
                  <a:pt x="195" y="78"/>
                  <a:pt x="194" y="78"/>
                </a:cubicBezTo>
                <a:cubicBezTo>
                  <a:pt x="194" y="78"/>
                  <a:pt x="194" y="78"/>
                  <a:pt x="194" y="78"/>
                </a:cubicBezTo>
                <a:cubicBezTo>
                  <a:pt x="187" y="79"/>
                  <a:pt x="187" y="79"/>
                  <a:pt x="187" y="79"/>
                </a:cubicBezTo>
                <a:cubicBezTo>
                  <a:pt x="186" y="74"/>
                  <a:pt x="185" y="69"/>
                  <a:pt x="183" y="64"/>
                </a:cubicBezTo>
                <a:cubicBezTo>
                  <a:pt x="188" y="61"/>
                  <a:pt x="188" y="61"/>
                  <a:pt x="188" y="61"/>
                </a:cubicBezTo>
                <a:cubicBezTo>
                  <a:pt x="189" y="61"/>
                  <a:pt x="190" y="59"/>
                  <a:pt x="189" y="58"/>
                </a:cubicBezTo>
                <a:cubicBezTo>
                  <a:pt x="188" y="56"/>
                  <a:pt x="187" y="53"/>
                  <a:pt x="186" y="51"/>
                </a:cubicBezTo>
                <a:cubicBezTo>
                  <a:pt x="185" y="50"/>
                  <a:pt x="184" y="49"/>
                  <a:pt x="184" y="49"/>
                </a:cubicBezTo>
                <a:cubicBezTo>
                  <a:pt x="183" y="49"/>
                  <a:pt x="183" y="50"/>
                  <a:pt x="183" y="50"/>
                </a:cubicBezTo>
                <a:cubicBezTo>
                  <a:pt x="177" y="52"/>
                  <a:pt x="177" y="52"/>
                  <a:pt x="177" y="52"/>
                </a:cubicBezTo>
                <a:cubicBezTo>
                  <a:pt x="174" y="48"/>
                  <a:pt x="171" y="44"/>
                  <a:pt x="168" y="40"/>
                </a:cubicBezTo>
                <a:cubicBezTo>
                  <a:pt x="172" y="35"/>
                  <a:pt x="172" y="35"/>
                  <a:pt x="172" y="35"/>
                </a:cubicBezTo>
                <a:cubicBezTo>
                  <a:pt x="173" y="35"/>
                  <a:pt x="173" y="33"/>
                  <a:pt x="173" y="32"/>
                </a:cubicBezTo>
                <a:cubicBezTo>
                  <a:pt x="171" y="30"/>
                  <a:pt x="169" y="28"/>
                  <a:pt x="167" y="26"/>
                </a:cubicBezTo>
                <a:cubicBezTo>
                  <a:pt x="166" y="26"/>
                  <a:pt x="166" y="26"/>
                  <a:pt x="165" y="26"/>
                </a:cubicBezTo>
                <a:cubicBezTo>
                  <a:pt x="164" y="26"/>
                  <a:pt x="164" y="26"/>
                  <a:pt x="163" y="26"/>
                </a:cubicBezTo>
                <a:cubicBezTo>
                  <a:pt x="159" y="30"/>
                  <a:pt x="159" y="30"/>
                  <a:pt x="159" y="30"/>
                </a:cubicBezTo>
                <a:cubicBezTo>
                  <a:pt x="155" y="27"/>
                  <a:pt x="151" y="24"/>
                  <a:pt x="147" y="21"/>
                </a:cubicBezTo>
                <a:cubicBezTo>
                  <a:pt x="150" y="16"/>
                  <a:pt x="150" y="16"/>
                  <a:pt x="150" y="16"/>
                </a:cubicBezTo>
                <a:cubicBezTo>
                  <a:pt x="150" y="15"/>
                  <a:pt x="150" y="13"/>
                  <a:pt x="149" y="13"/>
                </a:cubicBezTo>
                <a:cubicBezTo>
                  <a:pt x="146" y="12"/>
                  <a:pt x="144" y="10"/>
                  <a:pt x="141" y="9"/>
                </a:cubicBezTo>
                <a:cubicBezTo>
                  <a:pt x="141" y="9"/>
                  <a:pt x="140" y="9"/>
                  <a:pt x="140" y="9"/>
                </a:cubicBezTo>
                <a:cubicBezTo>
                  <a:pt x="139" y="9"/>
                  <a:pt x="139" y="9"/>
                  <a:pt x="138" y="10"/>
                </a:cubicBezTo>
                <a:cubicBezTo>
                  <a:pt x="135" y="15"/>
                  <a:pt x="135" y="15"/>
                  <a:pt x="135" y="15"/>
                </a:cubicBezTo>
                <a:cubicBezTo>
                  <a:pt x="133" y="14"/>
                  <a:pt x="130" y="13"/>
                  <a:pt x="128" y="13"/>
                </a:cubicBezTo>
                <a:cubicBezTo>
                  <a:pt x="126" y="12"/>
                  <a:pt x="123" y="11"/>
                  <a:pt x="121" y="10"/>
                </a:cubicBezTo>
                <a:cubicBezTo>
                  <a:pt x="122" y="4"/>
                  <a:pt x="122" y="4"/>
                  <a:pt x="122" y="4"/>
                </a:cubicBezTo>
                <a:cubicBezTo>
                  <a:pt x="122" y="3"/>
                  <a:pt x="121" y="2"/>
                  <a:pt x="120" y="2"/>
                </a:cubicBezTo>
                <a:cubicBezTo>
                  <a:pt x="117" y="1"/>
                  <a:pt x="114" y="1"/>
                  <a:pt x="111" y="0"/>
                </a:cubicBezTo>
                <a:cubicBezTo>
                  <a:pt x="111" y="0"/>
                  <a:pt x="111" y="0"/>
                  <a:pt x="111" y="0"/>
                </a:cubicBezTo>
                <a:cubicBezTo>
                  <a:pt x="110" y="0"/>
                  <a:pt x="109" y="1"/>
                  <a:pt x="109" y="2"/>
                </a:cubicBezTo>
                <a:cubicBezTo>
                  <a:pt x="108" y="8"/>
                  <a:pt x="108" y="8"/>
                  <a:pt x="108" y="8"/>
                </a:cubicBezTo>
                <a:cubicBezTo>
                  <a:pt x="105" y="8"/>
                  <a:pt x="102" y="8"/>
                  <a:pt x="98" y="8"/>
                </a:cubicBezTo>
                <a:cubicBezTo>
                  <a:pt x="98" y="9"/>
                  <a:pt x="98" y="9"/>
                  <a:pt x="98" y="9"/>
                </a:cubicBezTo>
                <a:cubicBezTo>
                  <a:pt x="98" y="9"/>
                  <a:pt x="98" y="9"/>
                  <a:pt x="98" y="9"/>
                </a:cubicBezTo>
                <a:cubicBezTo>
                  <a:pt x="98" y="8"/>
                  <a:pt x="98" y="8"/>
                  <a:pt x="98" y="8"/>
                </a:cubicBezTo>
                <a:cubicBezTo>
                  <a:pt x="98" y="8"/>
                  <a:pt x="98" y="8"/>
                  <a:pt x="98" y="8"/>
                </a:cubicBezTo>
                <a:cubicBezTo>
                  <a:pt x="96" y="8"/>
                  <a:pt x="95" y="8"/>
                  <a:pt x="93" y="8"/>
                </a:cubicBezTo>
                <a:cubicBezTo>
                  <a:pt x="92" y="2"/>
                  <a:pt x="92" y="2"/>
                  <a:pt x="92" y="2"/>
                </a:cubicBezTo>
                <a:cubicBezTo>
                  <a:pt x="91" y="1"/>
                  <a:pt x="90" y="0"/>
                  <a:pt x="89" y="0"/>
                </a:cubicBezTo>
                <a:cubicBezTo>
                  <a:pt x="89" y="0"/>
                  <a:pt x="89" y="0"/>
                  <a:pt x="89" y="0"/>
                </a:cubicBezTo>
                <a:cubicBezTo>
                  <a:pt x="86" y="0"/>
                  <a:pt x="83" y="0"/>
                  <a:pt x="81" y="1"/>
                </a:cubicBezTo>
                <a:cubicBezTo>
                  <a:pt x="79" y="1"/>
                  <a:pt x="79" y="2"/>
                  <a:pt x="79" y="3"/>
                </a:cubicBezTo>
                <a:cubicBezTo>
                  <a:pt x="80" y="10"/>
                  <a:pt x="80" y="10"/>
                  <a:pt x="80" y="10"/>
                </a:cubicBezTo>
                <a:cubicBezTo>
                  <a:pt x="75" y="11"/>
                  <a:pt x="70" y="12"/>
                  <a:pt x="65" y="14"/>
                </a:cubicBezTo>
                <a:cubicBezTo>
                  <a:pt x="62" y="8"/>
                  <a:pt x="62" y="8"/>
                  <a:pt x="62" y="8"/>
                </a:cubicBezTo>
                <a:cubicBezTo>
                  <a:pt x="62" y="8"/>
                  <a:pt x="61" y="7"/>
                  <a:pt x="60" y="7"/>
                </a:cubicBezTo>
                <a:cubicBezTo>
                  <a:pt x="60" y="7"/>
                  <a:pt x="59" y="7"/>
                  <a:pt x="59" y="7"/>
                </a:cubicBezTo>
                <a:cubicBezTo>
                  <a:pt x="57" y="8"/>
                  <a:pt x="54" y="10"/>
                  <a:pt x="52" y="11"/>
                </a:cubicBezTo>
                <a:cubicBezTo>
                  <a:pt x="50" y="12"/>
                  <a:pt x="50" y="13"/>
                  <a:pt x="51" y="14"/>
                </a:cubicBezTo>
                <a:cubicBezTo>
                  <a:pt x="53" y="20"/>
                  <a:pt x="53" y="20"/>
                  <a:pt x="53" y="20"/>
                </a:cubicBezTo>
                <a:cubicBezTo>
                  <a:pt x="49" y="22"/>
                  <a:pt x="45" y="25"/>
                  <a:pt x="41" y="28"/>
                </a:cubicBezTo>
                <a:cubicBezTo>
                  <a:pt x="36" y="24"/>
                  <a:pt x="36" y="24"/>
                  <a:pt x="36" y="24"/>
                </a:cubicBezTo>
                <a:cubicBezTo>
                  <a:pt x="36" y="24"/>
                  <a:pt x="35" y="23"/>
                  <a:pt x="35" y="23"/>
                </a:cubicBezTo>
                <a:cubicBezTo>
                  <a:pt x="34" y="23"/>
                  <a:pt x="33" y="24"/>
                  <a:pt x="33" y="24"/>
                </a:cubicBezTo>
                <a:cubicBezTo>
                  <a:pt x="31" y="26"/>
                  <a:pt x="29" y="28"/>
                  <a:pt x="27" y="30"/>
                </a:cubicBezTo>
                <a:cubicBezTo>
                  <a:pt x="26" y="31"/>
                  <a:pt x="26" y="32"/>
                  <a:pt x="27" y="33"/>
                </a:cubicBezTo>
                <a:cubicBezTo>
                  <a:pt x="31" y="38"/>
                  <a:pt x="31" y="38"/>
                  <a:pt x="31" y="38"/>
                </a:cubicBezTo>
                <a:cubicBezTo>
                  <a:pt x="28" y="41"/>
                  <a:pt x="25" y="45"/>
                  <a:pt x="22" y="50"/>
                </a:cubicBezTo>
                <a:cubicBezTo>
                  <a:pt x="16" y="47"/>
                  <a:pt x="16" y="47"/>
                  <a:pt x="16" y="47"/>
                </a:cubicBezTo>
                <a:cubicBezTo>
                  <a:pt x="16" y="47"/>
                  <a:pt x="16" y="47"/>
                  <a:pt x="15" y="47"/>
                </a:cubicBezTo>
                <a:cubicBezTo>
                  <a:pt x="14" y="47"/>
                  <a:pt x="14" y="47"/>
                  <a:pt x="13" y="48"/>
                </a:cubicBezTo>
                <a:cubicBezTo>
                  <a:pt x="12" y="50"/>
                  <a:pt x="11" y="53"/>
                  <a:pt x="9" y="55"/>
                </a:cubicBezTo>
                <a:cubicBezTo>
                  <a:pt x="9" y="56"/>
                  <a:pt x="9" y="58"/>
                  <a:pt x="10" y="58"/>
                </a:cubicBezTo>
                <a:cubicBezTo>
                  <a:pt x="16" y="61"/>
                  <a:pt x="16" y="61"/>
                  <a:pt x="16" y="61"/>
                </a:cubicBezTo>
                <a:cubicBezTo>
                  <a:pt x="15" y="64"/>
                  <a:pt x="14" y="66"/>
                  <a:pt x="13" y="69"/>
                </a:cubicBezTo>
                <a:cubicBezTo>
                  <a:pt x="12" y="71"/>
                  <a:pt x="11" y="73"/>
                  <a:pt x="11" y="76"/>
                </a:cubicBezTo>
                <a:cubicBezTo>
                  <a:pt x="5" y="75"/>
                  <a:pt x="5" y="75"/>
                  <a:pt x="5" y="75"/>
                </a:cubicBezTo>
                <a:cubicBezTo>
                  <a:pt x="4" y="75"/>
                  <a:pt x="4" y="75"/>
                  <a:pt x="4" y="75"/>
                </a:cubicBezTo>
                <a:cubicBezTo>
                  <a:pt x="3" y="75"/>
                  <a:pt x="2" y="76"/>
                  <a:pt x="2" y="77"/>
                </a:cubicBezTo>
                <a:cubicBezTo>
                  <a:pt x="1" y="80"/>
                  <a:pt x="1" y="82"/>
                  <a:pt x="0" y="85"/>
                </a:cubicBezTo>
                <a:cubicBezTo>
                  <a:pt x="0" y="86"/>
                  <a:pt x="1" y="87"/>
                  <a:pt x="2" y="88"/>
                </a:cubicBezTo>
                <a:cubicBezTo>
                  <a:pt x="8" y="89"/>
                  <a:pt x="8" y="89"/>
                  <a:pt x="8" y="89"/>
                </a:cubicBezTo>
                <a:cubicBezTo>
                  <a:pt x="8" y="94"/>
                  <a:pt x="8" y="99"/>
                  <a:pt x="8" y="104"/>
                </a:cubicBezTo>
                <a:cubicBezTo>
                  <a:pt x="2" y="105"/>
                  <a:pt x="2" y="105"/>
                  <a:pt x="2" y="105"/>
                </a:cubicBezTo>
                <a:cubicBezTo>
                  <a:pt x="1" y="105"/>
                  <a:pt x="0" y="106"/>
                  <a:pt x="0" y="108"/>
                </a:cubicBezTo>
                <a:cubicBezTo>
                  <a:pt x="1" y="110"/>
                  <a:pt x="1" y="113"/>
                  <a:pt x="1" y="116"/>
                </a:cubicBezTo>
                <a:cubicBezTo>
                  <a:pt x="2" y="117"/>
                  <a:pt x="3" y="118"/>
                  <a:pt x="4" y="118"/>
                </a:cubicBezTo>
                <a:cubicBezTo>
                  <a:pt x="4" y="118"/>
                  <a:pt x="4" y="118"/>
                  <a:pt x="4" y="118"/>
                </a:cubicBezTo>
                <a:cubicBezTo>
                  <a:pt x="10" y="117"/>
                  <a:pt x="10" y="117"/>
                  <a:pt x="10" y="117"/>
                </a:cubicBezTo>
                <a:cubicBezTo>
                  <a:pt x="11" y="122"/>
                  <a:pt x="13" y="127"/>
                  <a:pt x="15" y="132"/>
                </a:cubicBezTo>
                <a:cubicBezTo>
                  <a:pt x="9" y="135"/>
                  <a:pt x="9" y="135"/>
                  <a:pt x="9" y="135"/>
                </a:cubicBezTo>
                <a:cubicBezTo>
                  <a:pt x="8" y="135"/>
                  <a:pt x="8" y="136"/>
                  <a:pt x="8" y="138"/>
                </a:cubicBezTo>
                <a:cubicBezTo>
                  <a:pt x="9" y="140"/>
                  <a:pt x="11" y="143"/>
                  <a:pt x="12" y="145"/>
                </a:cubicBezTo>
                <a:cubicBezTo>
                  <a:pt x="12" y="146"/>
                  <a:pt x="13" y="146"/>
                  <a:pt x="14" y="146"/>
                </a:cubicBezTo>
                <a:cubicBezTo>
                  <a:pt x="14" y="146"/>
                  <a:pt x="15" y="146"/>
                  <a:pt x="15" y="146"/>
                </a:cubicBezTo>
                <a:cubicBezTo>
                  <a:pt x="21" y="144"/>
                  <a:pt x="21" y="144"/>
                  <a:pt x="21" y="144"/>
                </a:cubicBezTo>
                <a:cubicBezTo>
                  <a:pt x="23" y="148"/>
                  <a:pt x="26" y="152"/>
                  <a:pt x="29" y="156"/>
                </a:cubicBezTo>
                <a:cubicBezTo>
                  <a:pt x="25" y="160"/>
                  <a:pt x="25" y="160"/>
                  <a:pt x="25" y="160"/>
                </a:cubicBezTo>
                <a:cubicBezTo>
                  <a:pt x="24" y="161"/>
                  <a:pt x="24" y="163"/>
                  <a:pt x="25" y="163"/>
                </a:cubicBezTo>
                <a:cubicBezTo>
                  <a:pt x="27" y="166"/>
                  <a:pt x="29" y="168"/>
                  <a:pt x="31" y="170"/>
                </a:cubicBezTo>
                <a:cubicBezTo>
                  <a:pt x="31" y="170"/>
                  <a:pt x="32" y="170"/>
                  <a:pt x="33" y="170"/>
                </a:cubicBezTo>
                <a:cubicBezTo>
                  <a:pt x="33" y="170"/>
                  <a:pt x="34" y="170"/>
                  <a:pt x="34" y="170"/>
                </a:cubicBezTo>
                <a:cubicBezTo>
                  <a:pt x="39" y="165"/>
                  <a:pt x="39" y="165"/>
                  <a:pt x="39" y="165"/>
                </a:cubicBezTo>
                <a:cubicBezTo>
                  <a:pt x="42" y="169"/>
                  <a:pt x="47" y="172"/>
                  <a:pt x="51" y="174"/>
                </a:cubicBezTo>
                <a:cubicBezTo>
                  <a:pt x="48" y="180"/>
                  <a:pt x="48" y="180"/>
                  <a:pt x="48" y="180"/>
                </a:cubicBezTo>
                <a:cubicBezTo>
                  <a:pt x="48" y="181"/>
                  <a:pt x="48" y="182"/>
                  <a:pt x="49" y="183"/>
                </a:cubicBezTo>
                <a:cubicBezTo>
                  <a:pt x="51" y="184"/>
                  <a:pt x="54" y="186"/>
                  <a:pt x="57" y="187"/>
                </a:cubicBezTo>
                <a:cubicBezTo>
                  <a:pt x="57" y="187"/>
                  <a:pt x="57" y="187"/>
                  <a:pt x="58" y="187"/>
                </a:cubicBezTo>
                <a:cubicBezTo>
                  <a:pt x="58" y="187"/>
                  <a:pt x="59" y="187"/>
                  <a:pt x="59" y="186"/>
                </a:cubicBezTo>
                <a:cubicBezTo>
                  <a:pt x="63" y="181"/>
                  <a:pt x="63" y="181"/>
                  <a:pt x="63" y="181"/>
                </a:cubicBezTo>
                <a:cubicBezTo>
                  <a:pt x="65" y="182"/>
                  <a:pt x="67" y="182"/>
                  <a:pt x="70" y="183"/>
                </a:cubicBezTo>
                <a:cubicBezTo>
                  <a:pt x="72" y="184"/>
                  <a:pt x="74" y="185"/>
                  <a:pt x="77" y="185"/>
                </a:cubicBezTo>
                <a:cubicBezTo>
                  <a:pt x="76" y="192"/>
                  <a:pt x="76" y="192"/>
                  <a:pt x="76" y="192"/>
                </a:cubicBezTo>
                <a:cubicBezTo>
                  <a:pt x="76" y="193"/>
                  <a:pt x="76" y="194"/>
                  <a:pt x="78" y="194"/>
                </a:cubicBezTo>
                <a:cubicBezTo>
                  <a:pt x="81" y="195"/>
                  <a:pt x="83" y="195"/>
                  <a:pt x="86" y="196"/>
                </a:cubicBezTo>
                <a:cubicBezTo>
                  <a:pt x="86" y="196"/>
                  <a:pt x="86" y="196"/>
                  <a:pt x="86" y="196"/>
                </a:cubicBezTo>
                <a:cubicBezTo>
                  <a:pt x="87" y="196"/>
                  <a:pt x="88" y="195"/>
                  <a:pt x="89" y="194"/>
                </a:cubicBezTo>
                <a:cubicBezTo>
                  <a:pt x="90" y="188"/>
                  <a:pt x="90" y="188"/>
                  <a:pt x="90" y="188"/>
                </a:cubicBezTo>
                <a:cubicBezTo>
                  <a:pt x="93" y="188"/>
                  <a:pt x="96" y="188"/>
                  <a:pt x="99" y="188"/>
                </a:cubicBezTo>
                <a:cubicBezTo>
                  <a:pt x="101" y="188"/>
                  <a:pt x="103" y="188"/>
                  <a:pt x="105" y="188"/>
                </a:cubicBezTo>
                <a:cubicBezTo>
                  <a:pt x="106" y="194"/>
                  <a:pt x="106" y="194"/>
                  <a:pt x="106" y="194"/>
                </a:cubicBezTo>
                <a:cubicBezTo>
                  <a:pt x="106" y="195"/>
                  <a:pt x="107" y="196"/>
                  <a:pt x="108" y="196"/>
                </a:cubicBezTo>
                <a:cubicBezTo>
                  <a:pt x="108" y="196"/>
                  <a:pt x="108" y="196"/>
                  <a:pt x="108" y="196"/>
                </a:cubicBezTo>
                <a:cubicBezTo>
                  <a:pt x="111" y="196"/>
                  <a:pt x="114" y="195"/>
                  <a:pt x="117" y="195"/>
                </a:cubicBezTo>
                <a:cubicBezTo>
                  <a:pt x="118" y="195"/>
                  <a:pt x="119" y="194"/>
                  <a:pt x="119" y="192"/>
                </a:cubicBezTo>
                <a:cubicBezTo>
                  <a:pt x="118" y="186"/>
                  <a:pt x="118" y="186"/>
                  <a:pt x="118" y="186"/>
                </a:cubicBezTo>
                <a:cubicBezTo>
                  <a:pt x="123" y="185"/>
                  <a:pt x="128" y="184"/>
                  <a:pt x="133" y="182"/>
                </a:cubicBezTo>
                <a:cubicBezTo>
                  <a:pt x="135" y="187"/>
                  <a:pt x="135" y="187"/>
                  <a:pt x="135" y="187"/>
                </a:cubicBezTo>
                <a:cubicBezTo>
                  <a:pt x="136" y="188"/>
                  <a:pt x="137" y="189"/>
                  <a:pt x="137" y="189"/>
                </a:cubicBezTo>
                <a:cubicBezTo>
                  <a:pt x="138" y="189"/>
                  <a:pt x="138" y="189"/>
                  <a:pt x="138" y="188"/>
                </a:cubicBezTo>
                <a:cubicBezTo>
                  <a:pt x="141" y="187"/>
                  <a:pt x="143" y="186"/>
                  <a:pt x="146" y="185"/>
                </a:cubicBezTo>
                <a:cubicBezTo>
                  <a:pt x="147" y="184"/>
                  <a:pt x="148" y="183"/>
                  <a:pt x="147" y="182"/>
                </a:cubicBezTo>
                <a:cubicBezTo>
                  <a:pt x="144" y="176"/>
                  <a:pt x="144" y="176"/>
                  <a:pt x="144" y="176"/>
                </a:cubicBezTo>
                <a:cubicBezTo>
                  <a:pt x="149" y="174"/>
                  <a:pt x="153" y="171"/>
                  <a:pt x="157" y="167"/>
                </a:cubicBezTo>
                <a:cubicBezTo>
                  <a:pt x="161" y="172"/>
                  <a:pt x="161" y="172"/>
                  <a:pt x="161" y="172"/>
                </a:cubicBezTo>
                <a:cubicBezTo>
                  <a:pt x="162" y="172"/>
                  <a:pt x="162" y="172"/>
                  <a:pt x="163" y="172"/>
                </a:cubicBezTo>
                <a:cubicBezTo>
                  <a:pt x="164" y="172"/>
                  <a:pt x="164" y="172"/>
                  <a:pt x="165" y="172"/>
                </a:cubicBezTo>
                <a:cubicBezTo>
                  <a:pt x="167" y="170"/>
                  <a:pt x="169" y="168"/>
                  <a:pt x="171" y="166"/>
                </a:cubicBezTo>
                <a:cubicBezTo>
                  <a:pt x="172" y="165"/>
                  <a:pt x="172" y="164"/>
                  <a:pt x="171" y="163"/>
                </a:cubicBezTo>
                <a:cubicBezTo>
                  <a:pt x="166" y="158"/>
                  <a:pt x="166" y="158"/>
                  <a:pt x="166" y="158"/>
                </a:cubicBezTo>
                <a:cubicBezTo>
                  <a:pt x="170" y="155"/>
                  <a:pt x="173" y="150"/>
                  <a:pt x="176" y="146"/>
                </a:cubicBezTo>
                <a:cubicBezTo>
                  <a:pt x="181" y="149"/>
                  <a:pt x="181" y="149"/>
                  <a:pt x="181" y="149"/>
                </a:cubicBezTo>
                <a:cubicBezTo>
                  <a:pt x="182" y="149"/>
                  <a:pt x="182" y="149"/>
                  <a:pt x="182" y="149"/>
                </a:cubicBezTo>
                <a:cubicBezTo>
                  <a:pt x="183" y="149"/>
                  <a:pt x="184" y="149"/>
                  <a:pt x="184" y="148"/>
                </a:cubicBezTo>
                <a:cubicBezTo>
                  <a:pt x="186" y="146"/>
                  <a:pt x="187" y="143"/>
                  <a:pt x="188" y="140"/>
                </a:cubicBezTo>
                <a:cubicBezTo>
                  <a:pt x="189" y="139"/>
                  <a:pt x="188" y="138"/>
                  <a:pt x="187" y="138"/>
                </a:cubicBezTo>
                <a:cubicBezTo>
                  <a:pt x="182" y="134"/>
                  <a:pt x="182" y="134"/>
                  <a:pt x="182" y="134"/>
                </a:cubicBezTo>
                <a:cubicBezTo>
                  <a:pt x="183" y="132"/>
                  <a:pt x="184" y="130"/>
                  <a:pt x="185" y="127"/>
                </a:cubicBezTo>
                <a:cubicBezTo>
                  <a:pt x="186" y="125"/>
                  <a:pt x="186" y="122"/>
                  <a:pt x="187" y="120"/>
                </a:cubicBezTo>
                <a:cubicBezTo>
                  <a:pt x="193" y="121"/>
                  <a:pt x="193" y="121"/>
                  <a:pt x="193" y="121"/>
                </a:cubicBezTo>
                <a:cubicBezTo>
                  <a:pt x="193" y="121"/>
                  <a:pt x="193" y="121"/>
                  <a:pt x="193" y="121"/>
                </a:cubicBezTo>
                <a:cubicBezTo>
                  <a:pt x="194" y="121"/>
                  <a:pt x="195" y="120"/>
                  <a:pt x="196" y="119"/>
                </a:cubicBezTo>
                <a:cubicBezTo>
                  <a:pt x="196" y="116"/>
                  <a:pt x="197" y="113"/>
                  <a:pt x="197" y="111"/>
                </a:cubicBezTo>
                <a:cubicBezTo>
                  <a:pt x="197" y="110"/>
                  <a:pt x="196" y="108"/>
                  <a:pt x="195" y="108"/>
                </a:cubicBezTo>
                <a:close/>
              </a:path>
            </a:pathLst>
          </a:custGeom>
          <a:solidFill>
            <a:schemeClr val="accent1">
              <a:lumMod val="75000"/>
            </a:schemeClr>
          </a:solidFill>
          <a:ln w="19050" cap="rnd">
            <a:solidFill>
              <a:schemeClr val="accent1">
                <a:lumMod val="75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 name="Freeform 6"/>
          <p:cNvSpPr/>
          <p:nvPr/>
        </p:nvSpPr>
        <p:spPr bwMode="auto">
          <a:xfrm>
            <a:off x="2870508" y="2820959"/>
            <a:ext cx="1734729" cy="1712981"/>
          </a:xfrm>
          <a:custGeom>
            <a:avLst/>
            <a:gdLst>
              <a:gd name="T0" fmla="*/ 135 w 146"/>
              <a:gd name="T1" fmla="*/ 77 h 144"/>
              <a:gd name="T2" fmla="*/ 144 w 146"/>
              <a:gd name="T3" fmla="*/ 65 h 144"/>
              <a:gd name="T4" fmla="*/ 143 w 146"/>
              <a:gd name="T5" fmla="*/ 53 h 144"/>
              <a:gd name="T6" fmla="*/ 141 w 146"/>
              <a:gd name="T7" fmla="*/ 51 h 144"/>
              <a:gd name="T8" fmla="*/ 129 w 146"/>
              <a:gd name="T9" fmla="*/ 45 h 144"/>
              <a:gd name="T10" fmla="*/ 135 w 146"/>
              <a:gd name="T11" fmla="*/ 39 h 144"/>
              <a:gd name="T12" fmla="*/ 131 w 146"/>
              <a:gd name="T13" fmla="*/ 27 h 144"/>
              <a:gd name="T14" fmla="*/ 128 w 146"/>
              <a:gd name="T15" fmla="*/ 27 h 144"/>
              <a:gd name="T16" fmla="*/ 113 w 146"/>
              <a:gd name="T17" fmla="*/ 25 h 144"/>
              <a:gd name="T18" fmla="*/ 117 w 146"/>
              <a:gd name="T19" fmla="*/ 14 h 144"/>
              <a:gd name="T20" fmla="*/ 108 w 146"/>
              <a:gd name="T21" fmla="*/ 9 h 144"/>
              <a:gd name="T22" fmla="*/ 101 w 146"/>
              <a:gd name="T23" fmla="*/ 17 h 144"/>
              <a:gd name="T24" fmla="*/ 92 w 146"/>
              <a:gd name="T25" fmla="*/ 13 h 144"/>
              <a:gd name="T26" fmla="*/ 92 w 146"/>
              <a:gd name="T27" fmla="*/ 2 h 144"/>
              <a:gd name="T28" fmla="*/ 82 w 146"/>
              <a:gd name="T29" fmla="*/ 0 h 144"/>
              <a:gd name="T30" fmla="*/ 78 w 146"/>
              <a:gd name="T31" fmla="*/ 10 h 144"/>
              <a:gd name="T32" fmla="*/ 73 w 146"/>
              <a:gd name="T33" fmla="*/ 10 h 144"/>
              <a:gd name="T34" fmla="*/ 66 w 146"/>
              <a:gd name="T35" fmla="*/ 1 h 144"/>
              <a:gd name="T36" fmla="*/ 64 w 146"/>
              <a:gd name="T37" fmla="*/ 0 h 144"/>
              <a:gd name="T38" fmla="*/ 52 w 146"/>
              <a:gd name="T39" fmla="*/ 4 h 144"/>
              <a:gd name="T40" fmla="*/ 45 w 146"/>
              <a:gd name="T41" fmla="*/ 17 h 144"/>
              <a:gd name="T42" fmla="*/ 38 w 146"/>
              <a:gd name="T43" fmla="*/ 8 h 144"/>
              <a:gd name="T44" fmla="*/ 29 w 146"/>
              <a:gd name="T45" fmla="*/ 14 h 144"/>
              <a:gd name="T46" fmla="*/ 33 w 146"/>
              <a:gd name="T47" fmla="*/ 25 h 144"/>
              <a:gd name="T48" fmla="*/ 18 w 146"/>
              <a:gd name="T49" fmla="*/ 27 h 144"/>
              <a:gd name="T50" fmla="*/ 15 w 146"/>
              <a:gd name="T51" fmla="*/ 27 h 144"/>
              <a:gd name="T52" fmla="*/ 10 w 146"/>
              <a:gd name="T53" fmla="*/ 38 h 144"/>
              <a:gd name="T54" fmla="*/ 14 w 146"/>
              <a:gd name="T55" fmla="*/ 52 h 144"/>
              <a:gd name="T56" fmla="*/ 5 w 146"/>
              <a:gd name="T57" fmla="*/ 51 h 144"/>
              <a:gd name="T58" fmla="*/ 3 w 146"/>
              <a:gd name="T59" fmla="*/ 53 h 144"/>
              <a:gd name="T60" fmla="*/ 2 w 146"/>
              <a:gd name="T61" fmla="*/ 65 h 144"/>
              <a:gd name="T62" fmla="*/ 11 w 146"/>
              <a:gd name="T63" fmla="*/ 77 h 144"/>
              <a:gd name="T64" fmla="*/ 1 w 146"/>
              <a:gd name="T65" fmla="*/ 81 h 144"/>
              <a:gd name="T66" fmla="*/ 5 w 146"/>
              <a:gd name="T67" fmla="*/ 92 h 144"/>
              <a:gd name="T68" fmla="*/ 14 w 146"/>
              <a:gd name="T69" fmla="*/ 91 h 144"/>
              <a:gd name="T70" fmla="*/ 18 w 146"/>
              <a:gd name="T71" fmla="*/ 100 h 144"/>
              <a:gd name="T72" fmla="*/ 10 w 146"/>
              <a:gd name="T73" fmla="*/ 108 h 144"/>
              <a:gd name="T74" fmla="*/ 17 w 146"/>
              <a:gd name="T75" fmla="*/ 117 h 144"/>
              <a:gd name="T76" fmla="*/ 26 w 146"/>
              <a:gd name="T77" fmla="*/ 112 h 144"/>
              <a:gd name="T78" fmla="*/ 28 w 146"/>
              <a:gd name="T79" fmla="*/ 126 h 144"/>
              <a:gd name="T80" fmla="*/ 37 w 146"/>
              <a:gd name="T81" fmla="*/ 135 h 144"/>
              <a:gd name="T82" fmla="*/ 40 w 146"/>
              <a:gd name="T83" fmla="*/ 134 h 144"/>
              <a:gd name="T84" fmla="*/ 53 w 146"/>
              <a:gd name="T85" fmla="*/ 130 h 144"/>
              <a:gd name="T86" fmla="*/ 52 w 146"/>
              <a:gd name="T87" fmla="*/ 139 h 144"/>
              <a:gd name="T88" fmla="*/ 64 w 146"/>
              <a:gd name="T89" fmla="*/ 144 h 144"/>
              <a:gd name="T90" fmla="*/ 66 w 146"/>
              <a:gd name="T91" fmla="*/ 142 h 144"/>
              <a:gd name="T92" fmla="*/ 73 w 146"/>
              <a:gd name="T93" fmla="*/ 134 h 144"/>
              <a:gd name="T94" fmla="*/ 80 w 146"/>
              <a:gd name="T95" fmla="*/ 142 h 144"/>
              <a:gd name="T96" fmla="*/ 82 w 146"/>
              <a:gd name="T97" fmla="*/ 144 h 144"/>
              <a:gd name="T98" fmla="*/ 94 w 146"/>
              <a:gd name="T99" fmla="*/ 139 h 144"/>
              <a:gd name="T100" fmla="*/ 101 w 146"/>
              <a:gd name="T101" fmla="*/ 127 h 144"/>
              <a:gd name="T102" fmla="*/ 108 w 146"/>
              <a:gd name="T103" fmla="*/ 135 h 144"/>
              <a:gd name="T104" fmla="*/ 118 w 146"/>
              <a:gd name="T105" fmla="*/ 130 h 144"/>
              <a:gd name="T106" fmla="*/ 113 w 146"/>
              <a:gd name="T107" fmla="*/ 119 h 144"/>
              <a:gd name="T108" fmla="*/ 128 w 146"/>
              <a:gd name="T109" fmla="*/ 117 h 144"/>
              <a:gd name="T110" fmla="*/ 131 w 146"/>
              <a:gd name="T111" fmla="*/ 116 h 144"/>
              <a:gd name="T112" fmla="*/ 136 w 146"/>
              <a:gd name="T113" fmla="*/ 105 h 144"/>
              <a:gd name="T114" fmla="*/ 132 w 146"/>
              <a:gd name="T115" fmla="*/ 92 h 144"/>
              <a:gd name="T116" fmla="*/ 141 w 146"/>
              <a:gd name="T117" fmla="*/ 92 h 144"/>
              <a:gd name="T118" fmla="*/ 144 w 146"/>
              <a:gd name="T119" fmla="*/ 91 h 144"/>
              <a:gd name="T120" fmla="*/ 144 w 146"/>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4">
                <a:moveTo>
                  <a:pt x="144" y="79"/>
                </a:moveTo>
                <a:cubicBezTo>
                  <a:pt x="135" y="77"/>
                  <a:pt x="135" y="77"/>
                  <a:pt x="135" y="77"/>
                </a:cubicBezTo>
                <a:cubicBezTo>
                  <a:pt x="135" y="73"/>
                  <a:pt x="135" y="70"/>
                  <a:pt x="135" y="67"/>
                </a:cubicBezTo>
                <a:cubicBezTo>
                  <a:pt x="144" y="65"/>
                  <a:pt x="144" y="65"/>
                  <a:pt x="144" y="65"/>
                </a:cubicBezTo>
                <a:cubicBezTo>
                  <a:pt x="145" y="65"/>
                  <a:pt x="146" y="64"/>
                  <a:pt x="145" y="62"/>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7"/>
                  <a:pt x="129" y="45"/>
                </a:cubicBezTo>
                <a:cubicBezTo>
                  <a:pt x="129" y="44"/>
                  <a:pt x="128" y="44"/>
                  <a:pt x="128" y="44"/>
                </a:cubicBezTo>
                <a:cubicBezTo>
                  <a:pt x="135" y="39"/>
                  <a:pt x="135" y="39"/>
                  <a:pt x="135" y="39"/>
                </a:cubicBezTo>
                <a:cubicBezTo>
                  <a:pt x="136" y="38"/>
                  <a:pt x="137" y="37"/>
                  <a:pt x="136" y="36"/>
                </a:cubicBezTo>
                <a:cubicBezTo>
                  <a:pt x="134" y="33"/>
                  <a:pt x="133" y="30"/>
                  <a:pt x="131" y="27"/>
                </a:cubicBezTo>
                <a:cubicBezTo>
                  <a:pt x="130" y="27"/>
                  <a:pt x="130" y="27"/>
                  <a:pt x="129" y="27"/>
                </a:cubicBezTo>
                <a:cubicBezTo>
                  <a:pt x="128" y="27"/>
                  <a:pt x="128" y="27"/>
                  <a:pt x="128" y="27"/>
                </a:cubicBezTo>
                <a:cubicBezTo>
                  <a:pt x="120" y="32"/>
                  <a:pt x="120" y="32"/>
                  <a:pt x="120" y="32"/>
                </a:cubicBezTo>
                <a:cubicBezTo>
                  <a:pt x="118" y="29"/>
                  <a:pt x="116" y="27"/>
                  <a:pt x="113" y="25"/>
                </a:cubicBezTo>
                <a:cubicBezTo>
                  <a:pt x="118" y="17"/>
                  <a:pt x="118" y="17"/>
                  <a:pt x="118" y="17"/>
                </a:cubicBezTo>
                <a:cubicBezTo>
                  <a:pt x="119" y="16"/>
                  <a:pt x="118" y="15"/>
                  <a:pt x="117" y="14"/>
                </a:cubicBezTo>
                <a:cubicBezTo>
                  <a:pt x="115" y="12"/>
                  <a:pt x="112" y="10"/>
                  <a:pt x="109" y="9"/>
                </a:cubicBezTo>
                <a:cubicBezTo>
                  <a:pt x="109" y="9"/>
                  <a:pt x="108" y="9"/>
                  <a:pt x="108" y="9"/>
                </a:cubicBezTo>
                <a:cubicBezTo>
                  <a:pt x="107" y="9"/>
                  <a:pt x="107" y="9"/>
                  <a:pt x="106" y="10"/>
                </a:cubicBezTo>
                <a:cubicBezTo>
                  <a:pt x="101" y="17"/>
                  <a:pt x="101" y="17"/>
                  <a:pt x="101" y="17"/>
                </a:cubicBezTo>
                <a:cubicBezTo>
                  <a:pt x="99" y="15"/>
                  <a:pt x="96" y="14"/>
                  <a:pt x="93" y="13"/>
                </a:cubicBezTo>
                <a:cubicBezTo>
                  <a:pt x="93" y="13"/>
                  <a:pt x="92" y="13"/>
                  <a:pt x="92" y="13"/>
                </a:cubicBezTo>
                <a:cubicBezTo>
                  <a:pt x="94" y="4"/>
                  <a:pt x="94" y="4"/>
                  <a:pt x="94" y="4"/>
                </a:cubicBezTo>
                <a:cubicBezTo>
                  <a:pt x="94" y="3"/>
                  <a:pt x="93" y="2"/>
                  <a:pt x="92" y="2"/>
                </a:cubicBezTo>
                <a:cubicBezTo>
                  <a:pt x="89" y="1"/>
                  <a:pt x="86" y="0"/>
                  <a:pt x="82" y="0"/>
                </a:cubicBezTo>
                <a:cubicBezTo>
                  <a:pt x="82" y="0"/>
                  <a:pt x="82" y="0"/>
                  <a:pt x="82" y="0"/>
                </a:cubicBezTo>
                <a:cubicBezTo>
                  <a:pt x="81" y="0"/>
                  <a:pt x="80" y="0"/>
                  <a:pt x="80" y="2"/>
                </a:cubicBezTo>
                <a:cubicBezTo>
                  <a:pt x="78" y="10"/>
                  <a:pt x="78" y="10"/>
                  <a:pt x="78" y="10"/>
                </a:cubicBezTo>
                <a:cubicBezTo>
                  <a:pt x="76" y="10"/>
                  <a:pt x="75" y="10"/>
                  <a:pt x="73" y="10"/>
                </a:cubicBezTo>
                <a:cubicBezTo>
                  <a:pt x="73" y="10"/>
                  <a:pt x="73" y="10"/>
                  <a:pt x="73" y="10"/>
                </a:cubicBezTo>
                <a:cubicBezTo>
                  <a:pt x="71" y="10"/>
                  <a:pt x="70" y="10"/>
                  <a:pt x="68" y="10"/>
                </a:cubicBezTo>
                <a:cubicBezTo>
                  <a:pt x="66" y="1"/>
                  <a:pt x="66" y="1"/>
                  <a:pt x="66" y="1"/>
                </a:cubicBezTo>
                <a:cubicBezTo>
                  <a:pt x="66" y="0"/>
                  <a:pt x="65" y="0"/>
                  <a:pt x="64" y="0"/>
                </a:cubicBezTo>
                <a:cubicBezTo>
                  <a:pt x="64" y="0"/>
                  <a:pt x="64" y="0"/>
                  <a:pt x="64" y="0"/>
                </a:cubicBezTo>
                <a:cubicBezTo>
                  <a:pt x="60" y="0"/>
                  <a:pt x="57" y="1"/>
                  <a:pt x="54" y="2"/>
                </a:cubicBezTo>
                <a:cubicBezTo>
                  <a:pt x="53" y="2"/>
                  <a:pt x="52" y="3"/>
                  <a:pt x="52" y="4"/>
                </a:cubicBezTo>
                <a:cubicBezTo>
                  <a:pt x="54" y="13"/>
                  <a:pt x="54" y="13"/>
                  <a:pt x="54" y="13"/>
                </a:cubicBezTo>
                <a:cubicBezTo>
                  <a:pt x="51" y="14"/>
                  <a:pt x="48" y="15"/>
                  <a:pt x="45" y="17"/>
                </a:cubicBezTo>
                <a:cubicBezTo>
                  <a:pt x="40" y="9"/>
                  <a:pt x="40" y="9"/>
                  <a:pt x="40" y="9"/>
                </a:cubicBezTo>
                <a:cubicBezTo>
                  <a:pt x="39" y="9"/>
                  <a:pt x="39" y="8"/>
                  <a:pt x="38" y="8"/>
                </a:cubicBezTo>
                <a:cubicBezTo>
                  <a:pt x="38" y="8"/>
                  <a:pt x="37" y="8"/>
                  <a:pt x="37" y="9"/>
                </a:cubicBezTo>
                <a:cubicBezTo>
                  <a:pt x="34" y="10"/>
                  <a:pt x="31" y="12"/>
                  <a:pt x="29" y="14"/>
                </a:cubicBezTo>
                <a:cubicBezTo>
                  <a:pt x="28" y="15"/>
                  <a:pt x="27" y="16"/>
                  <a:pt x="28" y="17"/>
                </a:cubicBezTo>
                <a:cubicBezTo>
                  <a:pt x="33" y="25"/>
                  <a:pt x="33" y="25"/>
                  <a:pt x="33" y="25"/>
                </a:cubicBezTo>
                <a:cubicBezTo>
                  <a:pt x="30" y="27"/>
                  <a:pt x="28" y="29"/>
                  <a:pt x="26" y="31"/>
                </a:cubicBezTo>
                <a:cubicBezTo>
                  <a:pt x="18" y="27"/>
                  <a:pt x="18" y="27"/>
                  <a:pt x="18" y="27"/>
                </a:cubicBezTo>
                <a:cubicBezTo>
                  <a:pt x="18" y="26"/>
                  <a:pt x="17" y="26"/>
                  <a:pt x="17" y="26"/>
                </a:cubicBezTo>
                <a:cubicBezTo>
                  <a:pt x="16" y="26"/>
                  <a:pt x="16" y="27"/>
                  <a:pt x="15" y="27"/>
                </a:cubicBezTo>
                <a:cubicBezTo>
                  <a:pt x="13" y="30"/>
                  <a:pt x="11" y="33"/>
                  <a:pt x="10" y="35"/>
                </a:cubicBezTo>
                <a:cubicBezTo>
                  <a:pt x="9" y="36"/>
                  <a:pt x="9" y="38"/>
                  <a:pt x="10" y="38"/>
                </a:cubicBezTo>
                <a:cubicBezTo>
                  <a:pt x="18" y="44"/>
                  <a:pt x="18" y="44"/>
                  <a:pt x="18" y="44"/>
                </a:cubicBezTo>
                <a:cubicBezTo>
                  <a:pt x="16" y="46"/>
                  <a:pt x="15" y="49"/>
                  <a:pt x="14" y="52"/>
                </a:cubicBezTo>
                <a:cubicBezTo>
                  <a:pt x="14" y="52"/>
                  <a:pt x="14" y="52"/>
                  <a:pt x="14" y="53"/>
                </a:cubicBezTo>
                <a:cubicBezTo>
                  <a:pt x="5" y="51"/>
                  <a:pt x="5" y="51"/>
                  <a:pt x="5" y="51"/>
                </a:cubicBezTo>
                <a:cubicBezTo>
                  <a:pt x="5" y="51"/>
                  <a:pt x="5" y="51"/>
                  <a:pt x="5" y="51"/>
                </a:cubicBezTo>
                <a:cubicBezTo>
                  <a:pt x="4" y="51"/>
                  <a:pt x="3" y="52"/>
                  <a:pt x="3" y="53"/>
                </a:cubicBezTo>
                <a:cubicBezTo>
                  <a:pt x="2" y="56"/>
                  <a:pt x="1" y="59"/>
                  <a:pt x="1" y="62"/>
                </a:cubicBezTo>
                <a:cubicBezTo>
                  <a:pt x="0" y="64"/>
                  <a:pt x="1" y="65"/>
                  <a:pt x="2" y="65"/>
                </a:cubicBezTo>
                <a:cubicBezTo>
                  <a:pt x="11" y="67"/>
                  <a:pt x="11" y="67"/>
                  <a:pt x="11" y="67"/>
                </a:cubicBezTo>
                <a:cubicBezTo>
                  <a:pt x="11" y="70"/>
                  <a:pt x="11" y="73"/>
                  <a:pt x="11" y="77"/>
                </a:cubicBezTo>
                <a:cubicBezTo>
                  <a:pt x="2" y="79"/>
                  <a:pt x="2" y="79"/>
                  <a:pt x="2" y="79"/>
                </a:cubicBezTo>
                <a:cubicBezTo>
                  <a:pt x="1" y="79"/>
                  <a:pt x="1" y="80"/>
                  <a:pt x="1" y="81"/>
                </a:cubicBezTo>
                <a:cubicBezTo>
                  <a:pt x="1" y="84"/>
                  <a:pt x="2" y="88"/>
                  <a:pt x="3" y="91"/>
                </a:cubicBezTo>
                <a:cubicBezTo>
                  <a:pt x="3" y="92"/>
                  <a:pt x="4" y="92"/>
                  <a:pt x="5" y="92"/>
                </a:cubicBezTo>
                <a:cubicBezTo>
                  <a:pt x="5" y="92"/>
                  <a:pt x="5" y="92"/>
                  <a:pt x="5" y="92"/>
                </a:cubicBezTo>
                <a:cubicBezTo>
                  <a:pt x="14" y="91"/>
                  <a:pt x="14" y="91"/>
                  <a:pt x="14" y="91"/>
                </a:cubicBezTo>
                <a:cubicBezTo>
                  <a:pt x="15" y="94"/>
                  <a:pt x="16" y="96"/>
                  <a:pt x="17" y="99"/>
                </a:cubicBezTo>
                <a:cubicBezTo>
                  <a:pt x="17" y="99"/>
                  <a:pt x="18" y="100"/>
                  <a:pt x="18" y="100"/>
                </a:cubicBezTo>
                <a:cubicBezTo>
                  <a:pt x="11" y="105"/>
                  <a:pt x="11" y="105"/>
                  <a:pt x="11" y="105"/>
                </a:cubicBezTo>
                <a:cubicBezTo>
                  <a:pt x="10" y="106"/>
                  <a:pt x="9" y="107"/>
                  <a:pt x="10" y="108"/>
                </a:cubicBezTo>
                <a:cubicBezTo>
                  <a:pt x="12" y="111"/>
                  <a:pt x="13" y="114"/>
                  <a:pt x="15" y="116"/>
                </a:cubicBezTo>
                <a:cubicBezTo>
                  <a:pt x="16" y="117"/>
                  <a:pt x="17" y="117"/>
                  <a:pt x="17" y="117"/>
                </a:cubicBezTo>
                <a:cubicBezTo>
                  <a:pt x="18" y="117"/>
                  <a:pt x="18" y="117"/>
                  <a:pt x="18" y="117"/>
                </a:cubicBezTo>
                <a:cubicBezTo>
                  <a:pt x="26" y="112"/>
                  <a:pt x="26" y="112"/>
                  <a:pt x="26" y="112"/>
                </a:cubicBezTo>
                <a:cubicBezTo>
                  <a:pt x="28" y="114"/>
                  <a:pt x="30" y="117"/>
                  <a:pt x="33" y="119"/>
                </a:cubicBezTo>
                <a:cubicBezTo>
                  <a:pt x="28" y="126"/>
                  <a:pt x="28" y="126"/>
                  <a:pt x="28" y="126"/>
                </a:cubicBezTo>
                <a:cubicBezTo>
                  <a:pt x="28" y="127"/>
                  <a:pt x="28" y="129"/>
                  <a:pt x="29" y="129"/>
                </a:cubicBezTo>
                <a:cubicBezTo>
                  <a:pt x="31" y="131"/>
                  <a:pt x="34" y="133"/>
                  <a:pt x="37" y="135"/>
                </a:cubicBezTo>
                <a:cubicBezTo>
                  <a:pt x="37" y="135"/>
                  <a:pt x="38" y="135"/>
                  <a:pt x="38" y="135"/>
                </a:cubicBezTo>
                <a:cubicBezTo>
                  <a:pt x="39" y="135"/>
                  <a:pt x="39" y="135"/>
                  <a:pt x="40" y="134"/>
                </a:cubicBezTo>
                <a:cubicBezTo>
                  <a:pt x="45" y="127"/>
                  <a:pt x="45" y="127"/>
                  <a:pt x="45" y="127"/>
                </a:cubicBezTo>
                <a:cubicBezTo>
                  <a:pt x="48" y="128"/>
                  <a:pt x="50" y="129"/>
                  <a:pt x="53" y="130"/>
                </a:cubicBezTo>
                <a:cubicBezTo>
                  <a:pt x="53" y="130"/>
                  <a:pt x="54" y="130"/>
                  <a:pt x="54" y="131"/>
                </a:cubicBezTo>
                <a:cubicBezTo>
                  <a:pt x="52" y="139"/>
                  <a:pt x="52" y="139"/>
                  <a:pt x="52" y="139"/>
                </a:cubicBezTo>
                <a:cubicBezTo>
                  <a:pt x="52" y="140"/>
                  <a:pt x="53" y="142"/>
                  <a:pt x="54" y="142"/>
                </a:cubicBezTo>
                <a:cubicBezTo>
                  <a:pt x="57" y="143"/>
                  <a:pt x="61" y="143"/>
                  <a:pt x="64" y="144"/>
                </a:cubicBezTo>
                <a:cubicBezTo>
                  <a:pt x="64" y="144"/>
                  <a:pt x="64" y="144"/>
                  <a:pt x="64" y="144"/>
                </a:cubicBezTo>
                <a:cubicBezTo>
                  <a:pt x="65" y="144"/>
                  <a:pt x="66" y="143"/>
                  <a:pt x="66" y="142"/>
                </a:cubicBezTo>
                <a:cubicBezTo>
                  <a:pt x="68" y="133"/>
                  <a:pt x="68" y="133"/>
                  <a:pt x="68" y="133"/>
                </a:cubicBezTo>
                <a:cubicBezTo>
                  <a:pt x="70" y="134"/>
                  <a:pt x="72" y="134"/>
                  <a:pt x="73" y="134"/>
                </a:cubicBezTo>
                <a:cubicBezTo>
                  <a:pt x="75" y="134"/>
                  <a:pt x="76" y="134"/>
                  <a:pt x="78" y="133"/>
                </a:cubicBezTo>
                <a:cubicBezTo>
                  <a:pt x="80" y="142"/>
                  <a:pt x="80" y="142"/>
                  <a:pt x="80" y="142"/>
                </a:cubicBezTo>
                <a:cubicBezTo>
                  <a:pt x="80" y="143"/>
                  <a:pt x="81" y="144"/>
                  <a:pt x="82" y="144"/>
                </a:cubicBezTo>
                <a:cubicBezTo>
                  <a:pt x="82" y="144"/>
                  <a:pt x="82" y="144"/>
                  <a:pt x="82" y="144"/>
                </a:cubicBezTo>
                <a:cubicBezTo>
                  <a:pt x="86" y="143"/>
                  <a:pt x="89" y="143"/>
                  <a:pt x="92" y="142"/>
                </a:cubicBezTo>
                <a:cubicBezTo>
                  <a:pt x="93" y="142"/>
                  <a:pt x="94" y="141"/>
                  <a:pt x="94" y="139"/>
                </a:cubicBezTo>
                <a:cubicBezTo>
                  <a:pt x="92" y="131"/>
                  <a:pt x="92" y="131"/>
                  <a:pt x="92" y="131"/>
                </a:cubicBezTo>
                <a:cubicBezTo>
                  <a:pt x="95" y="130"/>
                  <a:pt x="98" y="129"/>
                  <a:pt x="101" y="127"/>
                </a:cubicBezTo>
                <a:cubicBezTo>
                  <a:pt x="106" y="134"/>
                  <a:pt x="106" y="134"/>
                  <a:pt x="106" y="134"/>
                </a:cubicBezTo>
                <a:cubicBezTo>
                  <a:pt x="107" y="135"/>
                  <a:pt x="107" y="135"/>
                  <a:pt x="108" y="135"/>
                </a:cubicBezTo>
                <a:cubicBezTo>
                  <a:pt x="109" y="135"/>
                  <a:pt x="109" y="135"/>
                  <a:pt x="109" y="135"/>
                </a:cubicBezTo>
                <a:cubicBezTo>
                  <a:pt x="112" y="133"/>
                  <a:pt x="115" y="131"/>
                  <a:pt x="118" y="130"/>
                </a:cubicBezTo>
                <a:cubicBezTo>
                  <a:pt x="118" y="129"/>
                  <a:pt x="119" y="128"/>
                  <a:pt x="118" y="127"/>
                </a:cubicBezTo>
                <a:cubicBezTo>
                  <a:pt x="113" y="119"/>
                  <a:pt x="113" y="119"/>
                  <a:pt x="113" y="119"/>
                </a:cubicBezTo>
                <a:cubicBezTo>
                  <a:pt x="116" y="117"/>
                  <a:pt x="118" y="115"/>
                  <a:pt x="120" y="112"/>
                </a:cubicBezTo>
                <a:cubicBezTo>
                  <a:pt x="128" y="117"/>
                  <a:pt x="128" y="117"/>
                  <a:pt x="128" y="117"/>
                </a:cubicBezTo>
                <a:cubicBezTo>
                  <a:pt x="128" y="117"/>
                  <a:pt x="129" y="117"/>
                  <a:pt x="129" y="117"/>
                </a:cubicBezTo>
                <a:cubicBezTo>
                  <a:pt x="130" y="117"/>
                  <a:pt x="130" y="117"/>
                  <a:pt x="131" y="116"/>
                </a:cubicBezTo>
                <a:cubicBezTo>
                  <a:pt x="133" y="114"/>
                  <a:pt x="135" y="111"/>
                  <a:pt x="136" y="108"/>
                </a:cubicBezTo>
                <a:cubicBezTo>
                  <a:pt x="137" y="107"/>
                  <a:pt x="137" y="106"/>
                  <a:pt x="136" y="105"/>
                </a:cubicBezTo>
                <a:cubicBezTo>
                  <a:pt x="128" y="100"/>
                  <a:pt x="128" y="100"/>
                  <a:pt x="128" y="100"/>
                </a:cubicBezTo>
                <a:cubicBezTo>
                  <a:pt x="130" y="97"/>
                  <a:pt x="131" y="95"/>
                  <a:pt x="132" y="92"/>
                </a:cubicBezTo>
                <a:cubicBezTo>
                  <a:pt x="132" y="92"/>
                  <a:pt x="132" y="91"/>
                  <a:pt x="132" y="91"/>
                </a:cubicBezTo>
                <a:cubicBezTo>
                  <a:pt x="141" y="92"/>
                  <a:pt x="141" y="92"/>
                  <a:pt x="141" y="92"/>
                </a:cubicBezTo>
                <a:cubicBezTo>
                  <a:pt x="141" y="92"/>
                  <a:pt x="141" y="92"/>
                  <a:pt x="141" y="92"/>
                </a:cubicBezTo>
                <a:cubicBezTo>
                  <a:pt x="142" y="92"/>
                  <a:pt x="143" y="92"/>
                  <a:pt x="144" y="91"/>
                </a:cubicBezTo>
                <a:cubicBezTo>
                  <a:pt x="144" y="88"/>
                  <a:pt x="145" y="84"/>
                  <a:pt x="145" y="81"/>
                </a:cubicBezTo>
                <a:cubicBezTo>
                  <a:pt x="146" y="80"/>
                  <a:pt x="145" y="79"/>
                  <a:pt x="144" y="79"/>
                </a:cubicBezTo>
                <a:close/>
              </a:path>
            </a:pathLst>
          </a:custGeom>
          <a:solidFill>
            <a:schemeClr val="accent1">
              <a:lumMod val="60000"/>
              <a:lumOff val="40000"/>
            </a:schemeClr>
          </a:solidFill>
          <a:ln w="19050" cap="rnd">
            <a:solidFill>
              <a:schemeClr val="accent1">
                <a:lumMod val="60000"/>
                <a:lumOff val="4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 name="Freeform 7"/>
          <p:cNvSpPr>
            <a:spLocks noChangeAspect="1"/>
          </p:cNvSpPr>
          <p:nvPr/>
        </p:nvSpPr>
        <p:spPr bwMode="auto">
          <a:xfrm>
            <a:off x="3193400" y="4533940"/>
            <a:ext cx="1387783" cy="1370385"/>
          </a:xfrm>
          <a:custGeom>
            <a:avLst/>
            <a:gdLst>
              <a:gd name="T0" fmla="*/ 135 w 146"/>
              <a:gd name="T1" fmla="*/ 77 h 144"/>
              <a:gd name="T2" fmla="*/ 144 w 146"/>
              <a:gd name="T3" fmla="*/ 65 h 144"/>
              <a:gd name="T4" fmla="*/ 143 w 146"/>
              <a:gd name="T5" fmla="*/ 53 h 144"/>
              <a:gd name="T6" fmla="*/ 141 w 146"/>
              <a:gd name="T7" fmla="*/ 51 h 144"/>
              <a:gd name="T8" fmla="*/ 129 w 146"/>
              <a:gd name="T9" fmla="*/ 45 h 144"/>
              <a:gd name="T10" fmla="*/ 135 w 146"/>
              <a:gd name="T11" fmla="*/ 39 h 144"/>
              <a:gd name="T12" fmla="*/ 131 w 146"/>
              <a:gd name="T13" fmla="*/ 27 h 144"/>
              <a:gd name="T14" fmla="*/ 128 w 146"/>
              <a:gd name="T15" fmla="*/ 27 h 144"/>
              <a:gd name="T16" fmla="*/ 113 w 146"/>
              <a:gd name="T17" fmla="*/ 25 h 144"/>
              <a:gd name="T18" fmla="*/ 117 w 146"/>
              <a:gd name="T19" fmla="*/ 14 h 144"/>
              <a:gd name="T20" fmla="*/ 108 w 146"/>
              <a:gd name="T21" fmla="*/ 9 h 144"/>
              <a:gd name="T22" fmla="*/ 101 w 146"/>
              <a:gd name="T23" fmla="*/ 17 h 144"/>
              <a:gd name="T24" fmla="*/ 92 w 146"/>
              <a:gd name="T25" fmla="*/ 13 h 144"/>
              <a:gd name="T26" fmla="*/ 92 w 146"/>
              <a:gd name="T27" fmla="*/ 2 h 144"/>
              <a:gd name="T28" fmla="*/ 82 w 146"/>
              <a:gd name="T29" fmla="*/ 0 h 144"/>
              <a:gd name="T30" fmla="*/ 78 w 146"/>
              <a:gd name="T31" fmla="*/ 10 h 144"/>
              <a:gd name="T32" fmla="*/ 73 w 146"/>
              <a:gd name="T33" fmla="*/ 10 h 144"/>
              <a:gd name="T34" fmla="*/ 66 w 146"/>
              <a:gd name="T35" fmla="*/ 1 h 144"/>
              <a:gd name="T36" fmla="*/ 64 w 146"/>
              <a:gd name="T37" fmla="*/ 0 h 144"/>
              <a:gd name="T38" fmla="*/ 52 w 146"/>
              <a:gd name="T39" fmla="*/ 4 h 144"/>
              <a:gd name="T40" fmla="*/ 45 w 146"/>
              <a:gd name="T41" fmla="*/ 17 h 144"/>
              <a:gd name="T42" fmla="*/ 38 w 146"/>
              <a:gd name="T43" fmla="*/ 8 h 144"/>
              <a:gd name="T44" fmla="*/ 29 w 146"/>
              <a:gd name="T45" fmla="*/ 14 h 144"/>
              <a:gd name="T46" fmla="*/ 33 w 146"/>
              <a:gd name="T47" fmla="*/ 25 h 144"/>
              <a:gd name="T48" fmla="*/ 18 w 146"/>
              <a:gd name="T49" fmla="*/ 27 h 144"/>
              <a:gd name="T50" fmla="*/ 15 w 146"/>
              <a:gd name="T51" fmla="*/ 27 h 144"/>
              <a:gd name="T52" fmla="*/ 10 w 146"/>
              <a:gd name="T53" fmla="*/ 38 h 144"/>
              <a:gd name="T54" fmla="*/ 14 w 146"/>
              <a:gd name="T55" fmla="*/ 52 h 144"/>
              <a:gd name="T56" fmla="*/ 5 w 146"/>
              <a:gd name="T57" fmla="*/ 51 h 144"/>
              <a:gd name="T58" fmla="*/ 3 w 146"/>
              <a:gd name="T59" fmla="*/ 53 h 144"/>
              <a:gd name="T60" fmla="*/ 2 w 146"/>
              <a:gd name="T61" fmla="*/ 65 h 144"/>
              <a:gd name="T62" fmla="*/ 11 w 146"/>
              <a:gd name="T63" fmla="*/ 77 h 144"/>
              <a:gd name="T64" fmla="*/ 1 w 146"/>
              <a:gd name="T65" fmla="*/ 81 h 144"/>
              <a:gd name="T66" fmla="*/ 5 w 146"/>
              <a:gd name="T67" fmla="*/ 92 h 144"/>
              <a:gd name="T68" fmla="*/ 14 w 146"/>
              <a:gd name="T69" fmla="*/ 91 h 144"/>
              <a:gd name="T70" fmla="*/ 18 w 146"/>
              <a:gd name="T71" fmla="*/ 100 h 144"/>
              <a:gd name="T72" fmla="*/ 10 w 146"/>
              <a:gd name="T73" fmla="*/ 108 h 144"/>
              <a:gd name="T74" fmla="*/ 17 w 146"/>
              <a:gd name="T75" fmla="*/ 117 h 144"/>
              <a:gd name="T76" fmla="*/ 26 w 146"/>
              <a:gd name="T77" fmla="*/ 112 h 144"/>
              <a:gd name="T78" fmla="*/ 28 w 146"/>
              <a:gd name="T79" fmla="*/ 126 h 144"/>
              <a:gd name="T80" fmla="*/ 37 w 146"/>
              <a:gd name="T81" fmla="*/ 135 h 144"/>
              <a:gd name="T82" fmla="*/ 40 w 146"/>
              <a:gd name="T83" fmla="*/ 134 h 144"/>
              <a:gd name="T84" fmla="*/ 53 w 146"/>
              <a:gd name="T85" fmla="*/ 130 h 144"/>
              <a:gd name="T86" fmla="*/ 52 w 146"/>
              <a:gd name="T87" fmla="*/ 139 h 144"/>
              <a:gd name="T88" fmla="*/ 64 w 146"/>
              <a:gd name="T89" fmla="*/ 144 h 144"/>
              <a:gd name="T90" fmla="*/ 66 w 146"/>
              <a:gd name="T91" fmla="*/ 142 h 144"/>
              <a:gd name="T92" fmla="*/ 73 w 146"/>
              <a:gd name="T93" fmla="*/ 134 h 144"/>
              <a:gd name="T94" fmla="*/ 80 w 146"/>
              <a:gd name="T95" fmla="*/ 142 h 144"/>
              <a:gd name="T96" fmla="*/ 82 w 146"/>
              <a:gd name="T97" fmla="*/ 144 h 144"/>
              <a:gd name="T98" fmla="*/ 94 w 146"/>
              <a:gd name="T99" fmla="*/ 139 h 144"/>
              <a:gd name="T100" fmla="*/ 101 w 146"/>
              <a:gd name="T101" fmla="*/ 127 h 144"/>
              <a:gd name="T102" fmla="*/ 108 w 146"/>
              <a:gd name="T103" fmla="*/ 135 h 144"/>
              <a:gd name="T104" fmla="*/ 118 w 146"/>
              <a:gd name="T105" fmla="*/ 130 h 144"/>
              <a:gd name="T106" fmla="*/ 113 w 146"/>
              <a:gd name="T107" fmla="*/ 119 h 144"/>
              <a:gd name="T108" fmla="*/ 128 w 146"/>
              <a:gd name="T109" fmla="*/ 117 h 144"/>
              <a:gd name="T110" fmla="*/ 131 w 146"/>
              <a:gd name="T111" fmla="*/ 116 h 144"/>
              <a:gd name="T112" fmla="*/ 136 w 146"/>
              <a:gd name="T113" fmla="*/ 105 h 144"/>
              <a:gd name="T114" fmla="*/ 132 w 146"/>
              <a:gd name="T115" fmla="*/ 92 h 144"/>
              <a:gd name="T116" fmla="*/ 141 w 146"/>
              <a:gd name="T117" fmla="*/ 92 h 144"/>
              <a:gd name="T118" fmla="*/ 144 w 146"/>
              <a:gd name="T119" fmla="*/ 91 h 144"/>
              <a:gd name="T120" fmla="*/ 144 w 146"/>
              <a:gd name="T121" fmla="*/ 7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4">
                <a:moveTo>
                  <a:pt x="144" y="79"/>
                </a:moveTo>
                <a:cubicBezTo>
                  <a:pt x="135" y="77"/>
                  <a:pt x="135" y="77"/>
                  <a:pt x="135" y="77"/>
                </a:cubicBezTo>
                <a:cubicBezTo>
                  <a:pt x="135" y="73"/>
                  <a:pt x="135" y="70"/>
                  <a:pt x="135" y="67"/>
                </a:cubicBezTo>
                <a:cubicBezTo>
                  <a:pt x="144" y="65"/>
                  <a:pt x="144" y="65"/>
                  <a:pt x="144" y="65"/>
                </a:cubicBezTo>
                <a:cubicBezTo>
                  <a:pt x="145" y="65"/>
                  <a:pt x="146" y="64"/>
                  <a:pt x="145" y="62"/>
                </a:cubicBezTo>
                <a:cubicBezTo>
                  <a:pt x="145" y="59"/>
                  <a:pt x="144" y="56"/>
                  <a:pt x="143" y="53"/>
                </a:cubicBezTo>
                <a:cubicBezTo>
                  <a:pt x="143" y="52"/>
                  <a:pt x="142" y="51"/>
                  <a:pt x="141" y="51"/>
                </a:cubicBezTo>
                <a:cubicBezTo>
                  <a:pt x="141" y="51"/>
                  <a:pt x="141" y="51"/>
                  <a:pt x="141" y="51"/>
                </a:cubicBezTo>
                <a:cubicBezTo>
                  <a:pt x="132" y="53"/>
                  <a:pt x="132" y="53"/>
                  <a:pt x="132" y="53"/>
                </a:cubicBezTo>
                <a:cubicBezTo>
                  <a:pt x="131" y="50"/>
                  <a:pt x="130" y="47"/>
                  <a:pt x="129" y="45"/>
                </a:cubicBezTo>
                <a:cubicBezTo>
                  <a:pt x="129" y="44"/>
                  <a:pt x="128" y="44"/>
                  <a:pt x="128" y="44"/>
                </a:cubicBezTo>
                <a:cubicBezTo>
                  <a:pt x="135" y="39"/>
                  <a:pt x="135" y="39"/>
                  <a:pt x="135" y="39"/>
                </a:cubicBezTo>
                <a:cubicBezTo>
                  <a:pt x="136" y="38"/>
                  <a:pt x="137" y="37"/>
                  <a:pt x="136" y="36"/>
                </a:cubicBezTo>
                <a:cubicBezTo>
                  <a:pt x="134" y="33"/>
                  <a:pt x="133" y="30"/>
                  <a:pt x="131" y="27"/>
                </a:cubicBezTo>
                <a:cubicBezTo>
                  <a:pt x="130" y="27"/>
                  <a:pt x="130" y="27"/>
                  <a:pt x="129" y="27"/>
                </a:cubicBezTo>
                <a:cubicBezTo>
                  <a:pt x="128" y="27"/>
                  <a:pt x="128" y="27"/>
                  <a:pt x="128" y="27"/>
                </a:cubicBezTo>
                <a:cubicBezTo>
                  <a:pt x="120" y="32"/>
                  <a:pt x="120" y="32"/>
                  <a:pt x="120" y="32"/>
                </a:cubicBezTo>
                <a:cubicBezTo>
                  <a:pt x="118" y="29"/>
                  <a:pt x="116" y="27"/>
                  <a:pt x="113" y="25"/>
                </a:cubicBezTo>
                <a:cubicBezTo>
                  <a:pt x="118" y="17"/>
                  <a:pt x="118" y="17"/>
                  <a:pt x="118" y="17"/>
                </a:cubicBezTo>
                <a:cubicBezTo>
                  <a:pt x="119" y="16"/>
                  <a:pt x="118" y="15"/>
                  <a:pt x="117" y="14"/>
                </a:cubicBezTo>
                <a:cubicBezTo>
                  <a:pt x="115" y="12"/>
                  <a:pt x="112" y="10"/>
                  <a:pt x="109" y="9"/>
                </a:cubicBezTo>
                <a:cubicBezTo>
                  <a:pt x="109" y="9"/>
                  <a:pt x="108" y="9"/>
                  <a:pt x="108" y="9"/>
                </a:cubicBezTo>
                <a:cubicBezTo>
                  <a:pt x="107" y="9"/>
                  <a:pt x="107" y="9"/>
                  <a:pt x="106" y="10"/>
                </a:cubicBezTo>
                <a:cubicBezTo>
                  <a:pt x="101" y="17"/>
                  <a:pt x="101" y="17"/>
                  <a:pt x="101" y="17"/>
                </a:cubicBezTo>
                <a:cubicBezTo>
                  <a:pt x="99" y="15"/>
                  <a:pt x="96" y="14"/>
                  <a:pt x="93" y="13"/>
                </a:cubicBezTo>
                <a:cubicBezTo>
                  <a:pt x="93" y="13"/>
                  <a:pt x="92" y="13"/>
                  <a:pt x="92" y="13"/>
                </a:cubicBezTo>
                <a:cubicBezTo>
                  <a:pt x="94" y="4"/>
                  <a:pt x="94" y="4"/>
                  <a:pt x="94" y="4"/>
                </a:cubicBezTo>
                <a:cubicBezTo>
                  <a:pt x="94" y="3"/>
                  <a:pt x="93" y="2"/>
                  <a:pt x="92" y="2"/>
                </a:cubicBezTo>
                <a:cubicBezTo>
                  <a:pt x="89" y="1"/>
                  <a:pt x="86" y="0"/>
                  <a:pt x="82" y="0"/>
                </a:cubicBezTo>
                <a:cubicBezTo>
                  <a:pt x="82" y="0"/>
                  <a:pt x="82" y="0"/>
                  <a:pt x="82" y="0"/>
                </a:cubicBezTo>
                <a:cubicBezTo>
                  <a:pt x="81" y="0"/>
                  <a:pt x="80" y="0"/>
                  <a:pt x="80" y="2"/>
                </a:cubicBezTo>
                <a:cubicBezTo>
                  <a:pt x="78" y="10"/>
                  <a:pt x="78" y="10"/>
                  <a:pt x="78" y="10"/>
                </a:cubicBezTo>
                <a:cubicBezTo>
                  <a:pt x="76" y="10"/>
                  <a:pt x="75" y="10"/>
                  <a:pt x="73" y="10"/>
                </a:cubicBezTo>
                <a:cubicBezTo>
                  <a:pt x="73" y="10"/>
                  <a:pt x="73" y="10"/>
                  <a:pt x="73" y="10"/>
                </a:cubicBezTo>
                <a:cubicBezTo>
                  <a:pt x="71" y="10"/>
                  <a:pt x="70" y="10"/>
                  <a:pt x="68" y="10"/>
                </a:cubicBezTo>
                <a:cubicBezTo>
                  <a:pt x="66" y="1"/>
                  <a:pt x="66" y="1"/>
                  <a:pt x="66" y="1"/>
                </a:cubicBezTo>
                <a:cubicBezTo>
                  <a:pt x="66" y="0"/>
                  <a:pt x="65" y="0"/>
                  <a:pt x="64" y="0"/>
                </a:cubicBezTo>
                <a:cubicBezTo>
                  <a:pt x="64" y="0"/>
                  <a:pt x="64" y="0"/>
                  <a:pt x="64" y="0"/>
                </a:cubicBezTo>
                <a:cubicBezTo>
                  <a:pt x="60" y="0"/>
                  <a:pt x="57" y="1"/>
                  <a:pt x="54" y="2"/>
                </a:cubicBezTo>
                <a:cubicBezTo>
                  <a:pt x="53" y="2"/>
                  <a:pt x="52" y="3"/>
                  <a:pt x="52" y="4"/>
                </a:cubicBezTo>
                <a:cubicBezTo>
                  <a:pt x="54" y="13"/>
                  <a:pt x="54" y="13"/>
                  <a:pt x="54" y="13"/>
                </a:cubicBezTo>
                <a:cubicBezTo>
                  <a:pt x="51" y="14"/>
                  <a:pt x="48" y="15"/>
                  <a:pt x="45" y="17"/>
                </a:cubicBezTo>
                <a:cubicBezTo>
                  <a:pt x="40" y="9"/>
                  <a:pt x="40" y="9"/>
                  <a:pt x="40" y="9"/>
                </a:cubicBezTo>
                <a:cubicBezTo>
                  <a:pt x="39" y="9"/>
                  <a:pt x="39" y="8"/>
                  <a:pt x="38" y="8"/>
                </a:cubicBezTo>
                <a:cubicBezTo>
                  <a:pt x="38" y="8"/>
                  <a:pt x="37" y="8"/>
                  <a:pt x="37" y="9"/>
                </a:cubicBezTo>
                <a:cubicBezTo>
                  <a:pt x="34" y="10"/>
                  <a:pt x="31" y="12"/>
                  <a:pt x="29" y="14"/>
                </a:cubicBezTo>
                <a:cubicBezTo>
                  <a:pt x="28" y="15"/>
                  <a:pt x="27" y="16"/>
                  <a:pt x="28" y="17"/>
                </a:cubicBezTo>
                <a:cubicBezTo>
                  <a:pt x="33" y="25"/>
                  <a:pt x="33" y="25"/>
                  <a:pt x="33" y="25"/>
                </a:cubicBezTo>
                <a:cubicBezTo>
                  <a:pt x="30" y="27"/>
                  <a:pt x="28" y="29"/>
                  <a:pt x="26" y="31"/>
                </a:cubicBezTo>
                <a:cubicBezTo>
                  <a:pt x="18" y="27"/>
                  <a:pt x="18" y="27"/>
                  <a:pt x="18" y="27"/>
                </a:cubicBezTo>
                <a:cubicBezTo>
                  <a:pt x="18" y="26"/>
                  <a:pt x="17" y="26"/>
                  <a:pt x="17" y="26"/>
                </a:cubicBezTo>
                <a:cubicBezTo>
                  <a:pt x="16" y="26"/>
                  <a:pt x="16" y="27"/>
                  <a:pt x="15" y="27"/>
                </a:cubicBezTo>
                <a:cubicBezTo>
                  <a:pt x="13" y="30"/>
                  <a:pt x="11" y="33"/>
                  <a:pt x="10" y="35"/>
                </a:cubicBezTo>
                <a:cubicBezTo>
                  <a:pt x="9" y="36"/>
                  <a:pt x="9" y="38"/>
                  <a:pt x="10" y="38"/>
                </a:cubicBezTo>
                <a:cubicBezTo>
                  <a:pt x="18" y="44"/>
                  <a:pt x="18" y="44"/>
                  <a:pt x="18" y="44"/>
                </a:cubicBezTo>
                <a:cubicBezTo>
                  <a:pt x="16" y="46"/>
                  <a:pt x="15" y="49"/>
                  <a:pt x="14" y="52"/>
                </a:cubicBezTo>
                <a:cubicBezTo>
                  <a:pt x="14" y="52"/>
                  <a:pt x="14" y="52"/>
                  <a:pt x="14" y="53"/>
                </a:cubicBezTo>
                <a:cubicBezTo>
                  <a:pt x="5" y="51"/>
                  <a:pt x="5" y="51"/>
                  <a:pt x="5" y="51"/>
                </a:cubicBezTo>
                <a:cubicBezTo>
                  <a:pt x="5" y="51"/>
                  <a:pt x="5" y="51"/>
                  <a:pt x="5" y="51"/>
                </a:cubicBezTo>
                <a:cubicBezTo>
                  <a:pt x="4" y="51"/>
                  <a:pt x="3" y="52"/>
                  <a:pt x="3" y="53"/>
                </a:cubicBezTo>
                <a:cubicBezTo>
                  <a:pt x="2" y="56"/>
                  <a:pt x="1" y="59"/>
                  <a:pt x="1" y="62"/>
                </a:cubicBezTo>
                <a:cubicBezTo>
                  <a:pt x="0" y="64"/>
                  <a:pt x="1" y="65"/>
                  <a:pt x="2" y="65"/>
                </a:cubicBezTo>
                <a:cubicBezTo>
                  <a:pt x="11" y="67"/>
                  <a:pt x="11" y="67"/>
                  <a:pt x="11" y="67"/>
                </a:cubicBezTo>
                <a:cubicBezTo>
                  <a:pt x="11" y="70"/>
                  <a:pt x="11" y="73"/>
                  <a:pt x="11" y="77"/>
                </a:cubicBezTo>
                <a:cubicBezTo>
                  <a:pt x="2" y="79"/>
                  <a:pt x="2" y="79"/>
                  <a:pt x="2" y="79"/>
                </a:cubicBezTo>
                <a:cubicBezTo>
                  <a:pt x="1" y="79"/>
                  <a:pt x="1" y="80"/>
                  <a:pt x="1" y="81"/>
                </a:cubicBezTo>
                <a:cubicBezTo>
                  <a:pt x="1" y="84"/>
                  <a:pt x="2" y="88"/>
                  <a:pt x="3" y="91"/>
                </a:cubicBezTo>
                <a:cubicBezTo>
                  <a:pt x="3" y="92"/>
                  <a:pt x="4" y="92"/>
                  <a:pt x="5" y="92"/>
                </a:cubicBezTo>
                <a:cubicBezTo>
                  <a:pt x="5" y="92"/>
                  <a:pt x="5" y="92"/>
                  <a:pt x="5" y="92"/>
                </a:cubicBezTo>
                <a:cubicBezTo>
                  <a:pt x="14" y="91"/>
                  <a:pt x="14" y="91"/>
                  <a:pt x="14" y="91"/>
                </a:cubicBezTo>
                <a:cubicBezTo>
                  <a:pt x="15" y="94"/>
                  <a:pt x="16" y="96"/>
                  <a:pt x="17" y="99"/>
                </a:cubicBezTo>
                <a:cubicBezTo>
                  <a:pt x="17" y="99"/>
                  <a:pt x="18" y="100"/>
                  <a:pt x="18" y="100"/>
                </a:cubicBezTo>
                <a:cubicBezTo>
                  <a:pt x="11" y="105"/>
                  <a:pt x="11" y="105"/>
                  <a:pt x="11" y="105"/>
                </a:cubicBezTo>
                <a:cubicBezTo>
                  <a:pt x="10" y="106"/>
                  <a:pt x="9" y="107"/>
                  <a:pt x="10" y="108"/>
                </a:cubicBezTo>
                <a:cubicBezTo>
                  <a:pt x="12" y="111"/>
                  <a:pt x="13" y="114"/>
                  <a:pt x="15" y="116"/>
                </a:cubicBezTo>
                <a:cubicBezTo>
                  <a:pt x="16" y="117"/>
                  <a:pt x="17" y="117"/>
                  <a:pt x="17" y="117"/>
                </a:cubicBezTo>
                <a:cubicBezTo>
                  <a:pt x="18" y="117"/>
                  <a:pt x="18" y="117"/>
                  <a:pt x="18" y="117"/>
                </a:cubicBezTo>
                <a:cubicBezTo>
                  <a:pt x="26" y="112"/>
                  <a:pt x="26" y="112"/>
                  <a:pt x="26" y="112"/>
                </a:cubicBezTo>
                <a:cubicBezTo>
                  <a:pt x="28" y="114"/>
                  <a:pt x="30" y="117"/>
                  <a:pt x="33" y="119"/>
                </a:cubicBezTo>
                <a:cubicBezTo>
                  <a:pt x="28" y="126"/>
                  <a:pt x="28" y="126"/>
                  <a:pt x="28" y="126"/>
                </a:cubicBezTo>
                <a:cubicBezTo>
                  <a:pt x="28" y="127"/>
                  <a:pt x="28" y="129"/>
                  <a:pt x="29" y="129"/>
                </a:cubicBezTo>
                <a:cubicBezTo>
                  <a:pt x="31" y="131"/>
                  <a:pt x="34" y="133"/>
                  <a:pt x="37" y="135"/>
                </a:cubicBezTo>
                <a:cubicBezTo>
                  <a:pt x="37" y="135"/>
                  <a:pt x="38" y="135"/>
                  <a:pt x="38" y="135"/>
                </a:cubicBezTo>
                <a:cubicBezTo>
                  <a:pt x="39" y="135"/>
                  <a:pt x="39" y="135"/>
                  <a:pt x="40" y="134"/>
                </a:cubicBezTo>
                <a:cubicBezTo>
                  <a:pt x="45" y="127"/>
                  <a:pt x="45" y="127"/>
                  <a:pt x="45" y="127"/>
                </a:cubicBezTo>
                <a:cubicBezTo>
                  <a:pt x="48" y="128"/>
                  <a:pt x="50" y="129"/>
                  <a:pt x="53" y="130"/>
                </a:cubicBezTo>
                <a:cubicBezTo>
                  <a:pt x="53" y="130"/>
                  <a:pt x="54" y="130"/>
                  <a:pt x="54" y="131"/>
                </a:cubicBezTo>
                <a:cubicBezTo>
                  <a:pt x="52" y="139"/>
                  <a:pt x="52" y="139"/>
                  <a:pt x="52" y="139"/>
                </a:cubicBezTo>
                <a:cubicBezTo>
                  <a:pt x="52" y="140"/>
                  <a:pt x="53" y="142"/>
                  <a:pt x="54" y="142"/>
                </a:cubicBezTo>
                <a:cubicBezTo>
                  <a:pt x="57" y="143"/>
                  <a:pt x="61" y="143"/>
                  <a:pt x="64" y="144"/>
                </a:cubicBezTo>
                <a:cubicBezTo>
                  <a:pt x="64" y="144"/>
                  <a:pt x="64" y="144"/>
                  <a:pt x="64" y="144"/>
                </a:cubicBezTo>
                <a:cubicBezTo>
                  <a:pt x="65" y="144"/>
                  <a:pt x="66" y="143"/>
                  <a:pt x="66" y="142"/>
                </a:cubicBezTo>
                <a:cubicBezTo>
                  <a:pt x="68" y="133"/>
                  <a:pt x="68" y="133"/>
                  <a:pt x="68" y="133"/>
                </a:cubicBezTo>
                <a:cubicBezTo>
                  <a:pt x="70" y="134"/>
                  <a:pt x="72" y="134"/>
                  <a:pt x="73" y="134"/>
                </a:cubicBezTo>
                <a:cubicBezTo>
                  <a:pt x="75" y="134"/>
                  <a:pt x="76" y="134"/>
                  <a:pt x="78" y="133"/>
                </a:cubicBezTo>
                <a:cubicBezTo>
                  <a:pt x="80" y="142"/>
                  <a:pt x="80" y="142"/>
                  <a:pt x="80" y="142"/>
                </a:cubicBezTo>
                <a:cubicBezTo>
                  <a:pt x="80" y="143"/>
                  <a:pt x="81" y="144"/>
                  <a:pt x="82" y="144"/>
                </a:cubicBezTo>
                <a:cubicBezTo>
                  <a:pt x="82" y="144"/>
                  <a:pt x="82" y="144"/>
                  <a:pt x="82" y="144"/>
                </a:cubicBezTo>
                <a:cubicBezTo>
                  <a:pt x="86" y="143"/>
                  <a:pt x="89" y="143"/>
                  <a:pt x="92" y="142"/>
                </a:cubicBezTo>
                <a:cubicBezTo>
                  <a:pt x="93" y="142"/>
                  <a:pt x="94" y="141"/>
                  <a:pt x="94" y="139"/>
                </a:cubicBezTo>
                <a:cubicBezTo>
                  <a:pt x="92" y="131"/>
                  <a:pt x="92" y="131"/>
                  <a:pt x="92" y="131"/>
                </a:cubicBezTo>
                <a:cubicBezTo>
                  <a:pt x="95" y="130"/>
                  <a:pt x="98" y="129"/>
                  <a:pt x="101" y="127"/>
                </a:cubicBezTo>
                <a:cubicBezTo>
                  <a:pt x="106" y="134"/>
                  <a:pt x="106" y="134"/>
                  <a:pt x="106" y="134"/>
                </a:cubicBezTo>
                <a:cubicBezTo>
                  <a:pt x="107" y="135"/>
                  <a:pt x="107" y="135"/>
                  <a:pt x="108" y="135"/>
                </a:cubicBezTo>
                <a:cubicBezTo>
                  <a:pt x="109" y="135"/>
                  <a:pt x="109" y="135"/>
                  <a:pt x="109" y="135"/>
                </a:cubicBezTo>
                <a:cubicBezTo>
                  <a:pt x="112" y="133"/>
                  <a:pt x="115" y="131"/>
                  <a:pt x="118" y="130"/>
                </a:cubicBezTo>
                <a:cubicBezTo>
                  <a:pt x="118" y="129"/>
                  <a:pt x="119" y="128"/>
                  <a:pt x="118" y="127"/>
                </a:cubicBezTo>
                <a:cubicBezTo>
                  <a:pt x="113" y="119"/>
                  <a:pt x="113" y="119"/>
                  <a:pt x="113" y="119"/>
                </a:cubicBezTo>
                <a:cubicBezTo>
                  <a:pt x="116" y="117"/>
                  <a:pt x="118" y="115"/>
                  <a:pt x="120" y="112"/>
                </a:cubicBezTo>
                <a:cubicBezTo>
                  <a:pt x="128" y="117"/>
                  <a:pt x="128" y="117"/>
                  <a:pt x="128" y="117"/>
                </a:cubicBezTo>
                <a:cubicBezTo>
                  <a:pt x="128" y="117"/>
                  <a:pt x="129" y="117"/>
                  <a:pt x="129" y="117"/>
                </a:cubicBezTo>
                <a:cubicBezTo>
                  <a:pt x="130" y="117"/>
                  <a:pt x="130" y="117"/>
                  <a:pt x="131" y="116"/>
                </a:cubicBezTo>
                <a:cubicBezTo>
                  <a:pt x="133" y="114"/>
                  <a:pt x="135" y="111"/>
                  <a:pt x="136" y="108"/>
                </a:cubicBezTo>
                <a:cubicBezTo>
                  <a:pt x="137" y="107"/>
                  <a:pt x="137" y="106"/>
                  <a:pt x="136" y="105"/>
                </a:cubicBezTo>
                <a:cubicBezTo>
                  <a:pt x="128" y="100"/>
                  <a:pt x="128" y="100"/>
                  <a:pt x="128" y="100"/>
                </a:cubicBezTo>
                <a:cubicBezTo>
                  <a:pt x="130" y="97"/>
                  <a:pt x="131" y="95"/>
                  <a:pt x="132" y="92"/>
                </a:cubicBezTo>
                <a:cubicBezTo>
                  <a:pt x="132" y="92"/>
                  <a:pt x="132" y="91"/>
                  <a:pt x="132" y="91"/>
                </a:cubicBezTo>
                <a:cubicBezTo>
                  <a:pt x="141" y="92"/>
                  <a:pt x="141" y="92"/>
                  <a:pt x="141" y="92"/>
                </a:cubicBezTo>
                <a:cubicBezTo>
                  <a:pt x="141" y="92"/>
                  <a:pt x="141" y="92"/>
                  <a:pt x="141" y="92"/>
                </a:cubicBezTo>
                <a:cubicBezTo>
                  <a:pt x="142" y="92"/>
                  <a:pt x="143" y="92"/>
                  <a:pt x="144" y="91"/>
                </a:cubicBezTo>
                <a:cubicBezTo>
                  <a:pt x="144" y="88"/>
                  <a:pt x="145" y="84"/>
                  <a:pt x="145" y="81"/>
                </a:cubicBezTo>
                <a:cubicBezTo>
                  <a:pt x="146" y="80"/>
                  <a:pt x="145" y="79"/>
                  <a:pt x="144" y="79"/>
                </a:cubicBezTo>
                <a:close/>
              </a:path>
            </a:pathLst>
          </a:custGeom>
          <a:solidFill>
            <a:schemeClr val="accent1">
              <a:lumMod val="50000"/>
            </a:schemeClr>
          </a:solidFill>
          <a:ln w="19050" cap="rnd">
            <a:solidFill>
              <a:schemeClr val="accent1">
                <a:lumMod val="50000"/>
              </a:schemeClr>
            </a:solid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9" name="Group 8"/>
          <p:cNvGrpSpPr>
            <a:grpSpLocks noChangeAspect="1"/>
          </p:cNvGrpSpPr>
          <p:nvPr/>
        </p:nvGrpSpPr>
        <p:grpSpPr>
          <a:xfrm>
            <a:off x="1942154" y="2222658"/>
            <a:ext cx="639435" cy="679099"/>
            <a:chOff x="476250" y="5167313"/>
            <a:chExt cx="1484313" cy="1576387"/>
          </a:xfrm>
        </p:grpSpPr>
        <p:sp>
          <p:nvSpPr>
            <p:cNvPr id="10" name="Freeform 13"/>
            <p:cNvSpPr>
              <a:spLocks noEditPoints="1"/>
            </p:cNvSpPr>
            <p:nvPr/>
          </p:nvSpPr>
          <p:spPr bwMode="auto">
            <a:xfrm>
              <a:off x="476250" y="5167313"/>
              <a:ext cx="1484313" cy="1576387"/>
            </a:xfrm>
            <a:custGeom>
              <a:avLst/>
              <a:gdLst>
                <a:gd name="T0" fmla="*/ 177 w 185"/>
                <a:gd name="T1" fmla="*/ 153 h 196"/>
                <a:gd name="T2" fmla="*/ 123 w 185"/>
                <a:gd name="T3" fmla="*/ 42 h 196"/>
                <a:gd name="T4" fmla="*/ 123 w 185"/>
                <a:gd name="T5" fmla="*/ 23 h 196"/>
                <a:gd name="T6" fmla="*/ 130 w 185"/>
                <a:gd name="T7" fmla="*/ 23 h 196"/>
                <a:gd name="T8" fmla="*/ 133 w 185"/>
                <a:gd name="T9" fmla="*/ 21 h 196"/>
                <a:gd name="T10" fmla="*/ 133 w 185"/>
                <a:gd name="T11" fmla="*/ 2 h 196"/>
                <a:gd name="T12" fmla="*/ 130 w 185"/>
                <a:gd name="T13" fmla="*/ 0 h 196"/>
                <a:gd name="T14" fmla="*/ 53 w 185"/>
                <a:gd name="T15" fmla="*/ 0 h 196"/>
                <a:gd name="T16" fmla="*/ 51 w 185"/>
                <a:gd name="T17" fmla="*/ 2 h 196"/>
                <a:gd name="T18" fmla="*/ 51 w 185"/>
                <a:gd name="T19" fmla="*/ 21 h 196"/>
                <a:gd name="T20" fmla="*/ 53 w 185"/>
                <a:gd name="T21" fmla="*/ 23 h 196"/>
                <a:gd name="T22" fmla="*/ 62 w 185"/>
                <a:gd name="T23" fmla="*/ 23 h 196"/>
                <a:gd name="T24" fmla="*/ 62 w 185"/>
                <a:gd name="T25" fmla="*/ 42 h 196"/>
                <a:gd name="T26" fmla="*/ 8 w 185"/>
                <a:gd name="T27" fmla="*/ 153 h 196"/>
                <a:gd name="T28" fmla="*/ 5 w 185"/>
                <a:gd name="T29" fmla="*/ 188 h 196"/>
                <a:gd name="T30" fmla="*/ 24 w 185"/>
                <a:gd name="T31" fmla="*/ 196 h 196"/>
                <a:gd name="T32" fmla="*/ 162 w 185"/>
                <a:gd name="T33" fmla="*/ 196 h 196"/>
                <a:gd name="T34" fmla="*/ 180 w 185"/>
                <a:gd name="T35" fmla="*/ 188 h 196"/>
                <a:gd name="T36" fmla="*/ 177 w 185"/>
                <a:gd name="T37" fmla="*/ 153 h 196"/>
                <a:gd name="T38" fmla="*/ 55 w 185"/>
                <a:gd name="T39" fmla="*/ 4 h 196"/>
                <a:gd name="T40" fmla="*/ 128 w 185"/>
                <a:gd name="T41" fmla="*/ 4 h 196"/>
                <a:gd name="T42" fmla="*/ 128 w 185"/>
                <a:gd name="T43" fmla="*/ 18 h 196"/>
                <a:gd name="T44" fmla="*/ 121 w 185"/>
                <a:gd name="T45" fmla="*/ 18 h 196"/>
                <a:gd name="T46" fmla="*/ 65 w 185"/>
                <a:gd name="T47" fmla="*/ 18 h 196"/>
                <a:gd name="T48" fmla="*/ 55 w 185"/>
                <a:gd name="T49" fmla="*/ 18 h 196"/>
                <a:gd name="T50" fmla="*/ 55 w 185"/>
                <a:gd name="T51" fmla="*/ 4 h 196"/>
                <a:gd name="T52" fmla="*/ 176 w 185"/>
                <a:gd name="T53" fmla="*/ 185 h 196"/>
                <a:gd name="T54" fmla="*/ 162 w 185"/>
                <a:gd name="T55" fmla="*/ 191 h 196"/>
                <a:gd name="T56" fmla="*/ 24 w 185"/>
                <a:gd name="T57" fmla="*/ 191 h 196"/>
                <a:gd name="T58" fmla="*/ 9 w 185"/>
                <a:gd name="T59" fmla="*/ 185 h 196"/>
                <a:gd name="T60" fmla="*/ 13 w 185"/>
                <a:gd name="T61" fmla="*/ 155 h 196"/>
                <a:gd name="T62" fmla="*/ 67 w 185"/>
                <a:gd name="T63" fmla="*/ 44 h 196"/>
                <a:gd name="T64" fmla="*/ 67 w 185"/>
                <a:gd name="T65" fmla="*/ 43 h 196"/>
                <a:gd name="T66" fmla="*/ 67 w 185"/>
                <a:gd name="T67" fmla="*/ 23 h 196"/>
                <a:gd name="T68" fmla="*/ 118 w 185"/>
                <a:gd name="T69" fmla="*/ 23 h 196"/>
                <a:gd name="T70" fmla="*/ 118 w 185"/>
                <a:gd name="T71" fmla="*/ 43 h 196"/>
                <a:gd name="T72" fmla="*/ 119 w 185"/>
                <a:gd name="T73" fmla="*/ 44 h 196"/>
                <a:gd name="T74" fmla="*/ 173 w 185"/>
                <a:gd name="T75" fmla="*/ 155 h 196"/>
                <a:gd name="T76" fmla="*/ 176 w 185"/>
                <a:gd name="T77" fmla="*/ 18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5" h="196">
                  <a:moveTo>
                    <a:pt x="177" y="153"/>
                  </a:moveTo>
                  <a:cubicBezTo>
                    <a:pt x="123" y="42"/>
                    <a:pt x="123" y="42"/>
                    <a:pt x="123" y="42"/>
                  </a:cubicBezTo>
                  <a:cubicBezTo>
                    <a:pt x="123" y="23"/>
                    <a:pt x="123" y="23"/>
                    <a:pt x="123" y="23"/>
                  </a:cubicBezTo>
                  <a:cubicBezTo>
                    <a:pt x="130" y="23"/>
                    <a:pt x="130" y="23"/>
                    <a:pt x="130" y="23"/>
                  </a:cubicBezTo>
                  <a:cubicBezTo>
                    <a:pt x="132" y="23"/>
                    <a:pt x="133" y="22"/>
                    <a:pt x="133" y="21"/>
                  </a:cubicBezTo>
                  <a:cubicBezTo>
                    <a:pt x="133" y="2"/>
                    <a:pt x="133" y="2"/>
                    <a:pt x="133" y="2"/>
                  </a:cubicBezTo>
                  <a:cubicBezTo>
                    <a:pt x="133" y="1"/>
                    <a:pt x="132" y="0"/>
                    <a:pt x="130" y="0"/>
                  </a:cubicBezTo>
                  <a:cubicBezTo>
                    <a:pt x="53" y="0"/>
                    <a:pt x="53" y="0"/>
                    <a:pt x="53" y="0"/>
                  </a:cubicBezTo>
                  <a:cubicBezTo>
                    <a:pt x="52" y="0"/>
                    <a:pt x="51" y="1"/>
                    <a:pt x="51" y="2"/>
                  </a:cubicBezTo>
                  <a:cubicBezTo>
                    <a:pt x="51" y="21"/>
                    <a:pt x="51" y="21"/>
                    <a:pt x="51" y="21"/>
                  </a:cubicBezTo>
                  <a:cubicBezTo>
                    <a:pt x="51" y="22"/>
                    <a:pt x="52" y="23"/>
                    <a:pt x="53" y="23"/>
                  </a:cubicBezTo>
                  <a:cubicBezTo>
                    <a:pt x="62" y="23"/>
                    <a:pt x="62" y="23"/>
                    <a:pt x="62" y="23"/>
                  </a:cubicBezTo>
                  <a:cubicBezTo>
                    <a:pt x="62" y="42"/>
                    <a:pt x="62" y="42"/>
                    <a:pt x="62" y="42"/>
                  </a:cubicBezTo>
                  <a:cubicBezTo>
                    <a:pt x="8" y="153"/>
                    <a:pt x="8" y="153"/>
                    <a:pt x="8" y="153"/>
                  </a:cubicBezTo>
                  <a:cubicBezTo>
                    <a:pt x="1" y="169"/>
                    <a:pt x="0" y="181"/>
                    <a:pt x="5" y="188"/>
                  </a:cubicBezTo>
                  <a:cubicBezTo>
                    <a:pt x="9" y="193"/>
                    <a:pt x="15" y="196"/>
                    <a:pt x="24" y="196"/>
                  </a:cubicBezTo>
                  <a:cubicBezTo>
                    <a:pt x="162" y="196"/>
                    <a:pt x="162" y="196"/>
                    <a:pt x="162" y="196"/>
                  </a:cubicBezTo>
                  <a:cubicBezTo>
                    <a:pt x="171" y="196"/>
                    <a:pt x="177" y="193"/>
                    <a:pt x="180" y="188"/>
                  </a:cubicBezTo>
                  <a:cubicBezTo>
                    <a:pt x="185" y="181"/>
                    <a:pt x="184" y="169"/>
                    <a:pt x="177" y="153"/>
                  </a:cubicBezTo>
                  <a:close/>
                  <a:moveTo>
                    <a:pt x="55" y="4"/>
                  </a:moveTo>
                  <a:cubicBezTo>
                    <a:pt x="128" y="4"/>
                    <a:pt x="128" y="4"/>
                    <a:pt x="128" y="4"/>
                  </a:cubicBezTo>
                  <a:cubicBezTo>
                    <a:pt x="128" y="18"/>
                    <a:pt x="128" y="18"/>
                    <a:pt x="128" y="18"/>
                  </a:cubicBezTo>
                  <a:cubicBezTo>
                    <a:pt x="121" y="18"/>
                    <a:pt x="121" y="18"/>
                    <a:pt x="121" y="18"/>
                  </a:cubicBezTo>
                  <a:cubicBezTo>
                    <a:pt x="65" y="18"/>
                    <a:pt x="65" y="18"/>
                    <a:pt x="65" y="18"/>
                  </a:cubicBezTo>
                  <a:cubicBezTo>
                    <a:pt x="55" y="18"/>
                    <a:pt x="55" y="18"/>
                    <a:pt x="55" y="18"/>
                  </a:cubicBezTo>
                  <a:lnTo>
                    <a:pt x="55" y="4"/>
                  </a:lnTo>
                  <a:close/>
                  <a:moveTo>
                    <a:pt x="176" y="185"/>
                  </a:moveTo>
                  <a:cubicBezTo>
                    <a:pt x="174" y="189"/>
                    <a:pt x="169" y="191"/>
                    <a:pt x="162" y="191"/>
                  </a:cubicBezTo>
                  <a:cubicBezTo>
                    <a:pt x="24" y="191"/>
                    <a:pt x="24" y="191"/>
                    <a:pt x="24" y="191"/>
                  </a:cubicBezTo>
                  <a:cubicBezTo>
                    <a:pt x="16" y="191"/>
                    <a:pt x="12" y="189"/>
                    <a:pt x="9" y="185"/>
                  </a:cubicBezTo>
                  <a:cubicBezTo>
                    <a:pt x="5" y="180"/>
                    <a:pt x="7" y="169"/>
                    <a:pt x="13" y="155"/>
                  </a:cubicBezTo>
                  <a:cubicBezTo>
                    <a:pt x="67" y="44"/>
                    <a:pt x="67" y="44"/>
                    <a:pt x="67" y="44"/>
                  </a:cubicBezTo>
                  <a:cubicBezTo>
                    <a:pt x="67" y="44"/>
                    <a:pt x="67" y="43"/>
                    <a:pt x="67" y="43"/>
                  </a:cubicBezTo>
                  <a:cubicBezTo>
                    <a:pt x="67" y="23"/>
                    <a:pt x="67" y="23"/>
                    <a:pt x="67" y="23"/>
                  </a:cubicBezTo>
                  <a:cubicBezTo>
                    <a:pt x="118" y="23"/>
                    <a:pt x="118" y="23"/>
                    <a:pt x="118" y="23"/>
                  </a:cubicBezTo>
                  <a:cubicBezTo>
                    <a:pt x="118" y="43"/>
                    <a:pt x="118" y="43"/>
                    <a:pt x="118" y="43"/>
                  </a:cubicBezTo>
                  <a:cubicBezTo>
                    <a:pt x="118" y="43"/>
                    <a:pt x="118" y="44"/>
                    <a:pt x="119" y="44"/>
                  </a:cubicBezTo>
                  <a:cubicBezTo>
                    <a:pt x="173" y="155"/>
                    <a:pt x="173" y="155"/>
                    <a:pt x="173" y="155"/>
                  </a:cubicBezTo>
                  <a:cubicBezTo>
                    <a:pt x="179" y="169"/>
                    <a:pt x="180" y="180"/>
                    <a:pt x="176" y="1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sp>
          <p:nvSpPr>
            <p:cNvPr id="11" name="Freeform 14"/>
            <p:cNvSpPr>
              <a:spLocks noEditPoints="1"/>
            </p:cNvSpPr>
            <p:nvPr/>
          </p:nvSpPr>
          <p:spPr bwMode="auto">
            <a:xfrm>
              <a:off x="812800" y="5770563"/>
              <a:ext cx="811213" cy="812800"/>
            </a:xfrm>
            <a:custGeom>
              <a:avLst/>
              <a:gdLst>
                <a:gd name="T0" fmla="*/ 99 w 101"/>
                <a:gd name="T1" fmla="*/ 35 h 101"/>
                <a:gd name="T2" fmla="*/ 99 w 101"/>
                <a:gd name="T3" fmla="*/ 35 h 101"/>
                <a:gd name="T4" fmla="*/ 99 w 101"/>
                <a:gd name="T5" fmla="*/ 35 h 101"/>
                <a:gd name="T6" fmla="*/ 99 w 101"/>
                <a:gd name="T7" fmla="*/ 35 h 101"/>
                <a:gd name="T8" fmla="*/ 98 w 101"/>
                <a:gd name="T9" fmla="*/ 35 h 101"/>
                <a:gd name="T10" fmla="*/ 98 w 101"/>
                <a:gd name="T11" fmla="*/ 35 h 101"/>
                <a:gd name="T12" fmla="*/ 98 w 101"/>
                <a:gd name="T13" fmla="*/ 34 h 101"/>
                <a:gd name="T14" fmla="*/ 98 w 101"/>
                <a:gd name="T15" fmla="*/ 34 h 101"/>
                <a:gd name="T16" fmla="*/ 98 w 101"/>
                <a:gd name="T17" fmla="*/ 34 h 101"/>
                <a:gd name="T18" fmla="*/ 98 w 101"/>
                <a:gd name="T19" fmla="*/ 34 h 101"/>
                <a:gd name="T20" fmla="*/ 97 w 101"/>
                <a:gd name="T21" fmla="*/ 34 h 101"/>
                <a:gd name="T22" fmla="*/ 97 w 101"/>
                <a:gd name="T23" fmla="*/ 34 h 101"/>
                <a:gd name="T24" fmla="*/ 96 w 101"/>
                <a:gd name="T25" fmla="*/ 34 h 101"/>
                <a:gd name="T26" fmla="*/ 74 w 101"/>
                <a:gd name="T27" fmla="*/ 40 h 101"/>
                <a:gd name="T28" fmla="*/ 51 w 101"/>
                <a:gd name="T29" fmla="*/ 0 h 101"/>
                <a:gd name="T30" fmla="*/ 26 w 101"/>
                <a:gd name="T31" fmla="*/ 39 h 101"/>
                <a:gd name="T32" fmla="*/ 6 w 101"/>
                <a:gd name="T33" fmla="*/ 34 h 101"/>
                <a:gd name="T34" fmla="*/ 6 w 101"/>
                <a:gd name="T35" fmla="*/ 33 h 101"/>
                <a:gd name="T36" fmla="*/ 3 w 101"/>
                <a:gd name="T37" fmla="*/ 35 h 101"/>
                <a:gd name="T38" fmla="*/ 3 w 101"/>
                <a:gd name="T39" fmla="*/ 35 h 101"/>
                <a:gd name="T40" fmla="*/ 3 w 101"/>
                <a:gd name="T41" fmla="*/ 35 h 101"/>
                <a:gd name="T42" fmla="*/ 0 w 101"/>
                <a:gd name="T43" fmla="*/ 50 h 101"/>
                <a:gd name="T44" fmla="*/ 51 w 101"/>
                <a:gd name="T45" fmla="*/ 101 h 101"/>
                <a:gd name="T46" fmla="*/ 101 w 101"/>
                <a:gd name="T47" fmla="*/ 50 h 101"/>
                <a:gd name="T48" fmla="*/ 99 w 101"/>
                <a:gd name="T49" fmla="*/ 35 h 101"/>
                <a:gd name="T50" fmla="*/ 99 w 101"/>
                <a:gd name="T51" fmla="*/ 35 h 101"/>
                <a:gd name="T52" fmla="*/ 51 w 101"/>
                <a:gd name="T53" fmla="*/ 5 h 101"/>
                <a:gd name="T54" fmla="*/ 70 w 101"/>
                <a:gd name="T55" fmla="*/ 42 h 101"/>
                <a:gd name="T56" fmla="*/ 52 w 101"/>
                <a:gd name="T57" fmla="*/ 60 h 101"/>
                <a:gd name="T58" fmla="*/ 31 w 101"/>
                <a:gd name="T59" fmla="*/ 41 h 101"/>
                <a:gd name="T60" fmla="*/ 51 w 101"/>
                <a:gd name="T61" fmla="*/ 5 h 101"/>
                <a:gd name="T62" fmla="*/ 5 w 101"/>
                <a:gd name="T63" fmla="*/ 50 h 101"/>
                <a:gd name="T64" fmla="*/ 7 w 101"/>
                <a:gd name="T65" fmla="*/ 38 h 101"/>
                <a:gd name="T66" fmla="*/ 49 w 101"/>
                <a:gd name="T67" fmla="*/ 64 h 101"/>
                <a:gd name="T68" fmla="*/ 41 w 101"/>
                <a:gd name="T69" fmla="*/ 93 h 101"/>
                <a:gd name="T70" fmla="*/ 41 w 101"/>
                <a:gd name="T71" fmla="*/ 95 h 101"/>
                <a:gd name="T72" fmla="*/ 5 w 101"/>
                <a:gd name="T73" fmla="*/ 50 h 101"/>
                <a:gd name="T74" fmla="*/ 51 w 101"/>
                <a:gd name="T75" fmla="*/ 96 h 101"/>
                <a:gd name="T76" fmla="*/ 46 w 101"/>
                <a:gd name="T77" fmla="*/ 96 h 101"/>
                <a:gd name="T78" fmla="*/ 46 w 101"/>
                <a:gd name="T79" fmla="*/ 93 h 101"/>
                <a:gd name="T80" fmla="*/ 95 w 101"/>
                <a:gd name="T81" fmla="*/ 39 h 101"/>
                <a:gd name="T82" fmla="*/ 96 w 101"/>
                <a:gd name="T83" fmla="*/ 50 h 101"/>
                <a:gd name="T84" fmla="*/ 51 w 101"/>
                <a:gd name="T85"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01">
                  <a:moveTo>
                    <a:pt x="99" y="35"/>
                  </a:moveTo>
                  <a:cubicBezTo>
                    <a:pt x="99" y="35"/>
                    <a:pt x="99" y="35"/>
                    <a:pt x="99" y="35"/>
                  </a:cubicBezTo>
                  <a:cubicBezTo>
                    <a:pt x="99" y="35"/>
                    <a:pt x="99" y="35"/>
                    <a:pt x="99" y="35"/>
                  </a:cubicBezTo>
                  <a:cubicBezTo>
                    <a:pt x="99" y="35"/>
                    <a:pt x="99" y="35"/>
                    <a:pt x="99" y="35"/>
                  </a:cubicBezTo>
                  <a:cubicBezTo>
                    <a:pt x="98" y="35"/>
                    <a:pt x="98" y="35"/>
                    <a:pt x="98" y="35"/>
                  </a:cubicBezTo>
                  <a:cubicBezTo>
                    <a:pt x="98" y="35"/>
                    <a:pt x="98" y="35"/>
                    <a:pt x="98" y="35"/>
                  </a:cubicBezTo>
                  <a:cubicBezTo>
                    <a:pt x="98" y="34"/>
                    <a:pt x="98" y="34"/>
                    <a:pt x="98" y="34"/>
                  </a:cubicBezTo>
                  <a:cubicBezTo>
                    <a:pt x="98" y="34"/>
                    <a:pt x="98" y="34"/>
                    <a:pt x="98" y="34"/>
                  </a:cubicBezTo>
                  <a:cubicBezTo>
                    <a:pt x="98" y="34"/>
                    <a:pt x="98" y="34"/>
                    <a:pt x="98" y="34"/>
                  </a:cubicBezTo>
                  <a:cubicBezTo>
                    <a:pt x="98" y="34"/>
                    <a:pt x="98" y="34"/>
                    <a:pt x="98" y="34"/>
                  </a:cubicBezTo>
                  <a:cubicBezTo>
                    <a:pt x="97" y="34"/>
                    <a:pt x="97" y="34"/>
                    <a:pt x="97" y="34"/>
                  </a:cubicBezTo>
                  <a:cubicBezTo>
                    <a:pt x="97" y="34"/>
                    <a:pt x="97" y="34"/>
                    <a:pt x="97" y="34"/>
                  </a:cubicBezTo>
                  <a:cubicBezTo>
                    <a:pt x="97" y="34"/>
                    <a:pt x="96" y="34"/>
                    <a:pt x="96" y="34"/>
                  </a:cubicBezTo>
                  <a:cubicBezTo>
                    <a:pt x="88" y="34"/>
                    <a:pt x="81" y="36"/>
                    <a:pt x="74" y="40"/>
                  </a:cubicBezTo>
                  <a:cubicBezTo>
                    <a:pt x="69" y="17"/>
                    <a:pt x="56" y="0"/>
                    <a:pt x="51" y="0"/>
                  </a:cubicBezTo>
                  <a:cubicBezTo>
                    <a:pt x="46" y="0"/>
                    <a:pt x="30" y="15"/>
                    <a:pt x="26" y="39"/>
                  </a:cubicBezTo>
                  <a:cubicBezTo>
                    <a:pt x="20" y="36"/>
                    <a:pt x="13" y="34"/>
                    <a:pt x="6" y="34"/>
                  </a:cubicBezTo>
                  <a:cubicBezTo>
                    <a:pt x="6" y="33"/>
                    <a:pt x="6" y="33"/>
                    <a:pt x="6" y="33"/>
                  </a:cubicBezTo>
                  <a:cubicBezTo>
                    <a:pt x="5" y="33"/>
                    <a:pt x="3" y="34"/>
                    <a:pt x="3" y="35"/>
                  </a:cubicBezTo>
                  <a:cubicBezTo>
                    <a:pt x="3" y="35"/>
                    <a:pt x="3" y="35"/>
                    <a:pt x="3" y="35"/>
                  </a:cubicBezTo>
                  <a:cubicBezTo>
                    <a:pt x="3" y="35"/>
                    <a:pt x="3" y="35"/>
                    <a:pt x="3" y="35"/>
                  </a:cubicBezTo>
                  <a:cubicBezTo>
                    <a:pt x="1" y="40"/>
                    <a:pt x="0" y="45"/>
                    <a:pt x="0" y="50"/>
                  </a:cubicBezTo>
                  <a:cubicBezTo>
                    <a:pt x="0" y="78"/>
                    <a:pt x="23" y="101"/>
                    <a:pt x="51" y="101"/>
                  </a:cubicBezTo>
                  <a:cubicBezTo>
                    <a:pt x="78" y="101"/>
                    <a:pt x="101" y="78"/>
                    <a:pt x="101" y="50"/>
                  </a:cubicBezTo>
                  <a:cubicBezTo>
                    <a:pt x="101" y="45"/>
                    <a:pt x="100" y="40"/>
                    <a:pt x="99" y="35"/>
                  </a:cubicBezTo>
                  <a:cubicBezTo>
                    <a:pt x="99" y="35"/>
                    <a:pt x="99" y="35"/>
                    <a:pt x="99" y="35"/>
                  </a:cubicBezTo>
                  <a:close/>
                  <a:moveTo>
                    <a:pt x="51" y="5"/>
                  </a:moveTo>
                  <a:cubicBezTo>
                    <a:pt x="53" y="6"/>
                    <a:pt x="66" y="20"/>
                    <a:pt x="70" y="42"/>
                  </a:cubicBezTo>
                  <a:cubicBezTo>
                    <a:pt x="63" y="47"/>
                    <a:pt x="57" y="53"/>
                    <a:pt x="52" y="60"/>
                  </a:cubicBezTo>
                  <a:cubicBezTo>
                    <a:pt x="46" y="52"/>
                    <a:pt x="39" y="45"/>
                    <a:pt x="31" y="41"/>
                  </a:cubicBezTo>
                  <a:cubicBezTo>
                    <a:pt x="34" y="19"/>
                    <a:pt x="48" y="5"/>
                    <a:pt x="51" y="5"/>
                  </a:cubicBezTo>
                  <a:close/>
                  <a:moveTo>
                    <a:pt x="5" y="50"/>
                  </a:moveTo>
                  <a:cubicBezTo>
                    <a:pt x="5" y="46"/>
                    <a:pt x="6" y="42"/>
                    <a:pt x="7" y="38"/>
                  </a:cubicBezTo>
                  <a:cubicBezTo>
                    <a:pt x="24" y="40"/>
                    <a:pt x="40" y="49"/>
                    <a:pt x="49" y="64"/>
                  </a:cubicBezTo>
                  <a:cubicBezTo>
                    <a:pt x="44" y="73"/>
                    <a:pt x="41" y="83"/>
                    <a:pt x="41" y="93"/>
                  </a:cubicBezTo>
                  <a:cubicBezTo>
                    <a:pt x="41" y="94"/>
                    <a:pt x="41" y="94"/>
                    <a:pt x="41" y="95"/>
                  </a:cubicBezTo>
                  <a:cubicBezTo>
                    <a:pt x="21" y="91"/>
                    <a:pt x="5" y="72"/>
                    <a:pt x="5" y="50"/>
                  </a:cubicBezTo>
                  <a:close/>
                  <a:moveTo>
                    <a:pt x="51" y="96"/>
                  </a:moveTo>
                  <a:cubicBezTo>
                    <a:pt x="49" y="96"/>
                    <a:pt x="48" y="96"/>
                    <a:pt x="46" y="96"/>
                  </a:cubicBezTo>
                  <a:cubicBezTo>
                    <a:pt x="46" y="95"/>
                    <a:pt x="46" y="94"/>
                    <a:pt x="46" y="93"/>
                  </a:cubicBezTo>
                  <a:cubicBezTo>
                    <a:pt x="46" y="65"/>
                    <a:pt x="67" y="42"/>
                    <a:pt x="95" y="39"/>
                  </a:cubicBezTo>
                  <a:cubicBezTo>
                    <a:pt x="96" y="42"/>
                    <a:pt x="96" y="46"/>
                    <a:pt x="96" y="50"/>
                  </a:cubicBezTo>
                  <a:cubicBezTo>
                    <a:pt x="96" y="75"/>
                    <a:pt x="76" y="96"/>
                    <a:pt x="51"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solidFill>
                <a:effectLst/>
                <a:uLnTx/>
                <a:uFillTx/>
                <a:latin typeface="Open Sans" panose="020B0606030504020204"/>
                <a:ea typeface="+mn-ea"/>
                <a:cs typeface="+mn-cs"/>
              </a:endParaRPr>
            </a:p>
          </p:txBody>
        </p:sp>
      </p:grpSp>
      <p:sp>
        <p:nvSpPr>
          <p:cNvPr id="12" name="Freeform 33"/>
          <p:cNvSpPr>
            <a:spLocks noChangeAspect="1" noEditPoints="1"/>
          </p:cNvSpPr>
          <p:nvPr/>
        </p:nvSpPr>
        <p:spPr bwMode="auto">
          <a:xfrm>
            <a:off x="3661020" y="4881052"/>
            <a:ext cx="452543" cy="439589"/>
          </a:xfrm>
          <a:custGeom>
            <a:avLst/>
            <a:gdLst>
              <a:gd name="T0" fmla="*/ 637 w 826"/>
              <a:gd name="T1" fmla="*/ 523 h 802"/>
              <a:gd name="T2" fmla="*/ 663 w 826"/>
              <a:gd name="T3" fmla="*/ 472 h 802"/>
              <a:gd name="T4" fmla="*/ 573 w 826"/>
              <a:gd name="T5" fmla="*/ 536 h 802"/>
              <a:gd name="T6" fmla="*/ 597 w 826"/>
              <a:gd name="T7" fmla="*/ 320 h 802"/>
              <a:gd name="T8" fmla="*/ 765 w 826"/>
              <a:gd name="T9" fmla="*/ 281 h 802"/>
              <a:gd name="T10" fmla="*/ 786 w 826"/>
              <a:gd name="T11" fmla="*/ 91 h 802"/>
              <a:gd name="T12" fmla="*/ 706 w 826"/>
              <a:gd name="T13" fmla="*/ 160 h 802"/>
              <a:gd name="T14" fmla="*/ 654 w 826"/>
              <a:gd name="T15" fmla="*/ 109 h 802"/>
              <a:gd name="T16" fmla="*/ 724 w 826"/>
              <a:gd name="T17" fmla="*/ 28 h 802"/>
              <a:gd name="T18" fmla="*/ 649 w 826"/>
              <a:gd name="T19" fmla="*/ 2 h 802"/>
              <a:gd name="T20" fmla="*/ 494 w 826"/>
              <a:gd name="T21" fmla="*/ 218 h 802"/>
              <a:gd name="T22" fmla="*/ 185 w 826"/>
              <a:gd name="T23" fmla="*/ 148 h 802"/>
              <a:gd name="T24" fmla="*/ 203 w 826"/>
              <a:gd name="T25" fmla="*/ 123 h 802"/>
              <a:gd name="T26" fmla="*/ 95 w 826"/>
              <a:gd name="T27" fmla="*/ 7 h 802"/>
              <a:gd name="T28" fmla="*/ 18 w 826"/>
              <a:gd name="T29" fmla="*/ 58 h 802"/>
              <a:gd name="T30" fmla="*/ 18 w 826"/>
              <a:gd name="T31" fmla="*/ 84 h 802"/>
              <a:gd name="T32" fmla="*/ 134 w 826"/>
              <a:gd name="T33" fmla="*/ 192 h 802"/>
              <a:gd name="T34" fmla="*/ 160 w 826"/>
              <a:gd name="T35" fmla="*/ 174 h 802"/>
              <a:gd name="T36" fmla="*/ 228 w 826"/>
              <a:gd name="T37" fmla="*/ 483 h 802"/>
              <a:gd name="T38" fmla="*/ 61 w 826"/>
              <a:gd name="T39" fmla="*/ 522 h 802"/>
              <a:gd name="T40" fmla="*/ 39 w 826"/>
              <a:gd name="T41" fmla="*/ 713 h 802"/>
              <a:gd name="T42" fmla="*/ 120 w 826"/>
              <a:gd name="T43" fmla="*/ 643 h 802"/>
              <a:gd name="T44" fmla="*/ 171 w 826"/>
              <a:gd name="T45" fmla="*/ 695 h 802"/>
              <a:gd name="T46" fmla="*/ 102 w 826"/>
              <a:gd name="T47" fmla="*/ 775 h 802"/>
              <a:gd name="T48" fmla="*/ 176 w 826"/>
              <a:gd name="T49" fmla="*/ 802 h 802"/>
              <a:gd name="T50" fmla="*/ 331 w 826"/>
              <a:gd name="T51" fmla="*/ 586 h 802"/>
              <a:gd name="T52" fmla="*/ 547 w 826"/>
              <a:gd name="T53" fmla="*/ 562 h 802"/>
              <a:gd name="T54" fmla="*/ 483 w 826"/>
              <a:gd name="T55" fmla="*/ 652 h 802"/>
              <a:gd name="T56" fmla="*/ 509 w 826"/>
              <a:gd name="T57" fmla="*/ 652 h 802"/>
              <a:gd name="T58" fmla="*/ 689 w 826"/>
              <a:gd name="T59" fmla="*/ 780 h 802"/>
              <a:gd name="T60" fmla="*/ 791 w 826"/>
              <a:gd name="T61" fmla="*/ 780 h 802"/>
              <a:gd name="T62" fmla="*/ 791 w 826"/>
              <a:gd name="T63" fmla="*/ 677 h 802"/>
              <a:gd name="T64" fmla="*/ 57 w 826"/>
              <a:gd name="T65" fmla="*/ 71 h 802"/>
              <a:gd name="T66" fmla="*/ 160 w 826"/>
              <a:gd name="T67" fmla="*/ 123 h 802"/>
              <a:gd name="T68" fmla="*/ 297 w 826"/>
              <a:gd name="T69" fmla="*/ 568 h 802"/>
              <a:gd name="T70" fmla="*/ 266 w 826"/>
              <a:gd name="T71" fmla="*/ 728 h 802"/>
              <a:gd name="T72" fmla="*/ 154 w 826"/>
              <a:gd name="T73" fmla="*/ 763 h 802"/>
              <a:gd name="T74" fmla="*/ 207 w 826"/>
              <a:gd name="T75" fmla="*/ 702 h 802"/>
              <a:gd name="T76" fmla="*/ 189 w 826"/>
              <a:gd name="T77" fmla="*/ 607 h 802"/>
              <a:gd name="T78" fmla="*/ 99 w 826"/>
              <a:gd name="T79" fmla="*/ 612 h 802"/>
              <a:gd name="T80" fmla="*/ 86 w 826"/>
              <a:gd name="T81" fmla="*/ 548 h 802"/>
              <a:gd name="T82" fmla="*/ 226 w 826"/>
              <a:gd name="T83" fmla="*/ 521 h 802"/>
              <a:gd name="T84" fmla="*/ 528 w 826"/>
              <a:gd name="T85" fmla="*/ 235 h 802"/>
              <a:gd name="T86" fmla="*/ 559 w 826"/>
              <a:gd name="T87" fmla="*/ 75 h 802"/>
              <a:gd name="T88" fmla="*/ 671 w 826"/>
              <a:gd name="T89" fmla="*/ 40 h 802"/>
              <a:gd name="T90" fmla="*/ 618 w 826"/>
              <a:gd name="T91" fmla="*/ 101 h 802"/>
              <a:gd name="T92" fmla="*/ 636 w 826"/>
              <a:gd name="T93" fmla="*/ 196 h 802"/>
              <a:gd name="T94" fmla="*/ 726 w 826"/>
              <a:gd name="T95" fmla="*/ 191 h 802"/>
              <a:gd name="T96" fmla="*/ 739 w 826"/>
              <a:gd name="T97" fmla="*/ 255 h 802"/>
              <a:gd name="T98" fmla="*/ 599 w 826"/>
              <a:gd name="T99" fmla="*/ 283 h 802"/>
              <a:gd name="T100" fmla="*/ 297 w 826"/>
              <a:gd name="T101" fmla="*/ 568 h 802"/>
              <a:gd name="T102" fmla="*/ 714 w 826"/>
              <a:gd name="T103" fmla="*/ 755 h 802"/>
              <a:gd name="T104" fmla="*/ 611 w 826"/>
              <a:gd name="T105" fmla="*/ 549 h 802"/>
              <a:gd name="T106" fmla="*/ 776 w 826"/>
              <a:gd name="T107" fmla="*/ 729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6" h="802">
                <a:moveTo>
                  <a:pt x="791" y="677"/>
                </a:moveTo>
                <a:cubicBezTo>
                  <a:pt x="637" y="523"/>
                  <a:pt x="637" y="523"/>
                  <a:pt x="637" y="523"/>
                </a:cubicBezTo>
                <a:cubicBezTo>
                  <a:pt x="663" y="498"/>
                  <a:pt x="663" y="498"/>
                  <a:pt x="663" y="498"/>
                </a:cubicBezTo>
                <a:cubicBezTo>
                  <a:pt x="670" y="490"/>
                  <a:pt x="670" y="479"/>
                  <a:pt x="663" y="472"/>
                </a:cubicBezTo>
                <a:cubicBezTo>
                  <a:pt x="656" y="465"/>
                  <a:pt x="644" y="465"/>
                  <a:pt x="637" y="472"/>
                </a:cubicBezTo>
                <a:cubicBezTo>
                  <a:pt x="573" y="536"/>
                  <a:pt x="573" y="536"/>
                  <a:pt x="573" y="536"/>
                </a:cubicBezTo>
                <a:cubicBezTo>
                  <a:pt x="477" y="440"/>
                  <a:pt x="477" y="440"/>
                  <a:pt x="477" y="440"/>
                </a:cubicBezTo>
                <a:cubicBezTo>
                  <a:pt x="597" y="320"/>
                  <a:pt x="597" y="320"/>
                  <a:pt x="597" y="320"/>
                </a:cubicBezTo>
                <a:cubicBezTo>
                  <a:pt x="614" y="326"/>
                  <a:pt x="631" y="329"/>
                  <a:pt x="649" y="329"/>
                </a:cubicBezTo>
                <a:cubicBezTo>
                  <a:pt x="693" y="329"/>
                  <a:pt x="734" y="312"/>
                  <a:pt x="765" y="281"/>
                </a:cubicBezTo>
                <a:cubicBezTo>
                  <a:pt x="812" y="234"/>
                  <a:pt x="826" y="163"/>
                  <a:pt x="800" y="102"/>
                </a:cubicBezTo>
                <a:cubicBezTo>
                  <a:pt x="797" y="96"/>
                  <a:pt x="792" y="92"/>
                  <a:pt x="786" y="91"/>
                </a:cubicBezTo>
                <a:cubicBezTo>
                  <a:pt x="780" y="90"/>
                  <a:pt x="774" y="92"/>
                  <a:pt x="770" y="96"/>
                </a:cubicBezTo>
                <a:cubicBezTo>
                  <a:pt x="706" y="160"/>
                  <a:pt x="706" y="160"/>
                  <a:pt x="706" y="160"/>
                </a:cubicBezTo>
                <a:cubicBezTo>
                  <a:pt x="654" y="160"/>
                  <a:pt x="654" y="160"/>
                  <a:pt x="654" y="160"/>
                </a:cubicBezTo>
                <a:cubicBezTo>
                  <a:pt x="654" y="109"/>
                  <a:pt x="654" y="109"/>
                  <a:pt x="654" y="109"/>
                </a:cubicBezTo>
                <a:cubicBezTo>
                  <a:pt x="719" y="44"/>
                  <a:pt x="719" y="44"/>
                  <a:pt x="719" y="44"/>
                </a:cubicBezTo>
                <a:cubicBezTo>
                  <a:pt x="723" y="40"/>
                  <a:pt x="725" y="34"/>
                  <a:pt x="724" y="28"/>
                </a:cubicBezTo>
                <a:cubicBezTo>
                  <a:pt x="722" y="22"/>
                  <a:pt x="718" y="17"/>
                  <a:pt x="713" y="15"/>
                </a:cubicBezTo>
                <a:cubicBezTo>
                  <a:pt x="692" y="6"/>
                  <a:pt x="671" y="2"/>
                  <a:pt x="649" y="2"/>
                </a:cubicBezTo>
                <a:cubicBezTo>
                  <a:pt x="605" y="2"/>
                  <a:pt x="564" y="19"/>
                  <a:pt x="533" y="50"/>
                </a:cubicBezTo>
                <a:cubicBezTo>
                  <a:pt x="489" y="94"/>
                  <a:pt x="474" y="159"/>
                  <a:pt x="494" y="218"/>
                </a:cubicBezTo>
                <a:cubicBezTo>
                  <a:pt x="374" y="337"/>
                  <a:pt x="374" y="337"/>
                  <a:pt x="374" y="337"/>
                </a:cubicBezTo>
                <a:cubicBezTo>
                  <a:pt x="185" y="148"/>
                  <a:pt x="185" y="148"/>
                  <a:pt x="185" y="148"/>
                </a:cubicBezTo>
                <a:cubicBezTo>
                  <a:pt x="198" y="136"/>
                  <a:pt x="198" y="136"/>
                  <a:pt x="198" y="136"/>
                </a:cubicBezTo>
                <a:cubicBezTo>
                  <a:pt x="201" y="132"/>
                  <a:pt x="203" y="128"/>
                  <a:pt x="203" y="123"/>
                </a:cubicBezTo>
                <a:cubicBezTo>
                  <a:pt x="203" y="118"/>
                  <a:pt x="201" y="113"/>
                  <a:pt x="198" y="110"/>
                </a:cubicBezTo>
                <a:cubicBezTo>
                  <a:pt x="95" y="7"/>
                  <a:pt x="95" y="7"/>
                  <a:pt x="95" y="7"/>
                </a:cubicBezTo>
                <a:cubicBezTo>
                  <a:pt x="88" y="0"/>
                  <a:pt x="77" y="0"/>
                  <a:pt x="70" y="7"/>
                </a:cubicBezTo>
                <a:cubicBezTo>
                  <a:pt x="18" y="58"/>
                  <a:pt x="18" y="58"/>
                  <a:pt x="18" y="58"/>
                </a:cubicBezTo>
                <a:cubicBezTo>
                  <a:pt x="15" y="62"/>
                  <a:pt x="13" y="66"/>
                  <a:pt x="13" y="71"/>
                </a:cubicBezTo>
                <a:cubicBezTo>
                  <a:pt x="13" y="76"/>
                  <a:pt x="15" y="81"/>
                  <a:pt x="18" y="84"/>
                </a:cubicBezTo>
                <a:cubicBezTo>
                  <a:pt x="121" y="187"/>
                  <a:pt x="121" y="187"/>
                  <a:pt x="121" y="187"/>
                </a:cubicBezTo>
                <a:cubicBezTo>
                  <a:pt x="124" y="191"/>
                  <a:pt x="129" y="192"/>
                  <a:pt x="134" y="192"/>
                </a:cubicBezTo>
                <a:cubicBezTo>
                  <a:pt x="138" y="192"/>
                  <a:pt x="143" y="191"/>
                  <a:pt x="147" y="187"/>
                </a:cubicBezTo>
                <a:cubicBezTo>
                  <a:pt x="160" y="174"/>
                  <a:pt x="160" y="174"/>
                  <a:pt x="160" y="174"/>
                </a:cubicBezTo>
                <a:cubicBezTo>
                  <a:pt x="348" y="363"/>
                  <a:pt x="348" y="363"/>
                  <a:pt x="348" y="363"/>
                </a:cubicBezTo>
                <a:cubicBezTo>
                  <a:pt x="228" y="483"/>
                  <a:pt x="228" y="483"/>
                  <a:pt x="228" y="483"/>
                </a:cubicBezTo>
                <a:cubicBezTo>
                  <a:pt x="212" y="477"/>
                  <a:pt x="194" y="475"/>
                  <a:pt x="176" y="475"/>
                </a:cubicBezTo>
                <a:cubicBezTo>
                  <a:pt x="133" y="475"/>
                  <a:pt x="91" y="492"/>
                  <a:pt x="61" y="522"/>
                </a:cubicBezTo>
                <a:cubicBezTo>
                  <a:pt x="13" y="570"/>
                  <a:pt x="0" y="640"/>
                  <a:pt x="26" y="702"/>
                </a:cubicBezTo>
                <a:cubicBezTo>
                  <a:pt x="28" y="707"/>
                  <a:pt x="33" y="711"/>
                  <a:pt x="39" y="713"/>
                </a:cubicBezTo>
                <a:cubicBezTo>
                  <a:pt x="45" y="714"/>
                  <a:pt x="51" y="712"/>
                  <a:pt x="55" y="708"/>
                </a:cubicBezTo>
                <a:cubicBezTo>
                  <a:pt x="120" y="643"/>
                  <a:pt x="120" y="643"/>
                  <a:pt x="120" y="643"/>
                </a:cubicBezTo>
                <a:cubicBezTo>
                  <a:pt x="171" y="643"/>
                  <a:pt x="171" y="643"/>
                  <a:pt x="171" y="643"/>
                </a:cubicBezTo>
                <a:cubicBezTo>
                  <a:pt x="171" y="695"/>
                  <a:pt x="171" y="695"/>
                  <a:pt x="171" y="695"/>
                </a:cubicBezTo>
                <a:cubicBezTo>
                  <a:pt x="107" y="759"/>
                  <a:pt x="107" y="759"/>
                  <a:pt x="107" y="759"/>
                </a:cubicBezTo>
                <a:cubicBezTo>
                  <a:pt x="102" y="763"/>
                  <a:pt x="101" y="769"/>
                  <a:pt x="102" y="775"/>
                </a:cubicBezTo>
                <a:cubicBezTo>
                  <a:pt x="103" y="781"/>
                  <a:pt x="107" y="786"/>
                  <a:pt x="113" y="789"/>
                </a:cubicBezTo>
                <a:cubicBezTo>
                  <a:pt x="133" y="797"/>
                  <a:pt x="154" y="802"/>
                  <a:pt x="176" y="802"/>
                </a:cubicBezTo>
                <a:cubicBezTo>
                  <a:pt x="220" y="802"/>
                  <a:pt x="261" y="785"/>
                  <a:pt x="292" y="754"/>
                </a:cubicBezTo>
                <a:cubicBezTo>
                  <a:pt x="336" y="709"/>
                  <a:pt x="351" y="645"/>
                  <a:pt x="331" y="586"/>
                </a:cubicBezTo>
                <a:cubicBezTo>
                  <a:pt x="451" y="466"/>
                  <a:pt x="451" y="466"/>
                  <a:pt x="451" y="466"/>
                </a:cubicBezTo>
                <a:cubicBezTo>
                  <a:pt x="547" y="562"/>
                  <a:pt x="547" y="562"/>
                  <a:pt x="547" y="562"/>
                </a:cubicBezTo>
                <a:cubicBezTo>
                  <a:pt x="483" y="626"/>
                  <a:pt x="483" y="626"/>
                  <a:pt x="483" y="626"/>
                </a:cubicBezTo>
                <a:cubicBezTo>
                  <a:pt x="476" y="633"/>
                  <a:pt x="476" y="645"/>
                  <a:pt x="483" y="652"/>
                </a:cubicBezTo>
                <a:cubicBezTo>
                  <a:pt x="486" y="655"/>
                  <a:pt x="491" y="657"/>
                  <a:pt x="496" y="657"/>
                </a:cubicBezTo>
                <a:cubicBezTo>
                  <a:pt x="500" y="657"/>
                  <a:pt x="505" y="655"/>
                  <a:pt x="509" y="652"/>
                </a:cubicBezTo>
                <a:cubicBezTo>
                  <a:pt x="534" y="626"/>
                  <a:pt x="534" y="626"/>
                  <a:pt x="534" y="626"/>
                </a:cubicBezTo>
                <a:cubicBezTo>
                  <a:pt x="689" y="780"/>
                  <a:pt x="689" y="780"/>
                  <a:pt x="689" y="780"/>
                </a:cubicBezTo>
                <a:cubicBezTo>
                  <a:pt x="702" y="794"/>
                  <a:pt x="721" y="802"/>
                  <a:pt x="740" y="802"/>
                </a:cubicBezTo>
                <a:cubicBezTo>
                  <a:pt x="759" y="802"/>
                  <a:pt x="778" y="794"/>
                  <a:pt x="791" y="780"/>
                </a:cubicBezTo>
                <a:cubicBezTo>
                  <a:pt x="805" y="767"/>
                  <a:pt x="813" y="748"/>
                  <a:pt x="813" y="729"/>
                </a:cubicBezTo>
                <a:cubicBezTo>
                  <a:pt x="813" y="709"/>
                  <a:pt x="805" y="691"/>
                  <a:pt x="791" y="677"/>
                </a:cubicBezTo>
                <a:close/>
                <a:moveTo>
                  <a:pt x="134" y="148"/>
                </a:moveTo>
                <a:cubicBezTo>
                  <a:pt x="57" y="71"/>
                  <a:pt x="57" y="71"/>
                  <a:pt x="57" y="71"/>
                </a:cubicBezTo>
                <a:cubicBezTo>
                  <a:pt x="82" y="46"/>
                  <a:pt x="82" y="46"/>
                  <a:pt x="82" y="46"/>
                </a:cubicBezTo>
                <a:cubicBezTo>
                  <a:pt x="160" y="123"/>
                  <a:pt x="160" y="123"/>
                  <a:pt x="160" y="123"/>
                </a:cubicBezTo>
                <a:lnTo>
                  <a:pt x="134" y="148"/>
                </a:lnTo>
                <a:close/>
                <a:moveTo>
                  <a:pt x="297" y="568"/>
                </a:moveTo>
                <a:cubicBezTo>
                  <a:pt x="292" y="574"/>
                  <a:pt x="291" y="582"/>
                  <a:pt x="293" y="588"/>
                </a:cubicBezTo>
                <a:cubicBezTo>
                  <a:pt x="314" y="636"/>
                  <a:pt x="303" y="691"/>
                  <a:pt x="266" y="728"/>
                </a:cubicBezTo>
                <a:cubicBezTo>
                  <a:pt x="242" y="752"/>
                  <a:pt x="210" y="765"/>
                  <a:pt x="176" y="765"/>
                </a:cubicBezTo>
                <a:cubicBezTo>
                  <a:pt x="169" y="765"/>
                  <a:pt x="161" y="765"/>
                  <a:pt x="154" y="763"/>
                </a:cubicBezTo>
                <a:cubicBezTo>
                  <a:pt x="202" y="715"/>
                  <a:pt x="202" y="715"/>
                  <a:pt x="202" y="715"/>
                </a:cubicBezTo>
                <a:cubicBezTo>
                  <a:pt x="205" y="712"/>
                  <a:pt x="207" y="707"/>
                  <a:pt x="207" y="702"/>
                </a:cubicBezTo>
                <a:cubicBezTo>
                  <a:pt x="207" y="625"/>
                  <a:pt x="207" y="625"/>
                  <a:pt x="207" y="625"/>
                </a:cubicBezTo>
                <a:cubicBezTo>
                  <a:pt x="207" y="615"/>
                  <a:pt x="199" y="607"/>
                  <a:pt x="189" y="607"/>
                </a:cubicBezTo>
                <a:cubicBezTo>
                  <a:pt x="112" y="607"/>
                  <a:pt x="112" y="607"/>
                  <a:pt x="112" y="607"/>
                </a:cubicBezTo>
                <a:cubicBezTo>
                  <a:pt x="107" y="607"/>
                  <a:pt x="103" y="609"/>
                  <a:pt x="99" y="612"/>
                </a:cubicBezTo>
                <a:cubicBezTo>
                  <a:pt x="51" y="661"/>
                  <a:pt x="51" y="661"/>
                  <a:pt x="51" y="661"/>
                </a:cubicBezTo>
                <a:cubicBezTo>
                  <a:pt x="44" y="620"/>
                  <a:pt x="56" y="578"/>
                  <a:pt x="86" y="548"/>
                </a:cubicBezTo>
                <a:cubicBezTo>
                  <a:pt x="110" y="524"/>
                  <a:pt x="142" y="511"/>
                  <a:pt x="176" y="511"/>
                </a:cubicBezTo>
                <a:cubicBezTo>
                  <a:pt x="193" y="511"/>
                  <a:pt x="210" y="514"/>
                  <a:pt x="226" y="521"/>
                </a:cubicBezTo>
                <a:cubicBezTo>
                  <a:pt x="233" y="524"/>
                  <a:pt x="241" y="522"/>
                  <a:pt x="246" y="517"/>
                </a:cubicBezTo>
                <a:cubicBezTo>
                  <a:pt x="528" y="235"/>
                  <a:pt x="528" y="235"/>
                  <a:pt x="528" y="235"/>
                </a:cubicBezTo>
                <a:cubicBezTo>
                  <a:pt x="533" y="230"/>
                  <a:pt x="535" y="222"/>
                  <a:pt x="532" y="215"/>
                </a:cubicBezTo>
                <a:cubicBezTo>
                  <a:pt x="512" y="167"/>
                  <a:pt x="522" y="112"/>
                  <a:pt x="559" y="75"/>
                </a:cubicBezTo>
                <a:cubicBezTo>
                  <a:pt x="583" y="51"/>
                  <a:pt x="615" y="38"/>
                  <a:pt x="649" y="38"/>
                </a:cubicBezTo>
                <a:cubicBezTo>
                  <a:pt x="657" y="38"/>
                  <a:pt x="664" y="39"/>
                  <a:pt x="671" y="40"/>
                </a:cubicBezTo>
                <a:cubicBezTo>
                  <a:pt x="623" y="88"/>
                  <a:pt x="623" y="88"/>
                  <a:pt x="623" y="88"/>
                </a:cubicBezTo>
                <a:cubicBezTo>
                  <a:pt x="620" y="92"/>
                  <a:pt x="618" y="96"/>
                  <a:pt x="618" y="101"/>
                </a:cubicBezTo>
                <a:cubicBezTo>
                  <a:pt x="618" y="178"/>
                  <a:pt x="618" y="178"/>
                  <a:pt x="618" y="178"/>
                </a:cubicBezTo>
                <a:cubicBezTo>
                  <a:pt x="618" y="188"/>
                  <a:pt x="626" y="196"/>
                  <a:pt x="636" y="196"/>
                </a:cubicBezTo>
                <a:cubicBezTo>
                  <a:pt x="713" y="196"/>
                  <a:pt x="713" y="196"/>
                  <a:pt x="713" y="196"/>
                </a:cubicBezTo>
                <a:cubicBezTo>
                  <a:pt x="718" y="196"/>
                  <a:pt x="723" y="195"/>
                  <a:pt x="726" y="191"/>
                </a:cubicBezTo>
                <a:cubicBezTo>
                  <a:pt x="774" y="143"/>
                  <a:pt x="774" y="143"/>
                  <a:pt x="774" y="143"/>
                </a:cubicBezTo>
                <a:cubicBezTo>
                  <a:pt x="782" y="183"/>
                  <a:pt x="769" y="225"/>
                  <a:pt x="739" y="255"/>
                </a:cubicBezTo>
                <a:cubicBezTo>
                  <a:pt x="715" y="279"/>
                  <a:pt x="683" y="293"/>
                  <a:pt x="649" y="293"/>
                </a:cubicBezTo>
                <a:cubicBezTo>
                  <a:pt x="632" y="293"/>
                  <a:pt x="615" y="289"/>
                  <a:pt x="599" y="283"/>
                </a:cubicBezTo>
                <a:cubicBezTo>
                  <a:pt x="593" y="280"/>
                  <a:pt x="585" y="281"/>
                  <a:pt x="579" y="286"/>
                </a:cubicBezTo>
                <a:lnTo>
                  <a:pt x="297" y="568"/>
                </a:lnTo>
                <a:close/>
                <a:moveTo>
                  <a:pt x="766" y="755"/>
                </a:moveTo>
                <a:cubicBezTo>
                  <a:pt x="752" y="768"/>
                  <a:pt x="728" y="768"/>
                  <a:pt x="714" y="755"/>
                </a:cubicBezTo>
                <a:cubicBezTo>
                  <a:pt x="560" y="600"/>
                  <a:pt x="560" y="600"/>
                  <a:pt x="560" y="600"/>
                </a:cubicBezTo>
                <a:cubicBezTo>
                  <a:pt x="611" y="549"/>
                  <a:pt x="611" y="549"/>
                  <a:pt x="611" y="549"/>
                </a:cubicBezTo>
                <a:cubicBezTo>
                  <a:pt x="766" y="703"/>
                  <a:pt x="766" y="703"/>
                  <a:pt x="766" y="703"/>
                </a:cubicBezTo>
                <a:cubicBezTo>
                  <a:pt x="773" y="710"/>
                  <a:pt x="776" y="719"/>
                  <a:pt x="776" y="729"/>
                </a:cubicBezTo>
                <a:cubicBezTo>
                  <a:pt x="776" y="739"/>
                  <a:pt x="773" y="748"/>
                  <a:pt x="766" y="755"/>
                </a:cubicBezTo>
                <a:close/>
              </a:path>
            </a:pathLst>
          </a:custGeom>
          <a:solidFill>
            <a:srgbClr val="FFFFFF"/>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 name="Rectangle 12"/>
          <p:cNvSpPr/>
          <p:nvPr/>
        </p:nvSpPr>
        <p:spPr>
          <a:xfrm>
            <a:off x="3453005" y="5360448"/>
            <a:ext cx="868571" cy="293285"/>
          </a:xfrm>
          <a:prstGeom prst="rect">
            <a:avLst/>
          </a:prstGeom>
        </p:spPr>
        <p:txBody>
          <a:bodyPr wrap="none">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1465" b="0" i="0" u="none" strike="noStrike" kern="1200" cap="none" spc="0" normalizeH="0" baseline="0" noProof="0">
                <a:ln>
                  <a:noFill/>
                </a:ln>
                <a:solidFill>
                  <a:srgbClr val="FFFFFF"/>
                </a:solidFill>
                <a:effectLst/>
                <a:uLnTx/>
                <a:uFillTx/>
                <a:latin typeface="Open Sans" panose="020B0606030504020204"/>
                <a:ea typeface="+mn-ea"/>
                <a:cs typeface="+mn-cs"/>
              </a:rPr>
              <a:t>C</a:t>
            </a:r>
            <a:r>
              <a:rPr kumimoji="0" lang="en-US" sz="1465" b="0" i="0" u="none" strike="noStrike" kern="1200" cap="none" spc="0" normalizeH="0" baseline="0" noProof="0" smtClean="0">
                <a:ln>
                  <a:noFill/>
                </a:ln>
                <a:solidFill>
                  <a:srgbClr val="FFFFFF"/>
                </a:solidFill>
                <a:effectLst/>
                <a:uLnTx/>
                <a:uFillTx/>
                <a:latin typeface="Open Sans" panose="020B0606030504020204"/>
                <a:ea typeface="+mn-ea"/>
                <a:cs typeface="+mn-cs"/>
              </a:rPr>
              <a:t>reative</a:t>
            </a:r>
            <a:endPar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pic>
        <p:nvPicPr>
          <p:cNvPr id="14" name="Picture 13"/>
          <p:cNvPicPr>
            <a:picLocks noChangeAspect="1"/>
          </p:cNvPicPr>
          <p:nvPr/>
        </p:nvPicPr>
        <p:blipFill>
          <a:blip r:embed="rId2"/>
          <a:stretch>
            <a:fillRect/>
          </a:stretch>
        </p:blipFill>
        <p:spPr>
          <a:xfrm>
            <a:off x="5307792" y="3402837"/>
            <a:ext cx="693138" cy="879749"/>
          </a:xfrm>
          <a:prstGeom prst="rect">
            <a:avLst/>
          </a:prstGeom>
        </p:spPr>
      </p:pic>
      <p:sp>
        <p:nvSpPr>
          <p:cNvPr id="15" name="Rectangle 14"/>
          <p:cNvSpPr/>
          <p:nvPr/>
        </p:nvSpPr>
        <p:spPr>
          <a:xfrm>
            <a:off x="4914682" y="4385771"/>
            <a:ext cx="1508633" cy="602857"/>
          </a:xfrm>
          <a:prstGeom prst="rect">
            <a:avLst/>
          </a:prstGeom>
        </p:spPr>
        <p:txBody>
          <a:bodyPr wrap="square" lIns="0" tIns="0" rIns="0" bIns="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rPr>
              <a:t>Lorem ipsum dolor sit amet</a:t>
            </a:r>
            <a:r>
              <a:rPr kumimoji="0" lang="en-US" sz="1465" b="0" i="0" u="none" strike="noStrike" kern="1200" cap="none" spc="0" normalizeH="0" baseline="0" noProof="0">
                <a:ln>
                  <a:noFill/>
                </a:ln>
                <a:solidFill>
                  <a:srgbClr val="FFFFFF"/>
                </a:solidFill>
                <a:effectLst/>
                <a:uLnTx/>
                <a:uFillTx/>
                <a:latin typeface="Open Sans" panose="020B0606030504020204"/>
                <a:ea typeface="+mn-ea"/>
                <a:cs typeface="+mn-cs"/>
              </a:rPr>
              <a:t>, </a:t>
            </a:r>
            <a:r>
              <a:rPr kumimoji="0" lang="en-US" sz="1465" b="0" i="0" u="none" strike="noStrike" kern="1200" cap="none" spc="0" normalizeH="0" baseline="0" noProof="0" smtClean="0">
                <a:ln>
                  <a:noFill/>
                </a:ln>
                <a:solidFill>
                  <a:srgbClr val="FFFFFF"/>
                </a:solidFill>
                <a:effectLst/>
                <a:uLnTx/>
                <a:uFillTx/>
                <a:latin typeface="Open Sans" panose="020B0606030504020204"/>
                <a:ea typeface="+mn-ea"/>
                <a:cs typeface="+mn-cs"/>
              </a:rPr>
              <a:t>consectetur</a:t>
            </a:r>
            <a:endPar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8" name="Rectangle 17"/>
          <p:cNvSpPr/>
          <p:nvPr/>
        </p:nvSpPr>
        <p:spPr>
          <a:xfrm>
            <a:off x="1544829" y="2994894"/>
            <a:ext cx="1508633" cy="200952"/>
          </a:xfrm>
          <a:prstGeom prst="rect">
            <a:avLst/>
          </a:prstGeom>
        </p:spPr>
        <p:txBody>
          <a:bodyPr wrap="square" lIns="0" tIns="0" rIns="0" bIns="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1465" b="0" i="0" u="none" strike="noStrike" kern="1200" cap="none" spc="0" normalizeH="0" baseline="0" noProof="0">
                <a:ln>
                  <a:noFill/>
                </a:ln>
                <a:solidFill>
                  <a:srgbClr val="FFFFFF"/>
                </a:solidFill>
                <a:effectLst/>
                <a:uLnTx/>
                <a:uFillTx/>
                <a:latin typeface="Open Sans" panose="020B0606030504020204"/>
                <a:ea typeface="+mn-ea"/>
                <a:cs typeface="+mn-cs"/>
              </a:rPr>
              <a:t>Lorem </a:t>
            </a:r>
            <a:r>
              <a:rPr kumimoji="0" lang="en-US" sz="1465" b="0" i="0" u="none" strike="noStrike" kern="1200" cap="none" spc="0" normalizeH="0" baseline="0" noProof="0" smtClean="0">
                <a:ln>
                  <a:noFill/>
                </a:ln>
                <a:solidFill>
                  <a:srgbClr val="FFFFFF"/>
                </a:solidFill>
                <a:effectLst/>
                <a:uLnTx/>
                <a:uFillTx/>
                <a:latin typeface="Open Sans" panose="020B0606030504020204"/>
                <a:ea typeface="+mn-ea"/>
                <a:cs typeface="+mn-cs"/>
              </a:rPr>
              <a:t>ipsum</a:t>
            </a:r>
            <a:endPar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9" name="Rectangle 18"/>
          <p:cNvSpPr/>
          <p:nvPr/>
        </p:nvSpPr>
        <p:spPr>
          <a:xfrm>
            <a:off x="2995847" y="3897030"/>
            <a:ext cx="1508633" cy="200952"/>
          </a:xfrm>
          <a:prstGeom prst="rect">
            <a:avLst/>
          </a:prstGeom>
        </p:spPr>
        <p:txBody>
          <a:bodyPr wrap="square" lIns="0" tIns="0" rIns="0" bIns="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1465" b="0" i="0" u="none" strike="noStrike" kern="1200" cap="none" spc="0" normalizeH="0" baseline="0" noProof="0">
                <a:ln>
                  <a:noFill/>
                </a:ln>
                <a:solidFill>
                  <a:srgbClr val="FFFFFF"/>
                </a:solidFill>
                <a:effectLst/>
                <a:uLnTx/>
                <a:uFillTx/>
                <a:latin typeface="Open Sans" panose="020B0606030504020204"/>
                <a:ea typeface="+mn-ea"/>
                <a:cs typeface="+mn-cs"/>
              </a:rPr>
              <a:t>Lorem </a:t>
            </a:r>
            <a:r>
              <a:rPr kumimoji="0" lang="en-US" sz="1465" b="0" i="0" u="none" strike="noStrike" kern="1200" cap="none" spc="0" normalizeH="0" baseline="0" noProof="0" smtClean="0">
                <a:ln>
                  <a:noFill/>
                </a:ln>
                <a:solidFill>
                  <a:srgbClr val="FFFFFF"/>
                </a:solidFill>
                <a:effectLst/>
                <a:uLnTx/>
                <a:uFillTx/>
                <a:latin typeface="Open Sans" panose="020B0606030504020204"/>
                <a:ea typeface="+mn-ea"/>
                <a:cs typeface="+mn-cs"/>
              </a:rPr>
              <a:t>ipsum</a:t>
            </a:r>
            <a:endPar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nvGrpSpPr>
          <p:cNvPr id="20" name="Group 8"/>
          <p:cNvGrpSpPr>
            <a:grpSpLocks noChangeAspect="1"/>
          </p:cNvGrpSpPr>
          <p:nvPr/>
        </p:nvGrpSpPr>
        <p:grpSpPr bwMode="auto">
          <a:xfrm>
            <a:off x="3507292" y="3299922"/>
            <a:ext cx="461160" cy="499992"/>
            <a:chOff x="2853" y="1431"/>
            <a:chExt cx="190" cy="206"/>
          </a:xfrm>
        </p:grpSpPr>
        <p:sp>
          <p:nvSpPr>
            <p:cNvPr id="21" name="Freeform 9"/>
            <p:cNvSpPr/>
            <p:nvPr/>
          </p:nvSpPr>
          <p:spPr bwMode="auto">
            <a:xfrm>
              <a:off x="2906" y="1450"/>
              <a:ext cx="84" cy="0"/>
            </a:xfrm>
            <a:custGeom>
              <a:avLst/>
              <a:gdLst>
                <a:gd name="T0" fmla="*/ 0 w 785"/>
                <a:gd name="T1" fmla="*/ 0 w 785"/>
                <a:gd name="T2" fmla="*/ 785 w 785"/>
              </a:gdLst>
              <a:ahLst/>
              <a:cxnLst>
                <a:cxn ang="0">
                  <a:pos x="T0" y="0"/>
                </a:cxn>
                <a:cxn ang="0">
                  <a:pos x="T1" y="0"/>
                </a:cxn>
                <a:cxn ang="0">
                  <a:pos x="T2" y="0"/>
                </a:cxn>
              </a:cxnLst>
              <a:rect l="0" t="0" r="r" b="b"/>
              <a:pathLst>
                <a:path w="785">
                  <a:moveTo>
                    <a:pt x="0" y="0"/>
                  </a:moveTo>
                  <a:lnTo>
                    <a:pt x="0" y="0"/>
                  </a:lnTo>
                  <a:lnTo>
                    <a:pt x="785" y="0"/>
                  </a:lnTo>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2" name="Freeform 10"/>
            <p:cNvSpPr/>
            <p:nvPr/>
          </p:nvSpPr>
          <p:spPr bwMode="auto">
            <a:xfrm>
              <a:off x="2853" y="1450"/>
              <a:ext cx="190" cy="187"/>
            </a:xfrm>
            <a:custGeom>
              <a:avLst/>
              <a:gdLst>
                <a:gd name="T0" fmla="*/ 1427 w 1778"/>
                <a:gd name="T1" fmla="*/ 0 h 1745"/>
                <a:gd name="T2" fmla="*/ 1427 w 1778"/>
                <a:gd name="T3" fmla="*/ 0 h 1745"/>
                <a:gd name="T4" fmla="*/ 1778 w 1778"/>
                <a:gd name="T5" fmla="*/ 0 h 1745"/>
                <a:gd name="T6" fmla="*/ 1778 w 1778"/>
                <a:gd name="T7" fmla="*/ 1745 h 1745"/>
                <a:gd name="T8" fmla="*/ 0 w 1778"/>
                <a:gd name="T9" fmla="*/ 1745 h 1745"/>
                <a:gd name="T10" fmla="*/ 0 w 1778"/>
                <a:gd name="T11" fmla="*/ 0 h 1745"/>
                <a:gd name="T12" fmla="*/ 350 w 1778"/>
                <a:gd name="T13" fmla="*/ 0 h 1745"/>
              </a:gdLst>
              <a:ahLst/>
              <a:cxnLst>
                <a:cxn ang="0">
                  <a:pos x="T0" y="T1"/>
                </a:cxn>
                <a:cxn ang="0">
                  <a:pos x="T2" y="T3"/>
                </a:cxn>
                <a:cxn ang="0">
                  <a:pos x="T4" y="T5"/>
                </a:cxn>
                <a:cxn ang="0">
                  <a:pos x="T6" y="T7"/>
                </a:cxn>
                <a:cxn ang="0">
                  <a:pos x="T8" y="T9"/>
                </a:cxn>
                <a:cxn ang="0">
                  <a:pos x="T10" y="T11"/>
                </a:cxn>
                <a:cxn ang="0">
                  <a:pos x="T12" y="T13"/>
                </a:cxn>
              </a:cxnLst>
              <a:rect l="0" t="0" r="r" b="b"/>
              <a:pathLst>
                <a:path w="1778" h="1745">
                  <a:moveTo>
                    <a:pt x="1427" y="0"/>
                  </a:moveTo>
                  <a:lnTo>
                    <a:pt x="1427" y="0"/>
                  </a:lnTo>
                  <a:lnTo>
                    <a:pt x="1778" y="0"/>
                  </a:lnTo>
                  <a:lnTo>
                    <a:pt x="1778" y="1745"/>
                  </a:lnTo>
                  <a:lnTo>
                    <a:pt x="0" y="1745"/>
                  </a:lnTo>
                  <a:lnTo>
                    <a:pt x="0" y="0"/>
                  </a:lnTo>
                  <a:lnTo>
                    <a:pt x="350" y="0"/>
                  </a:lnTo>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3" name="Freeform 11"/>
            <p:cNvSpPr/>
            <p:nvPr/>
          </p:nvSpPr>
          <p:spPr bwMode="auto">
            <a:xfrm>
              <a:off x="2853" y="1494"/>
              <a:ext cx="190" cy="0"/>
            </a:xfrm>
            <a:custGeom>
              <a:avLst/>
              <a:gdLst>
                <a:gd name="T0" fmla="*/ 0 w 1778"/>
                <a:gd name="T1" fmla="*/ 0 w 1778"/>
                <a:gd name="T2" fmla="*/ 1778 w 1778"/>
              </a:gdLst>
              <a:ahLst/>
              <a:cxnLst>
                <a:cxn ang="0">
                  <a:pos x="T0" y="0"/>
                </a:cxn>
                <a:cxn ang="0">
                  <a:pos x="T1" y="0"/>
                </a:cxn>
                <a:cxn ang="0">
                  <a:pos x="T2" y="0"/>
                </a:cxn>
              </a:cxnLst>
              <a:rect l="0" t="0" r="r" b="b"/>
              <a:pathLst>
                <a:path w="1778">
                  <a:moveTo>
                    <a:pt x="0" y="0"/>
                  </a:moveTo>
                  <a:lnTo>
                    <a:pt x="0" y="0"/>
                  </a:lnTo>
                  <a:lnTo>
                    <a:pt x="1778" y="0"/>
                  </a:lnTo>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4" name="Freeform 12"/>
            <p:cNvSpPr/>
            <p:nvPr/>
          </p:nvSpPr>
          <p:spPr bwMode="auto">
            <a:xfrm>
              <a:off x="2890" y="1431"/>
              <a:ext cx="16" cy="38"/>
            </a:xfrm>
            <a:custGeom>
              <a:avLst/>
              <a:gdLst>
                <a:gd name="T0" fmla="*/ 0 w 146"/>
                <a:gd name="T1" fmla="*/ 73 h 356"/>
                <a:gd name="T2" fmla="*/ 0 w 146"/>
                <a:gd name="T3" fmla="*/ 73 h 356"/>
                <a:gd name="T4" fmla="*/ 73 w 146"/>
                <a:gd name="T5" fmla="*/ 0 h 356"/>
                <a:gd name="T6" fmla="*/ 146 w 146"/>
                <a:gd name="T7" fmla="*/ 73 h 356"/>
                <a:gd name="T8" fmla="*/ 146 w 146"/>
                <a:gd name="T9" fmla="*/ 283 h 356"/>
                <a:gd name="T10" fmla="*/ 73 w 146"/>
                <a:gd name="T11" fmla="*/ 356 h 356"/>
                <a:gd name="T12" fmla="*/ 0 w 146"/>
                <a:gd name="T13" fmla="*/ 283 h 356"/>
                <a:gd name="T14" fmla="*/ 0 w 146"/>
                <a:gd name="T15" fmla="*/ 73 h 356"/>
                <a:gd name="T16" fmla="*/ 0 w 146"/>
                <a:gd name="T17" fmla="*/ 7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lnTo>
                    <a:pt x="0" y="73"/>
                  </a:lnTo>
                  <a:close/>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5" name="Freeform 13"/>
            <p:cNvSpPr/>
            <p:nvPr/>
          </p:nvSpPr>
          <p:spPr bwMode="auto">
            <a:xfrm>
              <a:off x="2990" y="1431"/>
              <a:ext cx="15" cy="38"/>
            </a:xfrm>
            <a:custGeom>
              <a:avLst/>
              <a:gdLst>
                <a:gd name="T0" fmla="*/ 0 w 146"/>
                <a:gd name="T1" fmla="*/ 73 h 356"/>
                <a:gd name="T2" fmla="*/ 0 w 146"/>
                <a:gd name="T3" fmla="*/ 73 h 356"/>
                <a:gd name="T4" fmla="*/ 73 w 146"/>
                <a:gd name="T5" fmla="*/ 0 h 356"/>
                <a:gd name="T6" fmla="*/ 146 w 146"/>
                <a:gd name="T7" fmla="*/ 73 h 356"/>
                <a:gd name="T8" fmla="*/ 146 w 146"/>
                <a:gd name="T9" fmla="*/ 283 h 356"/>
                <a:gd name="T10" fmla="*/ 73 w 146"/>
                <a:gd name="T11" fmla="*/ 356 h 356"/>
                <a:gd name="T12" fmla="*/ 0 w 146"/>
                <a:gd name="T13" fmla="*/ 283 h 356"/>
                <a:gd name="T14" fmla="*/ 0 w 146"/>
                <a:gd name="T15" fmla="*/ 73 h 356"/>
                <a:gd name="T16" fmla="*/ 0 w 146"/>
                <a:gd name="T17" fmla="*/ 7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lnTo>
                    <a:pt x="0" y="73"/>
                  </a:lnTo>
                  <a:close/>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6" name="Freeform 14"/>
            <p:cNvSpPr/>
            <p:nvPr/>
          </p:nvSpPr>
          <p:spPr bwMode="auto">
            <a:xfrm>
              <a:off x="2892" y="1520"/>
              <a:ext cx="112" cy="93"/>
            </a:xfrm>
            <a:custGeom>
              <a:avLst/>
              <a:gdLst>
                <a:gd name="T0" fmla="*/ 0 w 1040"/>
                <a:gd name="T1" fmla="*/ 554 h 863"/>
                <a:gd name="T2" fmla="*/ 0 w 1040"/>
                <a:gd name="T3" fmla="*/ 554 h 863"/>
                <a:gd name="T4" fmla="*/ 346 w 1040"/>
                <a:gd name="T5" fmla="*/ 863 h 863"/>
                <a:gd name="T6" fmla="*/ 1040 w 1040"/>
                <a:gd name="T7" fmla="*/ 0 h 863"/>
              </a:gdLst>
              <a:ahLst/>
              <a:cxnLst>
                <a:cxn ang="0">
                  <a:pos x="T0" y="T1"/>
                </a:cxn>
                <a:cxn ang="0">
                  <a:pos x="T2" y="T3"/>
                </a:cxn>
                <a:cxn ang="0">
                  <a:pos x="T4" y="T5"/>
                </a:cxn>
                <a:cxn ang="0">
                  <a:pos x="T6" y="T7"/>
                </a:cxn>
              </a:cxnLst>
              <a:rect l="0" t="0" r="r" b="b"/>
              <a:pathLst>
                <a:path w="1040" h="863">
                  <a:moveTo>
                    <a:pt x="0" y="554"/>
                  </a:moveTo>
                  <a:lnTo>
                    <a:pt x="0" y="554"/>
                  </a:lnTo>
                  <a:lnTo>
                    <a:pt x="346" y="863"/>
                  </a:lnTo>
                  <a:lnTo>
                    <a:pt x="1040" y="0"/>
                  </a:lnTo>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27" name="Freeform 17"/>
          <p:cNvSpPr>
            <a:spLocks noEditPoints="1"/>
          </p:cNvSpPr>
          <p:nvPr/>
        </p:nvSpPr>
        <p:spPr bwMode="auto">
          <a:xfrm>
            <a:off x="1718044" y="4049576"/>
            <a:ext cx="713888" cy="659352"/>
          </a:xfrm>
          <a:custGeom>
            <a:avLst/>
            <a:gdLst>
              <a:gd name="T0" fmla="*/ 647 w 800"/>
              <a:gd name="T1" fmla="*/ 0 h 740"/>
              <a:gd name="T2" fmla="*/ 147 w 800"/>
              <a:gd name="T3" fmla="*/ 0 h 740"/>
              <a:gd name="T4" fmla="*/ 0 w 800"/>
              <a:gd name="T5" fmla="*/ 153 h 740"/>
              <a:gd name="T6" fmla="*/ 130 w 800"/>
              <a:gd name="T7" fmla="*/ 304 h 740"/>
              <a:gd name="T8" fmla="*/ 368 w 800"/>
              <a:gd name="T9" fmla="*/ 537 h 740"/>
              <a:gd name="T10" fmla="*/ 243 w 800"/>
              <a:gd name="T11" fmla="*/ 701 h 740"/>
              <a:gd name="T12" fmla="*/ 224 w 800"/>
              <a:gd name="T13" fmla="*/ 721 h 740"/>
              <a:gd name="T14" fmla="*/ 243 w 800"/>
              <a:gd name="T15" fmla="*/ 740 h 740"/>
              <a:gd name="T16" fmla="*/ 551 w 800"/>
              <a:gd name="T17" fmla="*/ 740 h 740"/>
              <a:gd name="T18" fmla="*/ 570 w 800"/>
              <a:gd name="T19" fmla="*/ 721 h 740"/>
              <a:gd name="T20" fmla="*/ 551 w 800"/>
              <a:gd name="T21" fmla="*/ 701 h 740"/>
              <a:gd name="T22" fmla="*/ 425 w 800"/>
              <a:gd name="T23" fmla="*/ 537 h 740"/>
              <a:gd name="T24" fmla="*/ 663 w 800"/>
              <a:gd name="T25" fmla="*/ 305 h 740"/>
              <a:gd name="T26" fmla="*/ 800 w 800"/>
              <a:gd name="T27" fmla="*/ 153 h 740"/>
              <a:gd name="T28" fmla="*/ 647 w 800"/>
              <a:gd name="T29" fmla="*/ 0 h 740"/>
              <a:gd name="T30" fmla="*/ 127 w 800"/>
              <a:gd name="T31" fmla="*/ 265 h 740"/>
              <a:gd name="T32" fmla="*/ 38 w 800"/>
              <a:gd name="T33" fmla="*/ 153 h 740"/>
              <a:gd name="T34" fmla="*/ 127 w 800"/>
              <a:gd name="T35" fmla="*/ 40 h 740"/>
              <a:gd name="T36" fmla="*/ 127 w 800"/>
              <a:gd name="T37" fmla="*/ 265 h 740"/>
              <a:gd name="T38" fmla="*/ 482 w 800"/>
              <a:gd name="T39" fmla="*/ 701 h 740"/>
              <a:gd name="T40" fmla="*/ 312 w 800"/>
              <a:gd name="T41" fmla="*/ 701 h 740"/>
              <a:gd name="T42" fmla="*/ 397 w 800"/>
              <a:gd name="T43" fmla="*/ 567 h 740"/>
              <a:gd name="T44" fmla="*/ 482 w 800"/>
              <a:gd name="T45" fmla="*/ 701 h 740"/>
              <a:gd name="T46" fmla="*/ 628 w 800"/>
              <a:gd name="T47" fmla="*/ 269 h 740"/>
              <a:gd name="T48" fmla="*/ 397 w 800"/>
              <a:gd name="T49" fmla="*/ 500 h 740"/>
              <a:gd name="T50" fmla="*/ 166 w 800"/>
              <a:gd name="T51" fmla="*/ 269 h 740"/>
              <a:gd name="T52" fmla="*/ 166 w 800"/>
              <a:gd name="T53" fmla="*/ 38 h 740"/>
              <a:gd name="T54" fmla="*/ 628 w 800"/>
              <a:gd name="T55" fmla="*/ 38 h 740"/>
              <a:gd name="T56" fmla="*/ 628 w 800"/>
              <a:gd name="T57" fmla="*/ 269 h 740"/>
              <a:gd name="T58" fmla="*/ 666 w 800"/>
              <a:gd name="T59" fmla="*/ 266 h 740"/>
              <a:gd name="T60" fmla="*/ 666 w 800"/>
              <a:gd name="T61" fmla="*/ 40 h 740"/>
              <a:gd name="T62" fmla="*/ 761 w 800"/>
              <a:gd name="T63" fmla="*/ 153 h 740"/>
              <a:gd name="T64" fmla="*/ 666 w 800"/>
              <a:gd name="T65" fmla="*/ 266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0" h="740">
                <a:moveTo>
                  <a:pt x="647" y="0"/>
                </a:moveTo>
                <a:cubicBezTo>
                  <a:pt x="147" y="0"/>
                  <a:pt x="147" y="0"/>
                  <a:pt x="147" y="0"/>
                </a:cubicBezTo>
                <a:cubicBezTo>
                  <a:pt x="66" y="0"/>
                  <a:pt x="0" y="69"/>
                  <a:pt x="0" y="153"/>
                </a:cubicBezTo>
                <a:cubicBezTo>
                  <a:pt x="0" y="231"/>
                  <a:pt x="57" y="296"/>
                  <a:pt x="130" y="304"/>
                </a:cubicBezTo>
                <a:cubicBezTo>
                  <a:pt x="146" y="427"/>
                  <a:pt x="245" y="524"/>
                  <a:pt x="368" y="537"/>
                </a:cubicBezTo>
                <a:cubicBezTo>
                  <a:pt x="334" y="612"/>
                  <a:pt x="279" y="701"/>
                  <a:pt x="243" y="701"/>
                </a:cubicBezTo>
                <a:cubicBezTo>
                  <a:pt x="232" y="701"/>
                  <a:pt x="224" y="710"/>
                  <a:pt x="224" y="721"/>
                </a:cubicBezTo>
                <a:cubicBezTo>
                  <a:pt x="224" y="731"/>
                  <a:pt x="232" y="740"/>
                  <a:pt x="243" y="740"/>
                </a:cubicBezTo>
                <a:cubicBezTo>
                  <a:pt x="551" y="740"/>
                  <a:pt x="551" y="740"/>
                  <a:pt x="551" y="740"/>
                </a:cubicBezTo>
                <a:cubicBezTo>
                  <a:pt x="561" y="740"/>
                  <a:pt x="570" y="731"/>
                  <a:pt x="570" y="721"/>
                </a:cubicBezTo>
                <a:cubicBezTo>
                  <a:pt x="570" y="710"/>
                  <a:pt x="561" y="701"/>
                  <a:pt x="551" y="701"/>
                </a:cubicBezTo>
                <a:cubicBezTo>
                  <a:pt x="515" y="701"/>
                  <a:pt x="460" y="612"/>
                  <a:pt x="425" y="537"/>
                </a:cubicBezTo>
                <a:cubicBezTo>
                  <a:pt x="549" y="524"/>
                  <a:pt x="647" y="427"/>
                  <a:pt x="663" y="305"/>
                </a:cubicBezTo>
                <a:cubicBezTo>
                  <a:pt x="740" y="297"/>
                  <a:pt x="800" y="232"/>
                  <a:pt x="800" y="153"/>
                </a:cubicBezTo>
                <a:cubicBezTo>
                  <a:pt x="800" y="69"/>
                  <a:pt x="731" y="0"/>
                  <a:pt x="647" y="0"/>
                </a:cubicBezTo>
                <a:close/>
                <a:moveTo>
                  <a:pt x="127" y="265"/>
                </a:moveTo>
                <a:cubicBezTo>
                  <a:pt x="77" y="256"/>
                  <a:pt x="38" y="209"/>
                  <a:pt x="38" y="153"/>
                </a:cubicBezTo>
                <a:cubicBezTo>
                  <a:pt x="38" y="97"/>
                  <a:pt x="77" y="50"/>
                  <a:pt x="127" y="40"/>
                </a:cubicBezTo>
                <a:lnTo>
                  <a:pt x="127" y="265"/>
                </a:lnTo>
                <a:close/>
                <a:moveTo>
                  <a:pt x="482" y="701"/>
                </a:moveTo>
                <a:cubicBezTo>
                  <a:pt x="312" y="701"/>
                  <a:pt x="312" y="701"/>
                  <a:pt x="312" y="701"/>
                </a:cubicBezTo>
                <a:cubicBezTo>
                  <a:pt x="347" y="664"/>
                  <a:pt x="378" y="607"/>
                  <a:pt x="397" y="567"/>
                </a:cubicBezTo>
                <a:cubicBezTo>
                  <a:pt x="416" y="607"/>
                  <a:pt x="447" y="664"/>
                  <a:pt x="482" y="701"/>
                </a:cubicBezTo>
                <a:close/>
                <a:moveTo>
                  <a:pt x="628" y="269"/>
                </a:moveTo>
                <a:cubicBezTo>
                  <a:pt x="628" y="397"/>
                  <a:pt x="524" y="500"/>
                  <a:pt x="397" y="500"/>
                </a:cubicBezTo>
                <a:cubicBezTo>
                  <a:pt x="270" y="500"/>
                  <a:pt x="166" y="397"/>
                  <a:pt x="166" y="269"/>
                </a:cubicBezTo>
                <a:cubicBezTo>
                  <a:pt x="166" y="38"/>
                  <a:pt x="166" y="38"/>
                  <a:pt x="166" y="38"/>
                </a:cubicBezTo>
                <a:cubicBezTo>
                  <a:pt x="628" y="38"/>
                  <a:pt x="628" y="38"/>
                  <a:pt x="628" y="38"/>
                </a:cubicBezTo>
                <a:lnTo>
                  <a:pt x="628" y="269"/>
                </a:lnTo>
                <a:close/>
                <a:moveTo>
                  <a:pt x="666" y="266"/>
                </a:moveTo>
                <a:cubicBezTo>
                  <a:pt x="666" y="40"/>
                  <a:pt x="666" y="40"/>
                  <a:pt x="666" y="40"/>
                </a:cubicBezTo>
                <a:cubicBezTo>
                  <a:pt x="720" y="49"/>
                  <a:pt x="761" y="96"/>
                  <a:pt x="761" y="153"/>
                </a:cubicBezTo>
                <a:cubicBezTo>
                  <a:pt x="761" y="210"/>
                  <a:pt x="720" y="257"/>
                  <a:pt x="666" y="266"/>
                </a:cubicBezTo>
                <a:close/>
              </a:path>
            </a:pathLst>
          </a:custGeom>
          <a:solidFill>
            <a:srgbClr val="FFFFFF"/>
          </a:solidFill>
          <a:ln>
            <a:noFill/>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8" name="Rectangle 27"/>
          <p:cNvSpPr/>
          <p:nvPr/>
        </p:nvSpPr>
        <p:spPr>
          <a:xfrm>
            <a:off x="1293100" y="4917703"/>
            <a:ext cx="1508633" cy="602857"/>
          </a:xfrm>
          <a:prstGeom prst="rect">
            <a:avLst/>
          </a:prstGeom>
        </p:spPr>
        <p:txBody>
          <a:bodyPr wrap="square" lIns="0" tIns="0" rIns="0" bIns="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rPr>
              <a:t>Lorem ipsum dolor sit amet</a:t>
            </a:r>
            <a:r>
              <a:rPr kumimoji="0" lang="en-US" sz="1465" b="0" i="0" u="none" strike="noStrike" kern="1200" cap="none" spc="0" normalizeH="0" baseline="0" noProof="0">
                <a:ln>
                  <a:noFill/>
                </a:ln>
                <a:solidFill>
                  <a:srgbClr val="FFFFFF"/>
                </a:solidFill>
                <a:effectLst/>
                <a:uLnTx/>
                <a:uFillTx/>
                <a:latin typeface="Open Sans" panose="020B0606030504020204"/>
                <a:ea typeface="+mn-ea"/>
                <a:cs typeface="+mn-cs"/>
              </a:rPr>
              <a:t>, </a:t>
            </a:r>
            <a:r>
              <a:rPr kumimoji="0" lang="en-US" sz="1465" b="0" i="0" u="none" strike="noStrike" kern="1200" cap="none" spc="0" normalizeH="0" baseline="0" noProof="0" smtClean="0">
                <a:ln>
                  <a:noFill/>
                </a:ln>
                <a:solidFill>
                  <a:srgbClr val="FFFFFF"/>
                </a:solidFill>
                <a:effectLst/>
                <a:uLnTx/>
                <a:uFillTx/>
                <a:latin typeface="Open Sans" panose="020B0606030504020204"/>
                <a:ea typeface="+mn-ea"/>
                <a:cs typeface="+mn-cs"/>
              </a:rPr>
              <a:t>consectetur</a:t>
            </a:r>
            <a:endParaRPr kumimoji="0" lang="en-US" sz="1465"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nvGrpSpPr>
          <p:cNvPr id="29" name="Group 28"/>
          <p:cNvGrpSpPr/>
          <p:nvPr/>
        </p:nvGrpSpPr>
        <p:grpSpPr>
          <a:xfrm>
            <a:off x="7723689" y="2305938"/>
            <a:ext cx="3441744" cy="3214622"/>
            <a:chOff x="565371" y="2312512"/>
            <a:chExt cx="3441744" cy="3214622"/>
          </a:xfrm>
        </p:grpSpPr>
        <p:sp>
          <p:nvSpPr>
            <p:cNvPr id="30" name="Rounded Rectangle 29"/>
            <p:cNvSpPr/>
            <p:nvPr/>
          </p:nvSpPr>
          <p:spPr>
            <a:xfrm>
              <a:off x="565372" y="2418704"/>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1" name="Rounded Rectangle 30"/>
            <p:cNvSpPr/>
            <p:nvPr/>
          </p:nvSpPr>
          <p:spPr>
            <a:xfrm>
              <a:off x="565372" y="3230009"/>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2" name="Rounded Rectangle 31"/>
            <p:cNvSpPr/>
            <p:nvPr/>
          </p:nvSpPr>
          <p:spPr>
            <a:xfrm>
              <a:off x="565372" y="4041314"/>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33" name="Rounded Rectangle 32"/>
            <p:cNvSpPr/>
            <p:nvPr/>
          </p:nvSpPr>
          <p:spPr>
            <a:xfrm>
              <a:off x="565371" y="4852619"/>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nvGrpSpPr>
            <p:cNvPr id="34" name="Group 33"/>
            <p:cNvGrpSpPr/>
            <p:nvPr/>
          </p:nvGrpSpPr>
          <p:grpSpPr>
            <a:xfrm>
              <a:off x="1282124" y="2312512"/>
              <a:ext cx="2711543" cy="810399"/>
              <a:chOff x="8027893" y="2583618"/>
              <a:chExt cx="2711543" cy="810399"/>
            </a:xfrm>
          </p:grpSpPr>
          <p:sp>
            <p:nvSpPr>
              <p:cNvPr id="59"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7F7F7F">
                      <a:lumMod val="50000"/>
                      <a:lumOff val="50000"/>
                    </a:srgbClr>
                  </a:solidFill>
                  <a:effectLst/>
                  <a:uLnTx/>
                  <a:uFillTx/>
                  <a:latin typeface="Open Sans" panose="020B0606030504020204"/>
                  <a:ea typeface="+mn-ea"/>
                  <a:cs typeface="+mn-cs"/>
                </a:endParaRPr>
              </a:p>
            </p:txBody>
          </p:sp>
          <p:sp>
            <p:nvSpPr>
              <p:cNvPr id="60" name="TextBox 59"/>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35" name="Group 34"/>
            <p:cNvGrpSpPr/>
            <p:nvPr/>
          </p:nvGrpSpPr>
          <p:grpSpPr>
            <a:xfrm>
              <a:off x="1282124" y="3134575"/>
              <a:ext cx="2711543" cy="763946"/>
              <a:chOff x="8027893" y="2583618"/>
              <a:chExt cx="2711543" cy="763946"/>
            </a:xfrm>
          </p:grpSpPr>
          <p:sp>
            <p:nvSpPr>
              <p:cNvPr id="57"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7F7F7F">
                      <a:lumMod val="50000"/>
                      <a:lumOff val="50000"/>
                    </a:srgbClr>
                  </a:solidFill>
                  <a:effectLst/>
                  <a:uLnTx/>
                  <a:uFillTx/>
                  <a:latin typeface="Open Sans" panose="020B0606030504020204"/>
                  <a:ea typeface="+mn-ea"/>
                  <a:cs typeface="+mn-cs"/>
                </a:endParaRPr>
              </a:p>
            </p:txBody>
          </p:sp>
          <p:sp>
            <p:nvSpPr>
              <p:cNvPr id="58" name="TextBox 57"/>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36" name="Group 35"/>
            <p:cNvGrpSpPr/>
            <p:nvPr/>
          </p:nvGrpSpPr>
          <p:grpSpPr>
            <a:xfrm>
              <a:off x="710070" y="2509430"/>
              <a:ext cx="265988" cy="386534"/>
              <a:chOff x="3815942" y="4609902"/>
              <a:chExt cx="265988" cy="386534"/>
            </a:xfrm>
            <a:solidFill>
              <a:schemeClr val="bg2"/>
            </a:solidFill>
          </p:grpSpPr>
          <p:sp>
            <p:nvSpPr>
              <p:cNvPr id="53" name="Freeform 128"/>
              <p:cNvSpPr>
                <a:spLocks noEditPoints="1"/>
              </p:cNvSpPr>
              <p:nvPr/>
            </p:nvSpPr>
            <p:spPr bwMode="auto">
              <a:xfrm>
                <a:off x="3815942" y="4609902"/>
                <a:ext cx="265988" cy="386534"/>
              </a:xfrm>
              <a:custGeom>
                <a:avLst/>
                <a:gdLst>
                  <a:gd name="T0" fmla="*/ 8 w 176"/>
                  <a:gd name="T1" fmla="*/ 256 h 256"/>
                  <a:gd name="T2" fmla="*/ 168 w 176"/>
                  <a:gd name="T3" fmla="*/ 256 h 256"/>
                  <a:gd name="T4" fmla="*/ 176 w 176"/>
                  <a:gd name="T5" fmla="*/ 248 h 256"/>
                  <a:gd name="T6" fmla="*/ 176 w 176"/>
                  <a:gd name="T7" fmla="*/ 8 h 256"/>
                  <a:gd name="T8" fmla="*/ 168 w 176"/>
                  <a:gd name="T9" fmla="*/ 0 h 256"/>
                  <a:gd name="T10" fmla="*/ 8 w 176"/>
                  <a:gd name="T11" fmla="*/ 0 h 256"/>
                  <a:gd name="T12" fmla="*/ 0 w 176"/>
                  <a:gd name="T13" fmla="*/ 8 h 256"/>
                  <a:gd name="T14" fmla="*/ 0 w 176"/>
                  <a:gd name="T15" fmla="*/ 248 h 256"/>
                  <a:gd name="T16" fmla="*/ 8 w 176"/>
                  <a:gd name="T17" fmla="*/ 256 h 256"/>
                  <a:gd name="T18" fmla="*/ 16 w 176"/>
                  <a:gd name="T19" fmla="*/ 16 h 256"/>
                  <a:gd name="T20" fmla="*/ 160 w 176"/>
                  <a:gd name="T21" fmla="*/ 16 h 256"/>
                  <a:gd name="T22" fmla="*/ 160 w 176"/>
                  <a:gd name="T23" fmla="*/ 240 h 256"/>
                  <a:gd name="T24" fmla="*/ 16 w 176"/>
                  <a:gd name="T25" fmla="*/ 240 h 256"/>
                  <a:gd name="T26" fmla="*/ 16 w 176"/>
                  <a:gd name="T27"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256">
                    <a:moveTo>
                      <a:pt x="8" y="256"/>
                    </a:moveTo>
                    <a:cubicBezTo>
                      <a:pt x="168" y="256"/>
                      <a:pt x="168" y="256"/>
                      <a:pt x="168" y="256"/>
                    </a:cubicBezTo>
                    <a:cubicBezTo>
                      <a:pt x="172" y="256"/>
                      <a:pt x="176" y="252"/>
                      <a:pt x="176" y="248"/>
                    </a:cubicBezTo>
                    <a:cubicBezTo>
                      <a:pt x="176" y="8"/>
                      <a:pt x="176" y="8"/>
                      <a:pt x="176" y="8"/>
                    </a:cubicBezTo>
                    <a:cubicBezTo>
                      <a:pt x="176" y="4"/>
                      <a:pt x="172" y="0"/>
                      <a:pt x="168" y="0"/>
                    </a:cubicBezTo>
                    <a:cubicBezTo>
                      <a:pt x="8" y="0"/>
                      <a:pt x="8" y="0"/>
                      <a:pt x="8" y="0"/>
                    </a:cubicBezTo>
                    <a:cubicBezTo>
                      <a:pt x="4" y="0"/>
                      <a:pt x="0" y="4"/>
                      <a:pt x="0" y="8"/>
                    </a:cubicBezTo>
                    <a:cubicBezTo>
                      <a:pt x="0" y="248"/>
                      <a:pt x="0" y="248"/>
                      <a:pt x="0" y="248"/>
                    </a:cubicBezTo>
                    <a:cubicBezTo>
                      <a:pt x="0" y="252"/>
                      <a:pt x="4" y="256"/>
                      <a:pt x="8" y="256"/>
                    </a:cubicBezTo>
                    <a:close/>
                    <a:moveTo>
                      <a:pt x="16" y="16"/>
                    </a:moveTo>
                    <a:cubicBezTo>
                      <a:pt x="160" y="16"/>
                      <a:pt x="160" y="16"/>
                      <a:pt x="160" y="16"/>
                    </a:cubicBezTo>
                    <a:cubicBezTo>
                      <a:pt x="160" y="240"/>
                      <a:pt x="160" y="240"/>
                      <a:pt x="160" y="240"/>
                    </a:cubicBezTo>
                    <a:cubicBezTo>
                      <a:pt x="16" y="240"/>
                      <a:pt x="16" y="240"/>
                      <a:pt x="16" y="240"/>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4" name="Freeform 129"/>
              <p:cNvSpPr>
                <a:spLocks noEditPoints="1"/>
              </p:cNvSpPr>
              <p:nvPr/>
            </p:nvSpPr>
            <p:spPr bwMode="auto">
              <a:xfrm>
                <a:off x="3864422" y="4778929"/>
                <a:ext cx="169027" cy="169027"/>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6 h 112"/>
                  <a:gd name="T12" fmla="*/ 16 w 112"/>
                  <a:gd name="T13" fmla="*/ 56 h 112"/>
                  <a:gd name="T14" fmla="*/ 56 w 112"/>
                  <a:gd name="T15" fmla="*/ 16 h 112"/>
                  <a:gd name="T16" fmla="*/ 96 w 112"/>
                  <a:gd name="T17" fmla="*/ 56 h 112"/>
                  <a:gd name="T18" fmla="*/ 56 w 112"/>
                  <a:gd name="T19"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close/>
                    <a:moveTo>
                      <a:pt x="56" y="96"/>
                    </a:moveTo>
                    <a:cubicBezTo>
                      <a:pt x="34" y="96"/>
                      <a:pt x="16" y="78"/>
                      <a:pt x="16" y="56"/>
                    </a:cubicBezTo>
                    <a:cubicBezTo>
                      <a:pt x="16" y="34"/>
                      <a:pt x="34" y="16"/>
                      <a:pt x="56" y="16"/>
                    </a:cubicBezTo>
                    <a:cubicBezTo>
                      <a:pt x="78" y="16"/>
                      <a:pt x="96" y="34"/>
                      <a:pt x="96" y="56"/>
                    </a:cubicBezTo>
                    <a:cubicBezTo>
                      <a:pt x="96" y="78"/>
                      <a:pt x="78" y="96"/>
                      <a:pt x="5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5" name="Freeform 130"/>
              <p:cNvSpPr>
                <a:spLocks noEditPoints="1"/>
              </p:cNvSpPr>
              <p:nvPr/>
            </p:nvSpPr>
            <p:spPr bwMode="auto">
              <a:xfrm>
                <a:off x="3901110" y="4658382"/>
                <a:ext cx="95651" cy="96961"/>
              </a:xfrm>
              <a:custGeom>
                <a:avLst/>
                <a:gdLst>
                  <a:gd name="T0" fmla="*/ 32 w 64"/>
                  <a:gd name="T1" fmla="*/ 64 h 64"/>
                  <a:gd name="T2" fmla="*/ 64 w 64"/>
                  <a:gd name="T3" fmla="*/ 32 h 64"/>
                  <a:gd name="T4" fmla="*/ 32 w 64"/>
                  <a:gd name="T5" fmla="*/ 0 h 64"/>
                  <a:gd name="T6" fmla="*/ 0 w 64"/>
                  <a:gd name="T7" fmla="*/ 32 h 64"/>
                  <a:gd name="T8" fmla="*/ 32 w 64"/>
                  <a:gd name="T9" fmla="*/ 64 h 64"/>
                  <a:gd name="T10" fmla="*/ 32 w 64"/>
                  <a:gd name="T11" fmla="*/ 16 h 64"/>
                  <a:gd name="T12" fmla="*/ 48 w 64"/>
                  <a:gd name="T13" fmla="*/ 32 h 64"/>
                  <a:gd name="T14" fmla="*/ 32 w 64"/>
                  <a:gd name="T15" fmla="*/ 48 h 64"/>
                  <a:gd name="T16" fmla="*/ 16 w 64"/>
                  <a:gd name="T17" fmla="*/ 32 h 64"/>
                  <a:gd name="T18" fmla="*/ 32 w 64"/>
                  <a:gd name="T1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50" y="64"/>
                      <a:pt x="64" y="50"/>
                      <a:pt x="64" y="32"/>
                    </a:cubicBezTo>
                    <a:cubicBezTo>
                      <a:pt x="64" y="14"/>
                      <a:pt x="50" y="0"/>
                      <a:pt x="32" y="0"/>
                    </a:cubicBezTo>
                    <a:cubicBezTo>
                      <a:pt x="14" y="0"/>
                      <a:pt x="0" y="14"/>
                      <a:pt x="0" y="32"/>
                    </a:cubicBezTo>
                    <a:cubicBezTo>
                      <a:pt x="0" y="50"/>
                      <a:pt x="14" y="64"/>
                      <a:pt x="32" y="64"/>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6" name="Freeform 131"/>
              <p:cNvSpPr>
                <a:spLocks noEditPoints="1"/>
              </p:cNvSpPr>
              <p:nvPr/>
            </p:nvSpPr>
            <p:spPr bwMode="auto">
              <a:xfrm>
                <a:off x="3931247" y="4845753"/>
                <a:ext cx="35378" cy="366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16 h 24"/>
                  <a:gd name="T12" fmla="*/ 8 w 24"/>
                  <a:gd name="T13" fmla="*/ 12 h 24"/>
                  <a:gd name="T14" fmla="*/ 12 w 24"/>
                  <a:gd name="T15" fmla="*/ 8 h 24"/>
                  <a:gd name="T16" fmla="*/ 16 w 24"/>
                  <a:gd name="T17" fmla="*/ 12 h 24"/>
                  <a:gd name="T18" fmla="*/ 12 w 24"/>
                  <a:gd name="T19"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5"/>
                      <a:pt x="0" y="12"/>
                    </a:cubicBezTo>
                    <a:cubicBezTo>
                      <a:pt x="0" y="19"/>
                      <a:pt x="5" y="24"/>
                      <a:pt x="12" y="24"/>
                    </a:cubicBezTo>
                    <a:cubicBezTo>
                      <a:pt x="19" y="24"/>
                      <a:pt x="24" y="19"/>
                      <a:pt x="24" y="12"/>
                    </a:cubicBezTo>
                    <a:cubicBezTo>
                      <a:pt x="24" y="5"/>
                      <a:pt x="19" y="0"/>
                      <a:pt x="12" y="0"/>
                    </a:cubicBezTo>
                    <a:close/>
                    <a:moveTo>
                      <a:pt x="12" y="16"/>
                    </a:moveTo>
                    <a:cubicBezTo>
                      <a:pt x="10" y="16"/>
                      <a:pt x="8" y="14"/>
                      <a:pt x="8" y="12"/>
                    </a:cubicBezTo>
                    <a:cubicBezTo>
                      <a:pt x="8" y="10"/>
                      <a:pt x="10" y="8"/>
                      <a:pt x="12" y="8"/>
                    </a:cubicBezTo>
                    <a:cubicBezTo>
                      <a:pt x="14" y="8"/>
                      <a:pt x="16" y="10"/>
                      <a:pt x="16" y="12"/>
                    </a:cubicBezTo>
                    <a:cubicBezTo>
                      <a:pt x="16" y="14"/>
                      <a:pt x="14" y="16"/>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sp>
          <p:nvSpPr>
            <p:cNvPr id="37" name="Freeform 56"/>
            <p:cNvSpPr>
              <a:spLocks noEditPoints="1"/>
            </p:cNvSpPr>
            <p:nvPr/>
          </p:nvSpPr>
          <p:spPr bwMode="auto">
            <a:xfrm>
              <a:off x="670761" y="3298694"/>
              <a:ext cx="379983" cy="377362"/>
            </a:xfrm>
            <a:custGeom>
              <a:avLst/>
              <a:gdLst>
                <a:gd name="T0" fmla="*/ 12 w 252"/>
                <a:gd name="T1" fmla="*/ 250 h 250"/>
                <a:gd name="T2" fmla="*/ 18 w 252"/>
                <a:gd name="T3" fmla="*/ 249 h 250"/>
                <a:gd name="T4" fmla="*/ 75 w 252"/>
                <a:gd name="T5" fmla="*/ 224 h 250"/>
                <a:gd name="T6" fmla="*/ 90 w 252"/>
                <a:gd name="T7" fmla="*/ 213 h 250"/>
                <a:gd name="T8" fmla="*/ 247 w 252"/>
                <a:gd name="T9" fmla="*/ 56 h 250"/>
                <a:gd name="T10" fmla="*/ 252 w 252"/>
                <a:gd name="T11" fmla="*/ 45 h 250"/>
                <a:gd name="T12" fmla="*/ 247 w 252"/>
                <a:gd name="T13" fmla="*/ 34 h 250"/>
                <a:gd name="T14" fmla="*/ 218 w 252"/>
                <a:gd name="T15" fmla="*/ 5 h 250"/>
                <a:gd name="T16" fmla="*/ 207 w 252"/>
                <a:gd name="T17" fmla="*/ 0 h 250"/>
                <a:gd name="T18" fmla="*/ 196 w 252"/>
                <a:gd name="T19" fmla="*/ 5 h 250"/>
                <a:gd name="T20" fmla="*/ 35 w 252"/>
                <a:gd name="T21" fmla="*/ 166 h 250"/>
                <a:gd name="T22" fmla="*/ 25 w 252"/>
                <a:gd name="T23" fmla="*/ 181 h 250"/>
                <a:gd name="T24" fmla="*/ 3 w 252"/>
                <a:gd name="T25" fmla="*/ 235 h 250"/>
                <a:gd name="T26" fmla="*/ 3 w 252"/>
                <a:gd name="T27" fmla="*/ 246 h 250"/>
                <a:gd name="T28" fmla="*/ 12 w 252"/>
                <a:gd name="T29" fmla="*/ 250 h 250"/>
                <a:gd name="T30" fmla="*/ 79 w 252"/>
                <a:gd name="T31" fmla="*/ 202 h 250"/>
                <a:gd name="T32" fmla="*/ 79 w 252"/>
                <a:gd name="T33" fmla="*/ 202 h 250"/>
                <a:gd name="T34" fmla="*/ 50 w 252"/>
                <a:gd name="T35" fmla="*/ 173 h 250"/>
                <a:gd name="T36" fmla="*/ 183 w 252"/>
                <a:gd name="T37" fmla="*/ 40 h 250"/>
                <a:gd name="T38" fmla="*/ 212 w 252"/>
                <a:gd name="T39" fmla="*/ 69 h 250"/>
                <a:gd name="T40" fmla="*/ 79 w 252"/>
                <a:gd name="T41" fmla="*/ 202 h 250"/>
                <a:gd name="T42" fmla="*/ 207 w 252"/>
                <a:gd name="T43" fmla="*/ 16 h 250"/>
                <a:gd name="T44" fmla="*/ 236 w 252"/>
                <a:gd name="T45" fmla="*/ 45 h 250"/>
                <a:gd name="T46" fmla="*/ 223 w 252"/>
                <a:gd name="T47" fmla="*/ 58 h 250"/>
                <a:gd name="T48" fmla="*/ 194 w 252"/>
                <a:gd name="T49" fmla="*/ 29 h 250"/>
                <a:gd name="T50" fmla="*/ 207 w 252"/>
                <a:gd name="T51" fmla="*/ 16 h 250"/>
                <a:gd name="T52" fmla="*/ 39 w 252"/>
                <a:gd name="T53" fmla="*/ 187 h 250"/>
                <a:gd name="T54" fmla="*/ 40 w 252"/>
                <a:gd name="T55" fmla="*/ 186 h 250"/>
                <a:gd name="T56" fmla="*/ 65 w 252"/>
                <a:gd name="T57" fmla="*/ 210 h 250"/>
                <a:gd name="T58" fmla="*/ 22 w 252"/>
                <a:gd name="T59" fmla="*/ 230 h 250"/>
                <a:gd name="T60" fmla="*/ 39 w 252"/>
                <a:gd name="T61" fmla="*/ 18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250">
                  <a:moveTo>
                    <a:pt x="12" y="250"/>
                  </a:moveTo>
                  <a:cubicBezTo>
                    <a:pt x="14" y="250"/>
                    <a:pt x="16" y="250"/>
                    <a:pt x="18" y="249"/>
                  </a:cubicBezTo>
                  <a:cubicBezTo>
                    <a:pt x="75" y="224"/>
                    <a:pt x="75" y="224"/>
                    <a:pt x="75" y="224"/>
                  </a:cubicBezTo>
                  <a:cubicBezTo>
                    <a:pt x="80" y="221"/>
                    <a:pt x="86" y="217"/>
                    <a:pt x="90" y="213"/>
                  </a:cubicBezTo>
                  <a:cubicBezTo>
                    <a:pt x="247" y="56"/>
                    <a:pt x="247" y="56"/>
                    <a:pt x="247" y="56"/>
                  </a:cubicBezTo>
                  <a:cubicBezTo>
                    <a:pt x="250" y="53"/>
                    <a:pt x="252" y="49"/>
                    <a:pt x="252" y="45"/>
                  </a:cubicBezTo>
                  <a:cubicBezTo>
                    <a:pt x="252" y="41"/>
                    <a:pt x="250" y="37"/>
                    <a:pt x="247" y="34"/>
                  </a:cubicBezTo>
                  <a:cubicBezTo>
                    <a:pt x="218" y="5"/>
                    <a:pt x="218" y="5"/>
                    <a:pt x="218" y="5"/>
                  </a:cubicBezTo>
                  <a:cubicBezTo>
                    <a:pt x="215" y="2"/>
                    <a:pt x="211" y="0"/>
                    <a:pt x="207" y="0"/>
                  </a:cubicBezTo>
                  <a:cubicBezTo>
                    <a:pt x="203" y="0"/>
                    <a:pt x="199" y="2"/>
                    <a:pt x="196" y="5"/>
                  </a:cubicBezTo>
                  <a:cubicBezTo>
                    <a:pt x="35" y="166"/>
                    <a:pt x="35" y="166"/>
                    <a:pt x="35" y="166"/>
                  </a:cubicBezTo>
                  <a:cubicBezTo>
                    <a:pt x="31" y="170"/>
                    <a:pt x="27" y="176"/>
                    <a:pt x="25" y="181"/>
                  </a:cubicBezTo>
                  <a:cubicBezTo>
                    <a:pt x="3" y="235"/>
                    <a:pt x="3" y="235"/>
                    <a:pt x="3" y="235"/>
                  </a:cubicBezTo>
                  <a:cubicBezTo>
                    <a:pt x="0" y="240"/>
                    <a:pt x="2" y="244"/>
                    <a:pt x="3" y="246"/>
                  </a:cubicBezTo>
                  <a:cubicBezTo>
                    <a:pt x="5" y="249"/>
                    <a:pt x="8" y="250"/>
                    <a:pt x="12" y="250"/>
                  </a:cubicBezTo>
                  <a:close/>
                  <a:moveTo>
                    <a:pt x="79" y="202"/>
                  </a:moveTo>
                  <a:cubicBezTo>
                    <a:pt x="79" y="202"/>
                    <a:pt x="79" y="202"/>
                    <a:pt x="79" y="202"/>
                  </a:cubicBezTo>
                  <a:cubicBezTo>
                    <a:pt x="50" y="173"/>
                    <a:pt x="50" y="173"/>
                    <a:pt x="50" y="173"/>
                  </a:cubicBezTo>
                  <a:cubicBezTo>
                    <a:pt x="183" y="40"/>
                    <a:pt x="183" y="40"/>
                    <a:pt x="183" y="40"/>
                  </a:cubicBezTo>
                  <a:cubicBezTo>
                    <a:pt x="212" y="69"/>
                    <a:pt x="212" y="69"/>
                    <a:pt x="212" y="69"/>
                  </a:cubicBezTo>
                  <a:lnTo>
                    <a:pt x="79" y="202"/>
                  </a:lnTo>
                  <a:close/>
                  <a:moveTo>
                    <a:pt x="207" y="16"/>
                  </a:moveTo>
                  <a:cubicBezTo>
                    <a:pt x="236" y="45"/>
                    <a:pt x="236" y="45"/>
                    <a:pt x="236" y="45"/>
                  </a:cubicBezTo>
                  <a:cubicBezTo>
                    <a:pt x="223" y="58"/>
                    <a:pt x="223" y="58"/>
                    <a:pt x="223" y="58"/>
                  </a:cubicBezTo>
                  <a:cubicBezTo>
                    <a:pt x="194" y="29"/>
                    <a:pt x="194" y="29"/>
                    <a:pt x="194" y="29"/>
                  </a:cubicBezTo>
                  <a:lnTo>
                    <a:pt x="207" y="16"/>
                  </a:lnTo>
                  <a:close/>
                  <a:moveTo>
                    <a:pt x="39" y="187"/>
                  </a:moveTo>
                  <a:cubicBezTo>
                    <a:pt x="40" y="187"/>
                    <a:pt x="40" y="186"/>
                    <a:pt x="40" y="186"/>
                  </a:cubicBezTo>
                  <a:cubicBezTo>
                    <a:pt x="65" y="210"/>
                    <a:pt x="65" y="210"/>
                    <a:pt x="65" y="210"/>
                  </a:cubicBezTo>
                  <a:cubicBezTo>
                    <a:pt x="22" y="230"/>
                    <a:pt x="22" y="230"/>
                    <a:pt x="22" y="230"/>
                  </a:cubicBezTo>
                  <a:lnTo>
                    <a:pt x="39" y="187"/>
                  </a:lnTo>
                  <a:close/>
                </a:path>
              </a:pathLst>
            </a:custGeom>
            <a:solidFill>
              <a:schemeClr val="bg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nvGrpSpPr>
            <p:cNvPr id="38" name="Group 37"/>
            <p:cNvGrpSpPr/>
            <p:nvPr/>
          </p:nvGrpSpPr>
          <p:grpSpPr>
            <a:xfrm>
              <a:off x="650369" y="4156282"/>
              <a:ext cx="386534" cy="314469"/>
              <a:chOff x="6369689" y="2031259"/>
              <a:chExt cx="386534" cy="314469"/>
            </a:xfrm>
            <a:solidFill>
              <a:schemeClr val="bg2"/>
            </a:solidFill>
          </p:grpSpPr>
          <p:sp>
            <p:nvSpPr>
              <p:cNvPr id="51" name="Freeform 42"/>
              <p:cNvSpPr>
                <a:spLocks noEditPoints="1"/>
              </p:cNvSpPr>
              <p:nvPr/>
            </p:nvSpPr>
            <p:spPr bwMode="auto">
              <a:xfrm>
                <a:off x="6369689" y="2031259"/>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2" name="Freeform 43"/>
              <p:cNvSpPr>
                <a:spLocks noEditPoints="1"/>
              </p:cNvSpPr>
              <p:nvPr/>
            </p:nvSpPr>
            <p:spPr bwMode="auto">
              <a:xfrm>
                <a:off x="6575404" y="2128221"/>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grpSp>
          <p:nvGrpSpPr>
            <p:cNvPr id="39" name="Group 38"/>
            <p:cNvGrpSpPr/>
            <p:nvPr/>
          </p:nvGrpSpPr>
          <p:grpSpPr>
            <a:xfrm>
              <a:off x="641811" y="4934817"/>
              <a:ext cx="386534" cy="386534"/>
              <a:chOff x="8103197" y="5479932"/>
              <a:chExt cx="386534" cy="386534"/>
            </a:xfrm>
            <a:solidFill>
              <a:schemeClr val="bg2"/>
            </a:solidFill>
          </p:grpSpPr>
          <p:sp>
            <p:nvSpPr>
              <p:cNvPr id="46" name="Freeform 172"/>
              <p:cNvSpPr>
                <a:spLocks noEditPoints="1"/>
              </p:cNvSpPr>
              <p:nvPr/>
            </p:nvSpPr>
            <p:spPr bwMode="auto">
              <a:xfrm>
                <a:off x="8103197" y="5479932"/>
                <a:ext cx="386534" cy="386534"/>
              </a:xfrm>
              <a:custGeom>
                <a:avLst/>
                <a:gdLst>
                  <a:gd name="T0" fmla="*/ 8 w 256"/>
                  <a:gd name="T1" fmla="*/ 216 h 256"/>
                  <a:gd name="T2" fmla="*/ 56 w 256"/>
                  <a:gd name="T3" fmla="*/ 216 h 256"/>
                  <a:gd name="T4" fmla="*/ 56 w 256"/>
                  <a:gd name="T5" fmla="*/ 248 h 256"/>
                  <a:gd name="T6" fmla="*/ 64 w 256"/>
                  <a:gd name="T7" fmla="*/ 256 h 256"/>
                  <a:gd name="T8" fmla="*/ 192 w 256"/>
                  <a:gd name="T9" fmla="*/ 256 h 256"/>
                  <a:gd name="T10" fmla="*/ 200 w 256"/>
                  <a:gd name="T11" fmla="*/ 248 h 256"/>
                  <a:gd name="T12" fmla="*/ 200 w 256"/>
                  <a:gd name="T13" fmla="*/ 216 h 256"/>
                  <a:gd name="T14" fmla="*/ 248 w 256"/>
                  <a:gd name="T15" fmla="*/ 216 h 256"/>
                  <a:gd name="T16" fmla="*/ 256 w 256"/>
                  <a:gd name="T17" fmla="*/ 208 h 256"/>
                  <a:gd name="T18" fmla="*/ 256 w 256"/>
                  <a:gd name="T19" fmla="*/ 80 h 256"/>
                  <a:gd name="T20" fmla="*/ 248 w 256"/>
                  <a:gd name="T21" fmla="*/ 72 h 256"/>
                  <a:gd name="T22" fmla="*/ 200 w 256"/>
                  <a:gd name="T23" fmla="*/ 72 h 256"/>
                  <a:gd name="T24" fmla="*/ 200 w 256"/>
                  <a:gd name="T25" fmla="*/ 8 h 256"/>
                  <a:gd name="T26" fmla="*/ 192 w 256"/>
                  <a:gd name="T27" fmla="*/ 0 h 256"/>
                  <a:gd name="T28" fmla="*/ 64 w 256"/>
                  <a:gd name="T29" fmla="*/ 0 h 256"/>
                  <a:gd name="T30" fmla="*/ 56 w 256"/>
                  <a:gd name="T31" fmla="*/ 8 h 256"/>
                  <a:gd name="T32" fmla="*/ 56 w 256"/>
                  <a:gd name="T33" fmla="*/ 72 h 256"/>
                  <a:gd name="T34" fmla="*/ 8 w 256"/>
                  <a:gd name="T35" fmla="*/ 72 h 256"/>
                  <a:gd name="T36" fmla="*/ 0 w 256"/>
                  <a:gd name="T37" fmla="*/ 80 h 256"/>
                  <a:gd name="T38" fmla="*/ 0 w 256"/>
                  <a:gd name="T39" fmla="*/ 208 h 256"/>
                  <a:gd name="T40" fmla="*/ 8 w 256"/>
                  <a:gd name="T41" fmla="*/ 216 h 256"/>
                  <a:gd name="T42" fmla="*/ 184 w 256"/>
                  <a:gd name="T43" fmla="*/ 240 h 256"/>
                  <a:gd name="T44" fmla="*/ 72 w 256"/>
                  <a:gd name="T45" fmla="*/ 240 h 256"/>
                  <a:gd name="T46" fmla="*/ 72 w 256"/>
                  <a:gd name="T47" fmla="*/ 160 h 256"/>
                  <a:gd name="T48" fmla="*/ 184 w 256"/>
                  <a:gd name="T49" fmla="*/ 160 h 256"/>
                  <a:gd name="T50" fmla="*/ 184 w 256"/>
                  <a:gd name="T51" fmla="*/ 240 h 256"/>
                  <a:gd name="T52" fmla="*/ 72 w 256"/>
                  <a:gd name="T53" fmla="*/ 16 h 256"/>
                  <a:gd name="T54" fmla="*/ 184 w 256"/>
                  <a:gd name="T55" fmla="*/ 16 h 256"/>
                  <a:gd name="T56" fmla="*/ 184 w 256"/>
                  <a:gd name="T57" fmla="*/ 72 h 256"/>
                  <a:gd name="T58" fmla="*/ 72 w 256"/>
                  <a:gd name="T59" fmla="*/ 72 h 256"/>
                  <a:gd name="T60" fmla="*/ 72 w 256"/>
                  <a:gd name="T61" fmla="*/ 16 h 256"/>
                  <a:gd name="T62" fmla="*/ 16 w 256"/>
                  <a:gd name="T63" fmla="*/ 88 h 256"/>
                  <a:gd name="T64" fmla="*/ 64 w 256"/>
                  <a:gd name="T65" fmla="*/ 88 h 256"/>
                  <a:gd name="T66" fmla="*/ 192 w 256"/>
                  <a:gd name="T67" fmla="*/ 88 h 256"/>
                  <a:gd name="T68" fmla="*/ 240 w 256"/>
                  <a:gd name="T69" fmla="*/ 88 h 256"/>
                  <a:gd name="T70" fmla="*/ 240 w 256"/>
                  <a:gd name="T71" fmla="*/ 200 h 256"/>
                  <a:gd name="T72" fmla="*/ 200 w 256"/>
                  <a:gd name="T73" fmla="*/ 200 h 256"/>
                  <a:gd name="T74" fmla="*/ 200 w 256"/>
                  <a:gd name="T75" fmla="*/ 152 h 256"/>
                  <a:gd name="T76" fmla="*/ 192 w 256"/>
                  <a:gd name="T77" fmla="*/ 144 h 256"/>
                  <a:gd name="T78" fmla="*/ 64 w 256"/>
                  <a:gd name="T79" fmla="*/ 144 h 256"/>
                  <a:gd name="T80" fmla="*/ 56 w 256"/>
                  <a:gd name="T81" fmla="*/ 152 h 256"/>
                  <a:gd name="T82" fmla="*/ 56 w 256"/>
                  <a:gd name="T83" fmla="*/ 200 h 256"/>
                  <a:gd name="T84" fmla="*/ 16 w 256"/>
                  <a:gd name="T85" fmla="*/ 200 h 256"/>
                  <a:gd name="T86" fmla="*/ 16 w 256"/>
                  <a:gd name="T87"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6" h="256">
                    <a:moveTo>
                      <a:pt x="8" y="216"/>
                    </a:moveTo>
                    <a:cubicBezTo>
                      <a:pt x="56" y="216"/>
                      <a:pt x="56" y="216"/>
                      <a:pt x="56" y="216"/>
                    </a:cubicBezTo>
                    <a:cubicBezTo>
                      <a:pt x="56" y="248"/>
                      <a:pt x="56" y="248"/>
                      <a:pt x="56" y="248"/>
                    </a:cubicBezTo>
                    <a:cubicBezTo>
                      <a:pt x="56" y="252"/>
                      <a:pt x="60" y="256"/>
                      <a:pt x="64" y="256"/>
                    </a:cubicBezTo>
                    <a:cubicBezTo>
                      <a:pt x="192" y="256"/>
                      <a:pt x="192" y="256"/>
                      <a:pt x="192" y="256"/>
                    </a:cubicBezTo>
                    <a:cubicBezTo>
                      <a:pt x="196" y="256"/>
                      <a:pt x="200" y="252"/>
                      <a:pt x="200" y="248"/>
                    </a:cubicBezTo>
                    <a:cubicBezTo>
                      <a:pt x="200" y="216"/>
                      <a:pt x="200" y="216"/>
                      <a:pt x="200" y="216"/>
                    </a:cubicBezTo>
                    <a:cubicBezTo>
                      <a:pt x="248" y="216"/>
                      <a:pt x="248" y="216"/>
                      <a:pt x="248" y="216"/>
                    </a:cubicBezTo>
                    <a:cubicBezTo>
                      <a:pt x="252" y="216"/>
                      <a:pt x="256" y="212"/>
                      <a:pt x="256" y="208"/>
                    </a:cubicBezTo>
                    <a:cubicBezTo>
                      <a:pt x="256" y="80"/>
                      <a:pt x="256" y="80"/>
                      <a:pt x="256" y="80"/>
                    </a:cubicBezTo>
                    <a:cubicBezTo>
                      <a:pt x="256" y="76"/>
                      <a:pt x="252" y="72"/>
                      <a:pt x="248" y="72"/>
                    </a:cubicBezTo>
                    <a:cubicBezTo>
                      <a:pt x="200" y="72"/>
                      <a:pt x="200" y="72"/>
                      <a:pt x="200" y="72"/>
                    </a:cubicBezTo>
                    <a:cubicBezTo>
                      <a:pt x="200" y="8"/>
                      <a:pt x="200" y="8"/>
                      <a:pt x="200" y="8"/>
                    </a:cubicBezTo>
                    <a:cubicBezTo>
                      <a:pt x="200" y="4"/>
                      <a:pt x="196" y="0"/>
                      <a:pt x="192" y="0"/>
                    </a:cubicBezTo>
                    <a:cubicBezTo>
                      <a:pt x="64" y="0"/>
                      <a:pt x="64" y="0"/>
                      <a:pt x="64" y="0"/>
                    </a:cubicBezTo>
                    <a:cubicBezTo>
                      <a:pt x="60" y="0"/>
                      <a:pt x="56" y="4"/>
                      <a:pt x="56" y="8"/>
                    </a:cubicBezTo>
                    <a:cubicBezTo>
                      <a:pt x="56" y="72"/>
                      <a:pt x="56" y="72"/>
                      <a:pt x="56" y="72"/>
                    </a:cubicBezTo>
                    <a:cubicBezTo>
                      <a:pt x="8" y="72"/>
                      <a:pt x="8" y="72"/>
                      <a:pt x="8" y="72"/>
                    </a:cubicBezTo>
                    <a:cubicBezTo>
                      <a:pt x="4" y="72"/>
                      <a:pt x="0" y="76"/>
                      <a:pt x="0" y="80"/>
                    </a:cubicBezTo>
                    <a:cubicBezTo>
                      <a:pt x="0" y="208"/>
                      <a:pt x="0" y="208"/>
                      <a:pt x="0" y="208"/>
                    </a:cubicBezTo>
                    <a:cubicBezTo>
                      <a:pt x="0" y="212"/>
                      <a:pt x="4" y="216"/>
                      <a:pt x="8" y="216"/>
                    </a:cubicBezTo>
                    <a:close/>
                    <a:moveTo>
                      <a:pt x="184" y="240"/>
                    </a:moveTo>
                    <a:cubicBezTo>
                      <a:pt x="72" y="240"/>
                      <a:pt x="72" y="240"/>
                      <a:pt x="72" y="240"/>
                    </a:cubicBezTo>
                    <a:cubicBezTo>
                      <a:pt x="72" y="160"/>
                      <a:pt x="72" y="160"/>
                      <a:pt x="72" y="160"/>
                    </a:cubicBezTo>
                    <a:cubicBezTo>
                      <a:pt x="184" y="160"/>
                      <a:pt x="184" y="160"/>
                      <a:pt x="184" y="160"/>
                    </a:cubicBezTo>
                    <a:lnTo>
                      <a:pt x="184" y="240"/>
                    </a:lnTo>
                    <a:close/>
                    <a:moveTo>
                      <a:pt x="72" y="16"/>
                    </a:moveTo>
                    <a:cubicBezTo>
                      <a:pt x="184" y="16"/>
                      <a:pt x="184" y="16"/>
                      <a:pt x="184" y="16"/>
                    </a:cubicBezTo>
                    <a:cubicBezTo>
                      <a:pt x="184" y="72"/>
                      <a:pt x="184" y="72"/>
                      <a:pt x="184" y="72"/>
                    </a:cubicBezTo>
                    <a:cubicBezTo>
                      <a:pt x="72" y="72"/>
                      <a:pt x="72" y="72"/>
                      <a:pt x="72" y="72"/>
                    </a:cubicBezTo>
                    <a:lnTo>
                      <a:pt x="72" y="16"/>
                    </a:lnTo>
                    <a:close/>
                    <a:moveTo>
                      <a:pt x="16" y="88"/>
                    </a:moveTo>
                    <a:cubicBezTo>
                      <a:pt x="64" y="88"/>
                      <a:pt x="64" y="88"/>
                      <a:pt x="64" y="88"/>
                    </a:cubicBezTo>
                    <a:cubicBezTo>
                      <a:pt x="192" y="88"/>
                      <a:pt x="192" y="88"/>
                      <a:pt x="192" y="88"/>
                    </a:cubicBezTo>
                    <a:cubicBezTo>
                      <a:pt x="240" y="88"/>
                      <a:pt x="240" y="88"/>
                      <a:pt x="240" y="88"/>
                    </a:cubicBezTo>
                    <a:cubicBezTo>
                      <a:pt x="240" y="200"/>
                      <a:pt x="240" y="200"/>
                      <a:pt x="240" y="200"/>
                    </a:cubicBezTo>
                    <a:cubicBezTo>
                      <a:pt x="200" y="200"/>
                      <a:pt x="200" y="200"/>
                      <a:pt x="200" y="200"/>
                    </a:cubicBezTo>
                    <a:cubicBezTo>
                      <a:pt x="200" y="152"/>
                      <a:pt x="200" y="152"/>
                      <a:pt x="200" y="152"/>
                    </a:cubicBezTo>
                    <a:cubicBezTo>
                      <a:pt x="200" y="148"/>
                      <a:pt x="196" y="144"/>
                      <a:pt x="192" y="144"/>
                    </a:cubicBezTo>
                    <a:cubicBezTo>
                      <a:pt x="64" y="144"/>
                      <a:pt x="64" y="144"/>
                      <a:pt x="64" y="144"/>
                    </a:cubicBezTo>
                    <a:cubicBezTo>
                      <a:pt x="60" y="144"/>
                      <a:pt x="56" y="148"/>
                      <a:pt x="56" y="152"/>
                    </a:cubicBezTo>
                    <a:cubicBezTo>
                      <a:pt x="56" y="200"/>
                      <a:pt x="56" y="200"/>
                      <a:pt x="56" y="200"/>
                    </a:cubicBezTo>
                    <a:cubicBezTo>
                      <a:pt x="16" y="200"/>
                      <a:pt x="16" y="200"/>
                      <a:pt x="16" y="200"/>
                    </a:cubicBezTo>
                    <a:lnTo>
                      <a:pt x="16"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7" name="Freeform 173"/>
              <p:cNvSpPr/>
              <p:nvPr/>
            </p:nvSpPr>
            <p:spPr bwMode="auto">
              <a:xfrm>
                <a:off x="8150367" y="5629304"/>
                <a:ext cx="24895" cy="26206"/>
              </a:xfrm>
              <a:custGeom>
                <a:avLst/>
                <a:gdLst>
                  <a:gd name="T0" fmla="*/ 14 w 16"/>
                  <a:gd name="T1" fmla="*/ 3 h 17"/>
                  <a:gd name="T2" fmla="*/ 2 w 16"/>
                  <a:gd name="T3" fmla="*/ 3 h 17"/>
                  <a:gd name="T4" fmla="*/ 0 w 16"/>
                  <a:gd name="T5" fmla="*/ 9 h 17"/>
                  <a:gd name="T6" fmla="*/ 2 w 16"/>
                  <a:gd name="T7" fmla="*/ 15 h 17"/>
                  <a:gd name="T8" fmla="*/ 8 w 16"/>
                  <a:gd name="T9" fmla="*/ 17 h 17"/>
                  <a:gd name="T10" fmla="*/ 14 w 16"/>
                  <a:gd name="T11" fmla="*/ 15 h 17"/>
                  <a:gd name="T12" fmla="*/ 16 w 16"/>
                  <a:gd name="T13" fmla="*/ 9 h 17"/>
                  <a:gd name="T14" fmla="*/ 14 w 16"/>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14" y="3"/>
                    </a:moveTo>
                    <a:cubicBezTo>
                      <a:pt x="11" y="0"/>
                      <a:pt x="5" y="0"/>
                      <a:pt x="2" y="3"/>
                    </a:cubicBezTo>
                    <a:cubicBezTo>
                      <a:pt x="1" y="5"/>
                      <a:pt x="0" y="7"/>
                      <a:pt x="0" y="9"/>
                    </a:cubicBezTo>
                    <a:cubicBezTo>
                      <a:pt x="0" y="11"/>
                      <a:pt x="1" y="13"/>
                      <a:pt x="2" y="15"/>
                    </a:cubicBezTo>
                    <a:cubicBezTo>
                      <a:pt x="4" y="16"/>
                      <a:pt x="6" y="17"/>
                      <a:pt x="8" y="17"/>
                    </a:cubicBezTo>
                    <a:cubicBezTo>
                      <a:pt x="10" y="17"/>
                      <a:pt x="12" y="16"/>
                      <a:pt x="14" y="15"/>
                    </a:cubicBezTo>
                    <a:cubicBezTo>
                      <a:pt x="15" y="13"/>
                      <a:pt x="16" y="11"/>
                      <a:pt x="16" y="9"/>
                    </a:cubicBezTo>
                    <a:cubicBezTo>
                      <a:pt x="16" y="7"/>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8" name="Freeform 174"/>
              <p:cNvSpPr/>
              <p:nvPr/>
            </p:nvSpPr>
            <p:spPr bwMode="auto">
              <a:xfrm>
                <a:off x="8187055" y="5629304"/>
                <a:ext cx="24895" cy="26206"/>
              </a:xfrm>
              <a:custGeom>
                <a:avLst/>
                <a:gdLst>
                  <a:gd name="T0" fmla="*/ 8 w 16"/>
                  <a:gd name="T1" fmla="*/ 17 h 17"/>
                  <a:gd name="T2" fmla="*/ 14 w 16"/>
                  <a:gd name="T3" fmla="*/ 15 h 17"/>
                  <a:gd name="T4" fmla="*/ 16 w 16"/>
                  <a:gd name="T5" fmla="*/ 9 h 17"/>
                  <a:gd name="T6" fmla="*/ 14 w 16"/>
                  <a:gd name="T7" fmla="*/ 3 h 17"/>
                  <a:gd name="T8" fmla="*/ 2 w 16"/>
                  <a:gd name="T9" fmla="*/ 3 h 17"/>
                  <a:gd name="T10" fmla="*/ 0 w 16"/>
                  <a:gd name="T11" fmla="*/ 9 h 17"/>
                  <a:gd name="T12" fmla="*/ 2 w 16"/>
                  <a:gd name="T13" fmla="*/ 15 h 17"/>
                  <a:gd name="T14" fmla="*/ 8 w 16"/>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8" y="17"/>
                    </a:moveTo>
                    <a:cubicBezTo>
                      <a:pt x="10" y="17"/>
                      <a:pt x="12" y="16"/>
                      <a:pt x="14" y="15"/>
                    </a:cubicBezTo>
                    <a:cubicBezTo>
                      <a:pt x="15" y="13"/>
                      <a:pt x="16" y="11"/>
                      <a:pt x="16" y="9"/>
                    </a:cubicBezTo>
                    <a:cubicBezTo>
                      <a:pt x="16" y="7"/>
                      <a:pt x="15" y="5"/>
                      <a:pt x="14" y="3"/>
                    </a:cubicBezTo>
                    <a:cubicBezTo>
                      <a:pt x="11" y="0"/>
                      <a:pt x="5" y="0"/>
                      <a:pt x="2" y="3"/>
                    </a:cubicBezTo>
                    <a:cubicBezTo>
                      <a:pt x="1" y="5"/>
                      <a:pt x="0" y="7"/>
                      <a:pt x="0" y="9"/>
                    </a:cubicBezTo>
                    <a:cubicBezTo>
                      <a:pt x="0" y="11"/>
                      <a:pt x="1" y="13"/>
                      <a:pt x="2" y="15"/>
                    </a:cubicBezTo>
                    <a:cubicBezTo>
                      <a:pt x="4" y="16"/>
                      <a:pt x="6" y="17"/>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9" name="Freeform 175"/>
              <p:cNvSpPr/>
              <p:nvPr/>
            </p:nvSpPr>
            <p:spPr bwMode="auto">
              <a:xfrm>
                <a:off x="8223743" y="5745920"/>
                <a:ext cx="144131" cy="23585"/>
              </a:xfrm>
              <a:custGeom>
                <a:avLst/>
                <a:gdLst>
                  <a:gd name="T0" fmla="*/ 88 w 96"/>
                  <a:gd name="T1" fmla="*/ 0 h 16"/>
                  <a:gd name="T2" fmla="*/ 8 w 96"/>
                  <a:gd name="T3" fmla="*/ 0 h 16"/>
                  <a:gd name="T4" fmla="*/ 0 w 96"/>
                  <a:gd name="T5" fmla="*/ 8 h 16"/>
                  <a:gd name="T6" fmla="*/ 8 w 96"/>
                  <a:gd name="T7" fmla="*/ 16 h 16"/>
                  <a:gd name="T8" fmla="*/ 88 w 96"/>
                  <a:gd name="T9" fmla="*/ 16 h 16"/>
                  <a:gd name="T10" fmla="*/ 96 w 96"/>
                  <a:gd name="T11" fmla="*/ 8 h 16"/>
                  <a:gd name="T12" fmla="*/ 88 w 9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8" y="0"/>
                    </a:moveTo>
                    <a:cubicBezTo>
                      <a:pt x="8" y="0"/>
                      <a:pt x="8" y="0"/>
                      <a:pt x="8" y="0"/>
                    </a:cubicBezTo>
                    <a:cubicBezTo>
                      <a:pt x="4" y="0"/>
                      <a:pt x="0" y="4"/>
                      <a:pt x="0" y="8"/>
                    </a:cubicBezTo>
                    <a:cubicBezTo>
                      <a:pt x="0" y="12"/>
                      <a:pt x="4" y="16"/>
                      <a:pt x="8" y="16"/>
                    </a:cubicBezTo>
                    <a:cubicBezTo>
                      <a:pt x="88" y="16"/>
                      <a:pt x="88" y="16"/>
                      <a:pt x="88" y="16"/>
                    </a:cubicBezTo>
                    <a:cubicBezTo>
                      <a:pt x="92" y="16"/>
                      <a:pt x="96" y="12"/>
                      <a:pt x="96" y="8"/>
                    </a:cubicBezTo>
                    <a:cubicBezTo>
                      <a:pt x="96" y="4"/>
                      <a:pt x="92" y="0"/>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0" name="Freeform 176"/>
              <p:cNvSpPr/>
              <p:nvPr/>
            </p:nvSpPr>
            <p:spPr bwMode="auto">
              <a:xfrm>
                <a:off x="8223743" y="5794400"/>
                <a:ext cx="144131" cy="23585"/>
              </a:xfrm>
              <a:custGeom>
                <a:avLst/>
                <a:gdLst>
                  <a:gd name="T0" fmla="*/ 88 w 96"/>
                  <a:gd name="T1" fmla="*/ 0 h 16"/>
                  <a:gd name="T2" fmla="*/ 8 w 96"/>
                  <a:gd name="T3" fmla="*/ 0 h 16"/>
                  <a:gd name="T4" fmla="*/ 0 w 96"/>
                  <a:gd name="T5" fmla="*/ 8 h 16"/>
                  <a:gd name="T6" fmla="*/ 8 w 96"/>
                  <a:gd name="T7" fmla="*/ 16 h 16"/>
                  <a:gd name="T8" fmla="*/ 88 w 96"/>
                  <a:gd name="T9" fmla="*/ 16 h 16"/>
                  <a:gd name="T10" fmla="*/ 96 w 96"/>
                  <a:gd name="T11" fmla="*/ 8 h 16"/>
                  <a:gd name="T12" fmla="*/ 88 w 9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8" y="0"/>
                    </a:moveTo>
                    <a:cubicBezTo>
                      <a:pt x="8" y="0"/>
                      <a:pt x="8" y="0"/>
                      <a:pt x="8" y="0"/>
                    </a:cubicBezTo>
                    <a:cubicBezTo>
                      <a:pt x="4" y="0"/>
                      <a:pt x="0" y="4"/>
                      <a:pt x="0" y="8"/>
                    </a:cubicBezTo>
                    <a:cubicBezTo>
                      <a:pt x="0" y="12"/>
                      <a:pt x="4" y="16"/>
                      <a:pt x="8" y="16"/>
                    </a:cubicBezTo>
                    <a:cubicBezTo>
                      <a:pt x="88" y="16"/>
                      <a:pt x="88" y="16"/>
                      <a:pt x="88" y="16"/>
                    </a:cubicBezTo>
                    <a:cubicBezTo>
                      <a:pt x="92" y="16"/>
                      <a:pt x="96" y="12"/>
                      <a:pt x="96" y="8"/>
                    </a:cubicBezTo>
                    <a:cubicBezTo>
                      <a:pt x="96" y="4"/>
                      <a:pt x="92" y="0"/>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grpSp>
          <p:nvGrpSpPr>
            <p:cNvPr id="40" name="Group 39"/>
            <p:cNvGrpSpPr/>
            <p:nvPr/>
          </p:nvGrpSpPr>
          <p:grpSpPr>
            <a:xfrm>
              <a:off x="1295572" y="3941125"/>
              <a:ext cx="2711543" cy="810399"/>
              <a:chOff x="8027893" y="2583618"/>
              <a:chExt cx="2711543" cy="810399"/>
            </a:xfrm>
          </p:grpSpPr>
          <p:sp>
            <p:nvSpPr>
              <p:cNvPr id="44"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7F7F7F">
                      <a:lumMod val="50000"/>
                      <a:lumOff val="50000"/>
                    </a:srgbClr>
                  </a:solidFill>
                  <a:effectLst/>
                  <a:uLnTx/>
                  <a:uFillTx/>
                  <a:latin typeface="Open Sans" panose="020B0606030504020204"/>
                  <a:ea typeface="+mn-ea"/>
                  <a:cs typeface="+mn-cs"/>
                </a:endParaRPr>
              </a:p>
            </p:txBody>
          </p:sp>
          <p:sp>
            <p:nvSpPr>
              <p:cNvPr id="45" name="TextBox 44"/>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41" name="Group 40"/>
            <p:cNvGrpSpPr/>
            <p:nvPr/>
          </p:nvGrpSpPr>
          <p:grpSpPr>
            <a:xfrm>
              <a:off x="1295572" y="4763188"/>
              <a:ext cx="2711543" cy="763946"/>
              <a:chOff x="8027893" y="2583618"/>
              <a:chExt cx="2711543" cy="763946"/>
            </a:xfrm>
          </p:grpSpPr>
          <p:sp>
            <p:nvSpPr>
              <p:cNvPr id="42"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7F7F7F">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7F7F7F">
                      <a:lumMod val="50000"/>
                      <a:lumOff val="50000"/>
                    </a:srgbClr>
                  </a:solidFill>
                  <a:effectLst/>
                  <a:uLnTx/>
                  <a:uFillTx/>
                  <a:latin typeface="Open Sans" panose="020B0606030504020204"/>
                  <a:ea typeface="+mn-ea"/>
                  <a:cs typeface="+mn-cs"/>
                </a:endParaRPr>
              </a:p>
            </p:txBody>
          </p:sp>
          <p:sp>
            <p:nvSpPr>
              <p:cNvPr id="43" name="TextBox 42"/>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08323">
            <a:off x="635104" y="1866308"/>
            <a:ext cx="4458023" cy="3448001"/>
          </a:xfrm>
          <a:prstGeom prst="rect">
            <a:avLst/>
          </a:prstGeom>
        </p:spPr>
      </p:pic>
      <p:sp>
        <p:nvSpPr>
          <p:cNvPr id="4" name="椭圆 3"/>
          <p:cNvSpPr/>
          <p:nvPr/>
        </p:nvSpPr>
        <p:spPr>
          <a:xfrm>
            <a:off x="1908544" y="1942978"/>
            <a:ext cx="4745364" cy="4745364"/>
          </a:xfrm>
          <a:prstGeom prst="ellipse">
            <a:avLst/>
          </a:prstGeom>
          <a:solidFill>
            <a:srgbClr val="FDFDFD">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258820" y="2765116"/>
            <a:ext cx="1210589" cy="707886"/>
          </a:xfrm>
          <a:prstGeom prst="rect">
            <a:avLst/>
          </a:prstGeom>
          <a:noFill/>
        </p:spPr>
        <p:txBody>
          <a:bodyPr wrap="none" rtlCol="0">
            <a:spAutoFit/>
          </a:bodyPr>
          <a:lstStyle/>
          <a:p>
            <a:pPr algn="ctr"/>
            <a:r>
              <a:rPr lang="zh-CN" altLang="en-US" sz="4000" b="1" dirty="0" smtClean="0">
                <a:solidFill>
                  <a:schemeClr val="accent1"/>
                </a:solidFill>
              </a:rPr>
              <a:t>目录</a:t>
            </a:r>
            <a:endParaRPr lang="zh-CN" altLang="en-US" sz="4000" b="1" dirty="0">
              <a:solidFill>
                <a:schemeClr val="accent1"/>
              </a:solidFill>
            </a:endParaRPr>
          </a:p>
        </p:txBody>
      </p:sp>
      <p:cxnSp>
        <p:nvCxnSpPr>
          <p:cNvPr id="7" name="直接连接符 6"/>
          <p:cNvCxnSpPr/>
          <p:nvPr/>
        </p:nvCxnSpPr>
        <p:spPr>
          <a:xfrm>
            <a:off x="2601224" y="3558312"/>
            <a:ext cx="51158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426616" y="3635123"/>
            <a:ext cx="2874997" cy="523220"/>
          </a:xfrm>
          <a:prstGeom prst="rect">
            <a:avLst/>
          </a:prstGeom>
        </p:spPr>
        <p:txBody>
          <a:bodyPr wrap="square">
            <a:spAutoFit/>
          </a:bodyPr>
          <a:lstStyle/>
          <a:p>
            <a:pPr algn="ctr"/>
            <a:r>
              <a:rPr lang="en-US" altLang="zh-CN" sz="1400" dirty="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Lorem </a:t>
            </a:r>
            <a:r>
              <a:rPr lang="en-US" altLang="zh-CN"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ipsum dolor sit </a:t>
            </a:r>
            <a:r>
              <a:rPr lang="en-US" altLang="zh-CN" sz="1400" dirty="0" err="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adipis</a:t>
            </a:r>
            <a:endPar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6972931" y="1758312"/>
            <a:ext cx="1569660" cy="369332"/>
          </a:xfrm>
          <a:prstGeom prst="rect">
            <a:avLst/>
          </a:prstGeom>
          <a:noFill/>
        </p:spPr>
        <p:txBody>
          <a:bodyPr wrap="none" rtlCol="0">
            <a:spAutoFit/>
          </a:bodyPr>
          <a:lstStyle/>
          <a:p>
            <a:r>
              <a:rPr lang="zh-CN" altLang="en-US" b="1" dirty="0" smtClean="0">
                <a:solidFill>
                  <a:schemeClr val="accent1"/>
                </a:solidFill>
              </a:rPr>
              <a:t>项目背景简介</a:t>
            </a:r>
            <a:endParaRPr lang="zh-CN" altLang="en-US" b="1" dirty="0">
              <a:solidFill>
                <a:schemeClr val="accent1"/>
              </a:solidFill>
            </a:endParaRPr>
          </a:p>
        </p:txBody>
      </p:sp>
      <p:sp>
        <p:nvSpPr>
          <p:cNvPr id="24" name="矩形 2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931" y="2105425"/>
            <a:ext cx="3988405" cy="246221"/>
          </a:xfrm>
          <a:prstGeom prst="rect">
            <a:avLst/>
          </a:prstGeom>
        </p:spPr>
        <p:txBody>
          <a:bodyPr wrap="square">
            <a:spAutoFit/>
          </a:bodyPr>
          <a:lstStyle/>
          <a:p>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5" name="直接连接符 24"/>
          <p:cNvCxnSpPr/>
          <p:nvPr/>
        </p:nvCxnSpPr>
        <p:spPr>
          <a:xfrm>
            <a:off x="6699971" y="1758312"/>
            <a:ext cx="0" cy="5933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5843712" y="1768266"/>
            <a:ext cx="705641" cy="584775"/>
          </a:xfrm>
          <a:prstGeom prst="rect">
            <a:avLst/>
          </a:prstGeom>
          <a:noFill/>
        </p:spPr>
        <p:txBody>
          <a:bodyPr wrap="none" rtlCol="0">
            <a:spAutoFit/>
          </a:bodyPr>
          <a:lstStyle/>
          <a:p>
            <a:pPr algn="ctr"/>
            <a:r>
              <a:rPr lang="en-US" altLang="zh-CN" sz="3200" dirty="0" smtClean="0">
                <a:solidFill>
                  <a:schemeClr val="accent1"/>
                </a:solidFill>
              </a:rPr>
              <a:t>01.</a:t>
            </a:r>
            <a:endParaRPr lang="zh-CN" altLang="en-US" sz="3200" dirty="0">
              <a:solidFill>
                <a:schemeClr val="accent1"/>
              </a:solidFill>
            </a:endParaRPr>
          </a:p>
        </p:txBody>
      </p:sp>
      <p:sp>
        <p:nvSpPr>
          <p:cNvPr id="51" name="文本框 50"/>
          <p:cNvSpPr txBox="1"/>
          <p:nvPr/>
        </p:nvSpPr>
        <p:spPr>
          <a:xfrm>
            <a:off x="6972931" y="2674310"/>
            <a:ext cx="1569660" cy="369332"/>
          </a:xfrm>
          <a:prstGeom prst="rect">
            <a:avLst/>
          </a:prstGeom>
          <a:noFill/>
        </p:spPr>
        <p:txBody>
          <a:bodyPr wrap="none" rtlCol="0">
            <a:spAutoFit/>
          </a:bodyPr>
          <a:lstStyle/>
          <a:p>
            <a:r>
              <a:rPr lang="zh-CN" altLang="en-US" b="1" dirty="0" smtClean="0">
                <a:solidFill>
                  <a:schemeClr val="accent1"/>
                </a:solidFill>
              </a:rPr>
              <a:t>项目规划介绍</a:t>
            </a:r>
            <a:endParaRPr lang="zh-CN" altLang="en-US" b="1" dirty="0">
              <a:solidFill>
                <a:schemeClr val="accent1"/>
              </a:solidFill>
            </a:endParaRPr>
          </a:p>
        </p:txBody>
      </p:sp>
      <p:sp>
        <p:nvSpPr>
          <p:cNvPr id="52" name="矩形 5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931" y="3021423"/>
            <a:ext cx="3988405" cy="246221"/>
          </a:xfrm>
          <a:prstGeom prst="rect">
            <a:avLst/>
          </a:prstGeom>
        </p:spPr>
        <p:txBody>
          <a:bodyPr wrap="square">
            <a:spAutoFit/>
          </a:bodyPr>
          <a:lstStyle/>
          <a:p>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直接连接符 52"/>
          <p:cNvCxnSpPr/>
          <p:nvPr/>
        </p:nvCxnSpPr>
        <p:spPr>
          <a:xfrm>
            <a:off x="6699971" y="2674310"/>
            <a:ext cx="0" cy="5933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5843713" y="2684264"/>
            <a:ext cx="705641" cy="584775"/>
          </a:xfrm>
          <a:prstGeom prst="rect">
            <a:avLst/>
          </a:prstGeom>
          <a:noFill/>
        </p:spPr>
        <p:txBody>
          <a:bodyPr wrap="none" rtlCol="0">
            <a:spAutoFit/>
          </a:bodyPr>
          <a:lstStyle/>
          <a:p>
            <a:pPr algn="ctr"/>
            <a:r>
              <a:rPr lang="en-US" altLang="zh-CN" sz="3200" dirty="0" smtClean="0">
                <a:solidFill>
                  <a:schemeClr val="accent1"/>
                </a:solidFill>
              </a:rPr>
              <a:t>02</a:t>
            </a:r>
            <a:r>
              <a:rPr lang="en-US" altLang="zh-CN" sz="3200" dirty="0">
                <a:solidFill>
                  <a:schemeClr val="accent1"/>
                </a:solidFill>
              </a:rPr>
              <a:t>.</a:t>
            </a:r>
            <a:endParaRPr lang="zh-CN" altLang="en-US" sz="3200" dirty="0">
              <a:solidFill>
                <a:schemeClr val="accent1"/>
              </a:solidFill>
            </a:endParaRPr>
          </a:p>
        </p:txBody>
      </p:sp>
      <p:sp>
        <p:nvSpPr>
          <p:cNvPr id="57" name="文本框 56"/>
          <p:cNvSpPr txBox="1"/>
          <p:nvPr/>
        </p:nvSpPr>
        <p:spPr>
          <a:xfrm>
            <a:off x="6972931" y="3590308"/>
            <a:ext cx="1569660" cy="369332"/>
          </a:xfrm>
          <a:prstGeom prst="rect">
            <a:avLst/>
          </a:prstGeom>
          <a:noFill/>
        </p:spPr>
        <p:txBody>
          <a:bodyPr wrap="none" rtlCol="0">
            <a:spAutoFit/>
          </a:bodyPr>
          <a:lstStyle/>
          <a:p>
            <a:r>
              <a:rPr lang="zh-CN" altLang="en-US" b="1" dirty="0" smtClean="0">
                <a:solidFill>
                  <a:schemeClr val="accent1"/>
                </a:solidFill>
              </a:rPr>
              <a:t>市场分析说明</a:t>
            </a:r>
            <a:endParaRPr lang="zh-CN" altLang="en-US" b="1" dirty="0">
              <a:solidFill>
                <a:schemeClr val="accent1"/>
              </a:solidFill>
            </a:endParaRPr>
          </a:p>
        </p:txBody>
      </p:sp>
      <p:sp>
        <p:nvSpPr>
          <p:cNvPr id="58" name="矩形 5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931" y="3937421"/>
            <a:ext cx="3988405" cy="246221"/>
          </a:xfrm>
          <a:prstGeom prst="rect">
            <a:avLst/>
          </a:prstGeom>
        </p:spPr>
        <p:txBody>
          <a:bodyPr wrap="square">
            <a:spAutoFit/>
          </a:bodyPr>
          <a:lstStyle/>
          <a:p>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9" name="直接连接符 58"/>
          <p:cNvCxnSpPr/>
          <p:nvPr/>
        </p:nvCxnSpPr>
        <p:spPr>
          <a:xfrm>
            <a:off x="6699971" y="3590308"/>
            <a:ext cx="0" cy="5933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5843712" y="3600262"/>
            <a:ext cx="705641" cy="584775"/>
          </a:xfrm>
          <a:prstGeom prst="rect">
            <a:avLst/>
          </a:prstGeom>
          <a:noFill/>
        </p:spPr>
        <p:txBody>
          <a:bodyPr wrap="none" rtlCol="0">
            <a:spAutoFit/>
          </a:bodyPr>
          <a:lstStyle/>
          <a:p>
            <a:pPr algn="ctr"/>
            <a:r>
              <a:rPr lang="en-US" altLang="zh-CN" sz="3200" dirty="0" smtClean="0">
                <a:solidFill>
                  <a:schemeClr val="accent1"/>
                </a:solidFill>
              </a:rPr>
              <a:t>03.</a:t>
            </a:r>
            <a:endParaRPr lang="zh-CN" altLang="en-US" sz="3200" dirty="0">
              <a:solidFill>
                <a:schemeClr val="accent1"/>
              </a:solidFill>
            </a:endParaRPr>
          </a:p>
        </p:txBody>
      </p:sp>
      <p:sp>
        <p:nvSpPr>
          <p:cNvPr id="63" name="文本框 62"/>
          <p:cNvSpPr txBox="1"/>
          <p:nvPr/>
        </p:nvSpPr>
        <p:spPr>
          <a:xfrm>
            <a:off x="6972931" y="4506307"/>
            <a:ext cx="1569660" cy="369332"/>
          </a:xfrm>
          <a:prstGeom prst="rect">
            <a:avLst/>
          </a:prstGeom>
          <a:noFill/>
        </p:spPr>
        <p:txBody>
          <a:bodyPr wrap="none" rtlCol="0">
            <a:spAutoFit/>
          </a:bodyPr>
          <a:lstStyle/>
          <a:p>
            <a:r>
              <a:rPr lang="zh-CN" altLang="en-US" b="1" dirty="0" smtClean="0">
                <a:solidFill>
                  <a:schemeClr val="accent1"/>
                </a:solidFill>
              </a:rPr>
              <a:t>投资回报展示</a:t>
            </a:r>
            <a:endParaRPr lang="zh-CN" altLang="en-US" b="1" dirty="0">
              <a:solidFill>
                <a:schemeClr val="accent1"/>
              </a:solidFill>
            </a:endParaRPr>
          </a:p>
        </p:txBody>
      </p:sp>
      <p:sp>
        <p:nvSpPr>
          <p:cNvPr id="64" name="矩形 6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972931" y="4853420"/>
            <a:ext cx="3988405" cy="246221"/>
          </a:xfrm>
          <a:prstGeom prst="rect">
            <a:avLst/>
          </a:prstGeom>
        </p:spPr>
        <p:txBody>
          <a:bodyPr wrap="square">
            <a:spAutoFit/>
          </a:bodyPr>
          <a:lstStyle/>
          <a:p>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00" dirty="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5" name="直接连接符 64"/>
          <p:cNvCxnSpPr/>
          <p:nvPr/>
        </p:nvCxnSpPr>
        <p:spPr>
          <a:xfrm>
            <a:off x="6699971" y="4506307"/>
            <a:ext cx="0" cy="5933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5843712" y="4516261"/>
            <a:ext cx="705641" cy="584775"/>
          </a:xfrm>
          <a:prstGeom prst="rect">
            <a:avLst/>
          </a:prstGeom>
          <a:noFill/>
        </p:spPr>
        <p:txBody>
          <a:bodyPr wrap="none" rtlCol="0">
            <a:spAutoFit/>
          </a:bodyPr>
          <a:lstStyle/>
          <a:p>
            <a:pPr algn="ctr"/>
            <a:r>
              <a:rPr lang="en-US" altLang="zh-CN" sz="3200" dirty="0" smtClean="0">
                <a:solidFill>
                  <a:schemeClr val="accent1"/>
                </a:solidFill>
              </a:rPr>
              <a:t>04.</a:t>
            </a:r>
            <a:endParaRPr lang="zh-CN" altLang="en-US" sz="3200" dirty="0">
              <a:solidFill>
                <a:schemeClr val="accent1"/>
              </a:solidFill>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投资回报展示</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aphicFrame>
        <p:nvGraphicFramePr>
          <p:cNvPr id="4" name="Diagram 3"/>
          <p:cNvGraphicFramePr/>
          <p:nvPr/>
        </p:nvGraphicFramePr>
        <p:xfrm>
          <a:off x="3756211" y="1779493"/>
          <a:ext cx="4572000" cy="4639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8175812" y="2611965"/>
            <a:ext cx="1625125" cy="4205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135" b="1" i="0" u="none" strike="noStrike" kern="1200" cap="none" spc="0" normalizeH="0" baseline="0" noProof="0" smtClean="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rPr>
              <a:t>Idea three</a:t>
            </a:r>
            <a:endParaRPr kumimoji="0" lang="en-US" sz="2135" b="1" i="0" u="none" strike="noStrike" kern="1200" cap="none" spc="0" normalizeH="0" baseline="0" noProof="0" dirty="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8175811" y="2932309"/>
            <a:ext cx="274320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Ria qui del ium aut ex et estrum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nonsequis</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volupta doluptas illuptas </a:t>
            </a:r>
          </a:p>
        </p:txBody>
      </p:sp>
      <p:sp>
        <p:nvSpPr>
          <p:cNvPr id="7" name="TextBox 6"/>
          <p:cNvSpPr txBox="1"/>
          <p:nvPr/>
        </p:nvSpPr>
        <p:spPr>
          <a:xfrm>
            <a:off x="8175811" y="4824732"/>
            <a:ext cx="1468672" cy="4205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135" b="1" i="0" u="none" strike="noStrike" kern="1200" cap="none" spc="0" normalizeH="0" baseline="0" noProof="0" smtClean="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rPr>
              <a:t>Idea four</a:t>
            </a:r>
            <a:endParaRPr kumimoji="0" lang="en-US" sz="2135" b="1" i="0" u="none" strike="noStrike" kern="1200" cap="none" spc="0" normalizeH="0" baseline="0" noProof="0" dirty="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8175811" y="5143646"/>
            <a:ext cx="284480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Quam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num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sim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volorep</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tatempo</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reprovitibus</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ium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dolorem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porur</a:t>
            </a:r>
            <a:endPar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sp>
        <p:nvSpPr>
          <p:cNvPr id="9" name="TextBox 8"/>
          <p:cNvSpPr txBox="1"/>
          <p:nvPr/>
        </p:nvSpPr>
        <p:spPr>
          <a:xfrm>
            <a:off x="2450550" y="2611965"/>
            <a:ext cx="1356462" cy="42056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2135" b="1" i="0" u="none" strike="noStrike" kern="1200" cap="none" spc="0" normalizeH="0" baseline="0" noProof="0" smtClean="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rPr>
              <a:t>Idea one</a:t>
            </a:r>
            <a:endParaRPr kumimoji="0" lang="en-US" sz="2135" b="1" i="0" u="none" strike="noStrike" kern="1200" cap="none" spc="0" normalizeH="0" baseline="0" noProof="0" dirty="0">
              <a:ln>
                <a:noFill/>
              </a:ln>
              <a:solidFill>
                <a:srgbClr val="7F7F7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063811" y="2932309"/>
            <a:ext cx="2743200"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Ria qui del ium aut ex et estrum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nonsequis</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volupta doluptas illuptas </a:t>
            </a:r>
          </a:p>
        </p:txBody>
      </p:sp>
      <p:sp>
        <p:nvSpPr>
          <p:cNvPr id="11" name="TextBox 10"/>
          <p:cNvSpPr txBox="1"/>
          <p:nvPr/>
        </p:nvSpPr>
        <p:spPr>
          <a:xfrm>
            <a:off x="2439328" y="4824732"/>
            <a:ext cx="1367683" cy="42056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2135" b="1"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Idea two</a:t>
            </a:r>
            <a:endParaRPr kumimoji="0" lang="en-US" sz="2135"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962211" y="5143646"/>
            <a:ext cx="2844800"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Quam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num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sim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volorep</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tatempo</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reprovitibus</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ium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dolorem</a:t>
            </a:r>
            <a:r>
              <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rPr>
              <a:t> </a:t>
            </a:r>
            <a:r>
              <a:rPr kumimoji="0" lang="en-US" sz="1600" b="0" i="0" u="none" strike="noStrike" kern="1200" cap="none" spc="0" normalizeH="0" baseline="0" noProof="0" dirty="0" err="1">
                <a:ln>
                  <a:noFill/>
                </a:ln>
                <a:solidFill>
                  <a:srgbClr val="7F7F7F"/>
                </a:solidFill>
                <a:effectLst/>
                <a:uLnTx/>
                <a:uFillTx/>
                <a:latin typeface="Open Sans" panose="020B0606030504020204"/>
                <a:ea typeface="+mn-ea"/>
                <a:cs typeface="+mn-cs"/>
              </a:rPr>
              <a:t>porur</a:t>
            </a:r>
            <a:endParaRPr kumimoji="0" lang="en-US" sz="1600" b="0"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nvGrpSpPr>
          <p:cNvPr id="13" name="Group 17"/>
          <p:cNvGrpSpPr>
            <a:grpSpLocks noChangeAspect="1"/>
          </p:cNvGrpSpPr>
          <p:nvPr/>
        </p:nvGrpSpPr>
        <p:grpSpPr bwMode="auto">
          <a:xfrm>
            <a:off x="4732651" y="2467009"/>
            <a:ext cx="573385" cy="585908"/>
            <a:chOff x="3263" y="1117"/>
            <a:chExt cx="229" cy="234"/>
          </a:xfrm>
        </p:grpSpPr>
        <p:sp>
          <p:nvSpPr>
            <p:cNvPr id="14" name="Freeform 18"/>
            <p:cNvSpPr/>
            <p:nvPr/>
          </p:nvSpPr>
          <p:spPr bwMode="auto">
            <a:xfrm>
              <a:off x="3263" y="1202"/>
              <a:ext cx="133" cy="46"/>
            </a:xfrm>
            <a:custGeom>
              <a:avLst/>
              <a:gdLst>
                <a:gd name="T0" fmla="*/ 1088 w 1088"/>
                <a:gd name="T1" fmla="*/ 184 h 368"/>
                <a:gd name="T2" fmla="*/ 1088 w 1088"/>
                <a:gd name="T3" fmla="*/ 184 h 368"/>
                <a:gd name="T4" fmla="*/ 544 w 1088"/>
                <a:gd name="T5" fmla="*/ 368 h 368"/>
                <a:gd name="T6" fmla="*/ 0 w 1088"/>
                <a:gd name="T7" fmla="*/ 184 h 368"/>
                <a:gd name="T8" fmla="*/ 544 w 1088"/>
                <a:gd name="T9" fmla="*/ 0 h 368"/>
                <a:gd name="T10" fmla="*/ 1088 w 1088"/>
                <a:gd name="T11" fmla="*/ 184 h 368"/>
                <a:gd name="T12" fmla="*/ 1088 w 1088"/>
                <a:gd name="T13" fmla="*/ 184 h 368"/>
              </a:gdLst>
              <a:ahLst/>
              <a:cxnLst>
                <a:cxn ang="0">
                  <a:pos x="T0" y="T1"/>
                </a:cxn>
                <a:cxn ang="0">
                  <a:pos x="T2" y="T3"/>
                </a:cxn>
                <a:cxn ang="0">
                  <a:pos x="T4" y="T5"/>
                </a:cxn>
                <a:cxn ang="0">
                  <a:pos x="T6" y="T7"/>
                </a:cxn>
                <a:cxn ang="0">
                  <a:pos x="T8" y="T9"/>
                </a:cxn>
                <a:cxn ang="0">
                  <a:pos x="T10" y="T11"/>
                </a:cxn>
                <a:cxn ang="0">
                  <a:pos x="T12" y="T13"/>
                </a:cxn>
              </a:cxnLst>
              <a:rect l="0" t="0" r="r" b="b"/>
              <a:pathLst>
                <a:path w="1088" h="36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5" name="Freeform 19"/>
            <p:cNvSpPr/>
            <p:nvPr/>
          </p:nvSpPr>
          <p:spPr bwMode="auto">
            <a:xfrm>
              <a:off x="3263" y="1225"/>
              <a:ext cx="133" cy="126"/>
            </a:xfrm>
            <a:custGeom>
              <a:avLst/>
              <a:gdLst>
                <a:gd name="T0" fmla="*/ 1088 w 1088"/>
                <a:gd name="T1" fmla="*/ 0 h 1020"/>
                <a:gd name="T2" fmla="*/ 1088 w 1088"/>
                <a:gd name="T3" fmla="*/ 0 h 1020"/>
                <a:gd name="T4" fmla="*/ 1088 w 1088"/>
                <a:gd name="T5" fmla="*/ 836 h 1020"/>
                <a:gd name="T6" fmla="*/ 544 w 1088"/>
                <a:gd name="T7" fmla="*/ 1020 h 1020"/>
                <a:gd name="T8" fmla="*/ 0 w 1088"/>
                <a:gd name="T9" fmla="*/ 836 h 1020"/>
                <a:gd name="T10" fmla="*/ 0 w 1088"/>
                <a:gd name="T11" fmla="*/ 0 h 1020"/>
              </a:gdLst>
              <a:ahLst/>
              <a:cxnLst>
                <a:cxn ang="0">
                  <a:pos x="T0" y="T1"/>
                </a:cxn>
                <a:cxn ang="0">
                  <a:pos x="T2" y="T3"/>
                </a:cxn>
                <a:cxn ang="0">
                  <a:pos x="T4" y="T5"/>
                </a:cxn>
                <a:cxn ang="0">
                  <a:pos x="T6" y="T7"/>
                </a:cxn>
                <a:cxn ang="0">
                  <a:pos x="T8" y="T9"/>
                </a:cxn>
                <a:cxn ang="0">
                  <a:pos x="T10" y="T11"/>
                </a:cxn>
              </a:cxnLst>
              <a:rect l="0" t="0" r="r" b="b"/>
              <a:pathLst>
                <a:path w="1088" h="1020">
                  <a:moveTo>
                    <a:pt x="1088" y="0"/>
                  </a:moveTo>
                  <a:lnTo>
                    <a:pt x="1088" y="0"/>
                  </a:lnTo>
                  <a:lnTo>
                    <a:pt x="1088" y="836"/>
                  </a:lnTo>
                  <a:cubicBezTo>
                    <a:pt x="1088" y="938"/>
                    <a:pt x="844" y="1020"/>
                    <a:pt x="544" y="1020"/>
                  </a:cubicBezTo>
                  <a:cubicBezTo>
                    <a:pt x="243" y="1020"/>
                    <a:pt x="0" y="938"/>
                    <a:pt x="0" y="836"/>
                  </a:cubicBezTo>
                  <a:lnTo>
                    <a:pt x="0" y="0"/>
                  </a:ln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8" name="Freeform 20"/>
            <p:cNvSpPr/>
            <p:nvPr/>
          </p:nvSpPr>
          <p:spPr bwMode="auto">
            <a:xfrm>
              <a:off x="3263" y="1295"/>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4" y="184"/>
                    <a:pt x="544" y="184"/>
                  </a:cubicBezTo>
                  <a:cubicBezTo>
                    <a:pt x="243" y="184"/>
                    <a:pt x="0" y="102"/>
                    <a:pt x="0" y="0"/>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9" name="Freeform 21"/>
            <p:cNvSpPr/>
            <p:nvPr/>
          </p:nvSpPr>
          <p:spPr bwMode="auto">
            <a:xfrm>
              <a:off x="3263" y="1261"/>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4" y="184"/>
                    <a:pt x="544" y="184"/>
                  </a:cubicBezTo>
                  <a:cubicBezTo>
                    <a:pt x="243" y="184"/>
                    <a:pt x="0" y="102"/>
                    <a:pt x="0" y="0"/>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0" name="Freeform 22"/>
            <p:cNvSpPr/>
            <p:nvPr/>
          </p:nvSpPr>
          <p:spPr bwMode="auto">
            <a:xfrm>
              <a:off x="3359" y="1117"/>
              <a:ext cx="133" cy="46"/>
            </a:xfrm>
            <a:custGeom>
              <a:avLst/>
              <a:gdLst>
                <a:gd name="T0" fmla="*/ 1088 w 1088"/>
                <a:gd name="T1" fmla="*/ 184 h 368"/>
                <a:gd name="T2" fmla="*/ 1088 w 1088"/>
                <a:gd name="T3" fmla="*/ 184 h 368"/>
                <a:gd name="T4" fmla="*/ 544 w 1088"/>
                <a:gd name="T5" fmla="*/ 368 h 368"/>
                <a:gd name="T6" fmla="*/ 0 w 1088"/>
                <a:gd name="T7" fmla="*/ 184 h 368"/>
                <a:gd name="T8" fmla="*/ 544 w 1088"/>
                <a:gd name="T9" fmla="*/ 0 h 368"/>
                <a:gd name="T10" fmla="*/ 1088 w 1088"/>
                <a:gd name="T11" fmla="*/ 184 h 368"/>
                <a:gd name="T12" fmla="*/ 1088 w 1088"/>
                <a:gd name="T13" fmla="*/ 184 h 368"/>
              </a:gdLst>
              <a:ahLst/>
              <a:cxnLst>
                <a:cxn ang="0">
                  <a:pos x="T0" y="T1"/>
                </a:cxn>
                <a:cxn ang="0">
                  <a:pos x="T2" y="T3"/>
                </a:cxn>
                <a:cxn ang="0">
                  <a:pos x="T4" y="T5"/>
                </a:cxn>
                <a:cxn ang="0">
                  <a:pos x="T6" y="T7"/>
                </a:cxn>
                <a:cxn ang="0">
                  <a:pos x="T8" y="T9"/>
                </a:cxn>
                <a:cxn ang="0">
                  <a:pos x="T10" y="T11"/>
                </a:cxn>
                <a:cxn ang="0">
                  <a:pos x="T12" y="T13"/>
                </a:cxn>
              </a:cxnLst>
              <a:rect l="0" t="0" r="r" b="b"/>
              <a:pathLst>
                <a:path w="1088" h="36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1" name="Freeform 23"/>
            <p:cNvSpPr/>
            <p:nvPr/>
          </p:nvSpPr>
          <p:spPr bwMode="auto">
            <a:xfrm>
              <a:off x="3359" y="1140"/>
              <a:ext cx="0" cy="64"/>
            </a:xfrm>
            <a:custGeom>
              <a:avLst/>
              <a:gdLst>
                <a:gd name="T0" fmla="*/ 519 h 519"/>
                <a:gd name="T1" fmla="*/ 519 h 519"/>
                <a:gd name="T2" fmla="*/ 0 h 519"/>
              </a:gdLst>
              <a:ahLst/>
              <a:cxnLst>
                <a:cxn ang="0">
                  <a:pos x="0" y="T0"/>
                </a:cxn>
                <a:cxn ang="0">
                  <a:pos x="0" y="T1"/>
                </a:cxn>
                <a:cxn ang="0">
                  <a:pos x="0" y="T2"/>
                </a:cxn>
              </a:cxnLst>
              <a:rect l="0" t="0" r="r" b="b"/>
              <a:pathLst>
                <a:path h="519">
                  <a:moveTo>
                    <a:pt x="0" y="519"/>
                  </a:moveTo>
                  <a:lnTo>
                    <a:pt x="0" y="519"/>
                  </a:lnTo>
                  <a:lnTo>
                    <a:pt x="0" y="0"/>
                  </a:ln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2" name="Freeform 24"/>
            <p:cNvSpPr/>
            <p:nvPr/>
          </p:nvSpPr>
          <p:spPr bwMode="auto">
            <a:xfrm>
              <a:off x="3396" y="1140"/>
              <a:ext cx="96" cy="166"/>
            </a:xfrm>
            <a:custGeom>
              <a:avLst/>
              <a:gdLst>
                <a:gd name="T0" fmla="*/ 780 w 780"/>
                <a:gd name="T1" fmla="*/ 0 h 1340"/>
                <a:gd name="T2" fmla="*/ 780 w 780"/>
                <a:gd name="T3" fmla="*/ 0 h 1340"/>
                <a:gd name="T4" fmla="*/ 780 w 780"/>
                <a:gd name="T5" fmla="*/ 1156 h 1340"/>
                <a:gd name="T6" fmla="*/ 236 w 780"/>
                <a:gd name="T7" fmla="*/ 1340 h 1340"/>
                <a:gd name="T8" fmla="*/ 0 w 780"/>
                <a:gd name="T9" fmla="*/ 1322 h 1340"/>
              </a:gdLst>
              <a:ahLst/>
              <a:cxnLst>
                <a:cxn ang="0">
                  <a:pos x="T0" y="T1"/>
                </a:cxn>
                <a:cxn ang="0">
                  <a:pos x="T2" y="T3"/>
                </a:cxn>
                <a:cxn ang="0">
                  <a:pos x="T4" y="T5"/>
                </a:cxn>
                <a:cxn ang="0">
                  <a:pos x="T6" y="T7"/>
                </a:cxn>
                <a:cxn ang="0">
                  <a:pos x="T8" y="T9"/>
                </a:cxn>
              </a:cxnLst>
              <a:rect l="0" t="0" r="r" b="b"/>
              <a:pathLst>
                <a:path w="780" h="1340">
                  <a:moveTo>
                    <a:pt x="780" y="0"/>
                  </a:moveTo>
                  <a:lnTo>
                    <a:pt x="780" y="0"/>
                  </a:lnTo>
                  <a:lnTo>
                    <a:pt x="780" y="1156"/>
                  </a:lnTo>
                  <a:cubicBezTo>
                    <a:pt x="780" y="1258"/>
                    <a:pt x="537" y="1340"/>
                    <a:pt x="236" y="1340"/>
                  </a:cubicBezTo>
                  <a:cubicBezTo>
                    <a:pt x="152" y="1340"/>
                    <a:pt x="71" y="1334"/>
                    <a:pt x="0" y="1322"/>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3" name="Freeform 25"/>
            <p:cNvSpPr/>
            <p:nvPr/>
          </p:nvSpPr>
          <p:spPr bwMode="auto">
            <a:xfrm>
              <a:off x="3396" y="1250"/>
              <a:ext cx="96" cy="22"/>
            </a:xfrm>
            <a:custGeom>
              <a:avLst/>
              <a:gdLst>
                <a:gd name="T0" fmla="*/ 780 w 780"/>
                <a:gd name="T1" fmla="*/ 0 h 184"/>
                <a:gd name="T2" fmla="*/ 780 w 780"/>
                <a:gd name="T3" fmla="*/ 0 h 184"/>
                <a:gd name="T4" fmla="*/ 236 w 780"/>
                <a:gd name="T5" fmla="*/ 184 h 184"/>
                <a:gd name="T6" fmla="*/ 0 w 780"/>
                <a:gd name="T7" fmla="*/ 166 h 184"/>
              </a:gdLst>
              <a:ahLst/>
              <a:cxnLst>
                <a:cxn ang="0">
                  <a:pos x="T0" y="T1"/>
                </a:cxn>
                <a:cxn ang="0">
                  <a:pos x="T2" y="T3"/>
                </a:cxn>
                <a:cxn ang="0">
                  <a:pos x="T4" y="T5"/>
                </a:cxn>
                <a:cxn ang="0">
                  <a:pos x="T6" y="T7"/>
                </a:cxn>
              </a:cxnLst>
              <a:rect l="0" t="0" r="r" b="b"/>
              <a:pathLst>
                <a:path w="780" h="184">
                  <a:moveTo>
                    <a:pt x="780" y="0"/>
                  </a:moveTo>
                  <a:lnTo>
                    <a:pt x="780" y="0"/>
                  </a:lnTo>
                  <a:cubicBezTo>
                    <a:pt x="780" y="102"/>
                    <a:pt x="537" y="184"/>
                    <a:pt x="236" y="184"/>
                  </a:cubicBezTo>
                  <a:cubicBezTo>
                    <a:pt x="152" y="184"/>
                    <a:pt x="71" y="178"/>
                    <a:pt x="0" y="166"/>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4" name="Freeform 26"/>
            <p:cNvSpPr/>
            <p:nvPr/>
          </p:nvSpPr>
          <p:spPr bwMode="auto">
            <a:xfrm>
              <a:off x="3396" y="1214"/>
              <a:ext cx="96" cy="23"/>
            </a:xfrm>
            <a:custGeom>
              <a:avLst/>
              <a:gdLst>
                <a:gd name="T0" fmla="*/ 780 w 780"/>
                <a:gd name="T1" fmla="*/ 0 h 184"/>
                <a:gd name="T2" fmla="*/ 780 w 780"/>
                <a:gd name="T3" fmla="*/ 0 h 184"/>
                <a:gd name="T4" fmla="*/ 236 w 780"/>
                <a:gd name="T5" fmla="*/ 184 h 184"/>
                <a:gd name="T6" fmla="*/ 0 w 780"/>
                <a:gd name="T7" fmla="*/ 166 h 184"/>
              </a:gdLst>
              <a:ahLst/>
              <a:cxnLst>
                <a:cxn ang="0">
                  <a:pos x="T0" y="T1"/>
                </a:cxn>
                <a:cxn ang="0">
                  <a:pos x="T2" y="T3"/>
                </a:cxn>
                <a:cxn ang="0">
                  <a:pos x="T4" y="T5"/>
                </a:cxn>
                <a:cxn ang="0">
                  <a:pos x="T6" y="T7"/>
                </a:cxn>
              </a:cxnLst>
              <a:rect l="0" t="0" r="r" b="b"/>
              <a:pathLst>
                <a:path w="780" h="184">
                  <a:moveTo>
                    <a:pt x="780" y="0"/>
                  </a:moveTo>
                  <a:lnTo>
                    <a:pt x="780" y="0"/>
                  </a:lnTo>
                  <a:cubicBezTo>
                    <a:pt x="780" y="102"/>
                    <a:pt x="537" y="184"/>
                    <a:pt x="236" y="184"/>
                  </a:cubicBezTo>
                  <a:cubicBezTo>
                    <a:pt x="152" y="184"/>
                    <a:pt x="71" y="178"/>
                    <a:pt x="0" y="166"/>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5" name="Freeform 27"/>
            <p:cNvSpPr/>
            <p:nvPr/>
          </p:nvSpPr>
          <p:spPr bwMode="auto">
            <a:xfrm>
              <a:off x="3359" y="1179"/>
              <a:ext cx="133" cy="23"/>
            </a:xfrm>
            <a:custGeom>
              <a:avLst/>
              <a:gdLst>
                <a:gd name="T0" fmla="*/ 1088 w 1088"/>
                <a:gd name="T1" fmla="*/ 0 h 184"/>
                <a:gd name="T2" fmla="*/ 1088 w 1088"/>
                <a:gd name="T3" fmla="*/ 0 h 184"/>
                <a:gd name="T4" fmla="*/ 544 w 1088"/>
                <a:gd name="T5" fmla="*/ 184 h 184"/>
                <a:gd name="T6" fmla="*/ 0 w 1088"/>
                <a:gd name="T7" fmla="*/ 0 h 184"/>
              </a:gdLst>
              <a:ahLst/>
              <a:cxnLst>
                <a:cxn ang="0">
                  <a:pos x="T0" y="T1"/>
                </a:cxn>
                <a:cxn ang="0">
                  <a:pos x="T2" y="T3"/>
                </a:cxn>
                <a:cxn ang="0">
                  <a:pos x="T4" y="T5"/>
                </a:cxn>
                <a:cxn ang="0">
                  <a:pos x="T6" y="T7"/>
                </a:cxn>
              </a:cxnLst>
              <a:rect l="0" t="0" r="r" b="b"/>
              <a:pathLst>
                <a:path w="1088" h="184">
                  <a:moveTo>
                    <a:pt x="1088" y="0"/>
                  </a:moveTo>
                  <a:lnTo>
                    <a:pt x="1088" y="0"/>
                  </a:lnTo>
                  <a:cubicBezTo>
                    <a:pt x="1088" y="102"/>
                    <a:pt x="845" y="184"/>
                    <a:pt x="544" y="184"/>
                  </a:cubicBezTo>
                  <a:cubicBezTo>
                    <a:pt x="244" y="184"/>
                    <a:pt x="0" y="102"/>
                    <a:pt x="0" y="0"/>
                  </a:cubicBezTo>
                </a:path>
              </a:pathLst>
            </a:custGeom>
            <a:noFill/>
            <a:ln w="9525"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pic>
        <p:nvPicPr>
          <p:cNvPr id="26" name="Picture 25"/>
          <p:cNvPicPr>
            <a:picLocks noChangeAspect="1"/>
          </p:cNvPicPr>
          <p:nvPr/>
        </p:nvPicPr>
        <p:blipFill>
          <a:blip r:embed="rId7"/>
          <a:stretch>
            <a:fillRect/>
          </a:stretch>
        </p:blipFill>
        <p:spPr>
          <a:xfrm>
            <a:off x="6917157" y="2533646"/>
            <a:ext cx="706755" cy="498883"/>
          </a:xfrm>
          <a:prstGeom prst="rect">
            <a:avLst/>
          </a:prstGeom>
          <a:ln>
            <a:noFill/>
          </a:ln>
        </p:spPr>
      </p:pic>
      <p:pic>
        <p:nvPicPr>
          <p:cNvPr id="27" name="Picture 26"/>
          <p:cNvPicPr>
            <a:picLocks noChangeAspect="1"/>
          </p:cNvPicPr>
          <p:nvPr/>
        </p:nvPicPr>
        <p:blipFill>
          <a:blip r:embed="rId8"/>
          <a:stretch>
            <a:fillRect/>
          </a:stretch>
        </p:blipFill>
        <p:spPr>
          <a:xfrm>
            <a:off x="6648477" y="4708995"/>
            <a:ext cx="975435" cy="434651"/>
          </a:xfrm>
          <a:prstGeom prst="rect">
            <a:avLst/>
          </a:prstGeom>
          <a:ln w="6350">
            <a:noFill/>
          </a:ln>
        </p:spPr>
      </p:pic>
      <p:grpSp>
        <p:nvGrpSpPr>
          <p:cNvPr id="28" name="Group 27"/>
          <p:cNvGrpSpPr/>
          <p:nvPr/>
        </p:nvGrpSpPr>
        <p:grpSpPr>
          <a:xfrm>
            <a:off x="4560978" y="4675637"/>
            <a:ext cx="824088" cy="468009"/>
            <a:chOff x="8048185" y="1753515"/>
            <a:chExt cx="1162873" cy="660413"/>
          </a:xfrm>
        </p:grpSpPr>
        <p:sp>
          <p:nvSpPr>
            <p:cNvPr id="29" name="Freeform 205"/>
            <p:cNvSpPr/>
            <p:nvPr/>
          </p:nvSpPr>
          <p:spPr bwMode="auto">
            <a:xfrm>
              <a:off x="9003704" y="1753515"/>
              <a:ext cx="207354" cy="224255"/>
            </a:xfrm>
            <a:custGeom>
              <a:avLst/>
              <a:gdLst>
                <a:gd name="T0" fmla="*/ 319 w 319"/>
                <a:gd name="T1" fmla="*/ 345 h 345"/>
                <a:gd name="T2" fmla="*/ 269 w 319"/>
                <a:gd name="T3" fmla="*/ 0 h 345"/>
                <a:gd name="T4" fmla="*/ 0 w 319"/>
                <a:gd name="T5" fmla="*/ 201 h 345"/>
              </a:gdLst>
              <a:ahLst/>
              <a:cxnLst>
                <a:cxn ang="0">
                  <a:pos x="T0" y="T1"/>
                </a:cxn>
                <a:cxn ang="0">
                  <a:pos x="T2" y="T3"/>
                </a:cxn>
                <a:cxn ang="0">
                  <a:pos x="T4" y="T5"/>
                </a:cxn>
              </a:cxnLst>
              <a:rect l="0" t="0" r="r" b="b"/>
              <a:pathLst>
                <a:path w="319" h="345">
                  <a:moveTo>
                    <a:pt x="319" y="345"/>
                  </a:moveTo>
                  <a:lnTo>
                    <a:pt x="269" y="0"/>
                  </a:lnTo>
                  <a:lnTo>
                    <a:pt x="0" y="201"/>
                  </a:lnTo>
                </a:path>
              </a:pathLst>
            </a:cu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0" name="Line 207"/>
            <p:cNvSpPr>
              <a:spLocks noChangeShapeType="1"/>
            </p:cNvSpPr>
            <p:nvPr/>
          </p:nvSpPr>
          <p:spPr bwMode="auto">
            <a:xfrm flipH="1">
              <a:off x="8048185" y="2120772"/>
              <a:ext cx="169003" cy="219704"/>
            </a:xfrm>
            <a:prstGeom prst="lin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1" name="Line 208"/>
            <p:cNvSpPr>
              <a:spLocks noChangeShapeType="1"/>
            </p:cNvSpPr>
            <p:nvPr/>
          </p:nvSpPr>
          <p:spPr bwMode="auto">
            <a:xfrm flipH="1" flipV="1">
              <a:off x="8315340" y="2119472"/>
              <a:ext cx="150803" cy="165754"/>
            </a:xfrm>
            <a:prstGeom prst="lin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2" name="Line 209"/>
            <p:cNvSpPr>
              <a:spLocks noChangeShapeType="1"/>
            </p:cNvSpPr>
            <p:nvPr/>
          </p:nvSpPr>
          <p:spPr bwMode="auto">
            <a:xfrm flipH="1">
              <a:off x="8548695" y="2057721"/>
              <a:ext cx="104652" cy="216455"/>
            </a:xfrm>
            <a:prstGeom prst="lin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3" name="Line 210"/>
            <p:cNvSpPr>
              <a:spLocks noChangeShapeType="1"/>
            </p:cNvSpPr>
            <p:nvPr/>
          </p:nvSpPr>
          <p:spPr bwMode="auto">
            <a:xfrm flipH="1" flipV="1">
              <a:off x="8763849" y="2019370"/>
              <a:ext cx="169003" cy="96852"/>
            </a:xfrm>
            <a:prstGeom prst="lin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4" name="Line 211"/>
            <p:cNvSpPr>
              <a:spLocks noChangeShapeType="1"/>
            </p:cNvSpPr>
            <p:nvPr/>
          </p:nvSpPr>
          <p:spPr bwMode="auto">
            <a:xfrm flipH="1">
              <a:off x="9038805" y="1753515"/>
              <a:ext cx="139753" cy="325657"/>
            </a:xfrm>
            <a:prstGeom prst="lin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5" name="Oval 212"/>
            <p:cNvSpPr>
              <a:spLocks noChangeArrowheads="1"/>
            </p:cNvSpPr>
            <p:nvPr/>
          </p:nvSpPr>
          <p:spPr bwMode="auto">
            <a:xfrm>
              <a:off x="8927003" y="2070071"/>
              <a:ext cx="146903" cy="147553"/>
            </a:xfrm>
            <a:prstGeom prst="ellips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6" name="Oval 213"/>
            <p:cNvSpPr>
              <a:spLocks noChangeArrowheads="1"/>
            </p:cNvSpPr>
            <p:nvPr/>
          </p:nvSpPr>
          <p:spPr bwMode="auto">
            <a:xfrm>
              <a:off x="8619547" y="1922518"/>
              <a:ext cx="147553" cy="147553"/>
            </a:xfrm>
            <a:prstGeom prst="ellips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7" name="Oval 214"/>
            <p:cNvSpPr>
              <a:spLocks noChangeArrowheads="1"/>
            </p:cNvSpPr>
            <p:nvPr/>
          </p:nvSpPr>
          <p:spPr bwMode="auto">
            <a:xfrm>
              <a:off x="8443393" y="2266375"/>
              <a:ext cx="146903" cy="147553"/>
            </a:xfrm>
            <a:prstGeom prst="ellips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8" name="Oval 215"/>
            <p:cNvSpPr>
              <a:spLocks noChangeArrowheads="1"/>
            </p:cNvSpPr>
            <p:nvPr/>
          </p:nvSpPr>
          <p:spPr bwMode="auto">
            <a:xfrm>
              <a:off x="8191188" y="1990119"/>
              <a:ext cx="147553" cy="147553"/>
            </a:xfrm>
            <a:prstGeom prst="ellipse">
              <a:avLst/>
            </a:prstGeom>
            <a:noFill/>
            <a:ln w="12700" cap="rnd">
              <a:solidFill>
                <a:srgbClr val="FFFFFF"/>
              </a:solidFill>
              <a:prstDash val="solid"/>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投资回报展示</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3"/>
          <p:cNvGrpSpPr/>
          <p:nvPr/>
        </p:nvGrpSpPr>
        <p:grpSpPr>
          <a:xfrm>
            <a:off x="8408817" y="2000961"/>
            <a:ext cx="4742405" cy="4857039"/>
            <a:chOff x="6513526" y="1639850"/>
            <a:chExt cx="5049903" cy="5218150"/>
          </a:xfrm>
        </p:grpSpPr>
        <p:sp>
          <p:nvSpPr>
            <p:cNvPr id="5" name="Freeform 56"/>
            <p:cNvSpPr/>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nvGrpSpPr>
            <p:cNvPr id="6" name="Group 5"/>
            <p:cNvGrpSpPr/>
            <p:nvPr/>
          </p:nvGrpSpPr>
          <p:grpSpPr>
            <a:xfrm>
              <a:off x="6685154" y="1639850"/>
              <a:ext cx="4779675" cy="3671505"/>
              <a:chOff x="7223605" y="1034167"/>
              <a:chExt cx="4779675" cy="3671505"/>
            </a:xfrm>
            <a:solidFill>
              <a:schemeClr val="accent5">
                <a:alpha val="70000"/>
              </a:schemeClr>
            </a:solidFill>
          </p:grpSpPr>
          <p:sp>
            <p:nvSpPr>
              <p:cNvPr id="54" name="Oval 53"/>
              <p:cNvSpPr/>
              <p:nvPr/>
            </p:nvSpPr>
            <p:spPr>
              <a:xfrm>
                <a:off x="7223605" y="2907942"/>
                <a:ext cx="333375" cy="33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5" name="Oval 54"/>
              <p:cNvSpPr/>
              <p:nvPr/>
            </p:nvSpPr>
            <p:spPr>
              <a:xfrm>
                <a:off x="8091979" y="4101670"/>
                <a:ext cx="333375" cy="33337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6" name="Oval 55"/>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7" name="Oval 56"/>
              <p:cNvSpPr/>
              <p:nvPr/>
            </p:nvSpPr>
            <p:spPr>
              <a:xfrm>
                <a:off x="9722732" y="3212873"/>
                <a:ext cx="424970" cy="4249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8" name="Oval 57"/>
              <p:cNvSpPr/>
              <p:nvPr/>
            </p:nvSpPr>
            <p:spPr>
              <a:xfrm>
                <a:off x="8647793" y="2598759"/>
                <a:ext cx="541253" cy="54125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9" name="Oval 58"/>
              <p:cNvSpPr/>
              <p:nvPr/>
            </p:nvSpPr>
            <p:spPr>
              <a:xfrm>
                <a:off x="10147702" y="4164419"/>
                <a:ext cx="541253" cy="54125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60" name="Oval 59"/>
              <p:cNvSpPr/>
              <p:nvPr/>
            </p:nvSpPr>
            <p:spPr>
              <a:xfrm>
                <a:off x="11150960" y="2163063"/>
                <a:ext cx="541253" cy="541253"/>
              </a:xfrm>
              <a:prstGeom prst="ellipse">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61" name="Oval 60"/>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62" name="Oval 61"/>
              <p:cNvSpPr/>
              <p:nvPr/>
            </p:nvSpPr>
            <p:spPr>
              <a:xfrm>
                <a:off x="9368362" y="1034167"/>
                <a:ext cx="708740" cy="7087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grpSp>
          <p:nvGrpSpPr>
            <p:cNvPr id="7" name="Group 6"/>
            <p:cNvGrpSpPr/>
            <p:nvPr/>
          </p:nvGrpSpPr>
          <p:grpSpPr>
            <a:xfrm>
              <a:off x="6574014" y="1946200"/>
              <a:ext cx="4788017" cy="3731205"/>
              <a:chOff x="7071416" y="1121303"/>
              <a:chExt cx="4788017" cy="3731205"/>
            </a:xfrm>
            <a:solidFill>
              <a:schemeClr val="accent2">
                <a:alpha val="40000"/>
              </a:schemeClr>
            </a:solidFill>
          </p:grpSpPr>
          <p:sp>
            <p:nvSpPr>
              <p:cNvPr id="44" name="Oval 43"/>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5" name="Oval 44"/>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6" name="Oval 45"/>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7" name="Oval 46"/>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8" name="Oval 47"/>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9" name="Oval 48"/>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0" name="Oval 49"/>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1" name="Oval 50"/>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2" name="Oval 51"/>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53" name="Oval 52"/>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grpSp>
          <p:nvGrpSpPr>
            <p:cNvPr id="8" name="Group 7"/>
            <p:cNvGrpSpPr/>
            <p:nvPr/>
          </p:nvGrpSpPr>
          <p:grpSpPr>
            <a:xfrm>
              <a:off x="7210995" y="2279145"/>
              <a:ext cx="4142805" cy="3446444"/>
              <a:chOff x="7242069" y="1000204"/>
              <a:chExt cx="4142805" cy="3446444"/>
            </a:xfrm>
            <a:solidFill>
              <a:schemeClr val="accent1">
                <a:alpha val="20000"/>
              </a:schemeClr>
            </a:solidFill>
          </p:grpSpPr>
          <p:sp>
            <p:nvSpPr>
              <p:cNvPr id="34" name="Oval 33"/>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5" name="Oval 34"/>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6" name="Oval 35"/>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7" name="Oval 36"/>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8" name="Oval 37"/>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9" name="Oval 38"/>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0" name="Oval 39"/>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1" name="Oval 40"/>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2" name="Oval 41"/>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43" name="Oval 42"/>
              <p:cNvSpPr/>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grpSp>
          <p:nvGrpSpPr>
            <p:cNvPr id="9" name="Group 8"/>
            <p:cNvGrpSpPr/>
            <p:nvPr/>
          </p:nvGrpSpPr>
          <p:grpSpPr>
            <a:xfrm rot="9000000">
              <a:off x="7380014" y="1811771"/>
              <a:ext cx="3591333" cy="2758681"/>
              <a:chOff x="7223605" y="1034167"/>
              <a:chExt cx="4779675" cy="3671505"/>
            </a:xfrm>
            <a:solidFill>
              <a:schemeClr val="accent4">
                <a:alpha val="70000"/>
              </a:schemeClr>
            </a:solidFill>
          </p:grpSpPr>
          <p:sp>
            <p:nvSpPr>
              <p:cNvPr id="25" name="Oval 24"/>
              <p:cNvSpPr/>
              <p:nvPr/>
            </p:nvSpPr>
            <p:spPr>
              <a:xfrm>
                <a:off x="7223605" y="2907942"/>
                <a:ext cx="333375" cy="333375"/>
              </a:xfrm>
              <a:prstGeom prst="ellipse">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6" name="Oval 25"/>
              <p:cNvSpPr/>
              <p:nvPr/>
            </p:nvSpPr>
            <p:spPr>
              <a:xfrm>
                <a:off x="8051873" y="4113273"/>
                <a:ext cx="333375" cy="3333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7" name="Oval 26"/>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8" name="Oval 27"/>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9" name="Oval 28"/>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0" name="Oval 29"/>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1" name="Oval 30"/>
              <p:cNvSpPr/>
              <p:nvPr/>
            </p:nvSpPr>
            <p:spPr>
              <a:xfrm>
                <a:off x="11150960" y="2163063"/>
                <a:ext cx="541253" cy="54125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2" name="Oval 31"/>
              <p:cNvSpPr/>
              <p:nvPr/>
            </p:nvSpPr>
            <p:spPr>
              <a:xfrm>
                <a:off x="11294540" y="3501142"/>
                <a:ext cx="708740" cy="708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33" name="Oval 32"/>
              <p:cNvSpPr/>
              <p:nvPr/>
            </p:nvSpPr>
            <p:spPr>
              <a:xfrm>
                <a:off x="9368362" y="1034167"/>
                <a:ext cx="708740" cy="708740"/>
              </a:xfrm>
              <a:prstGeom prst="ellipse">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sp>
          <p:nvSpPr>
            <p:cNvPr id="10" name="Oval 9"/>
            <p:cNvSpPr/>
            <p:nvPr/>
          </p:nvSpPr>
          <p:spPr>
            <a:xfrm>
              <a:off x="7498233" y="1881011"/>
              <a:ext cx="1514855" cy="1514855"/>
            </a:xfrm>
            <a:prstGeom prst="ellipse">
              <a:avLst/>
            </a:pr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11" name="Oval 10"/>
            <p:cNvSpPr/>
            <p:nvPr/>
          </p:nvSpPr>
          <p:spPr>
            <a:xfrm>
              <a:off x="9449885" y="2141135"/>
              <a:ext cx="1437159" cy="1437159"/>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12" name="Oval 11"/>
            <p:cNvSpPr/>
            <p:nvPr/>
          </p:nvSpPr>
          <p:spPr>
            <a:xfrm>
              <a:off x="6513526" y="3453959"/>
              <a:ext cx="1437159" cy="1437159"/>
            </a:xfrm>
            <a:prstGeom prst="ellipse">
              <a:avLst/>
            </a:prstGeom>
            <a:solidFill>
              <a:schemeClr val="bg2">
                <a:lumMod val="9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13" name="Oval 12"/>
            <p:cNvSpPr/>
            <p:nvPr/>
          </p:nvSpPr>
          <p:spPr>
            <a:xfrm>
              <a:off x="10126270" y="3664860"/>
              <a:ext cx="1437159" cy="1437159"/>
            </a:xfrm>
            <a:prstGeom prst="ellipse">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nvGrpSpPr>
            <p:cNvPr id="14" name="Group 13"/>
            <p:cNvGrpSpPr/>
            <p:nvPr/>
          </p:nvGrpSpPr>
          <p:grpSpPr>
            <a:xfrm>
              <a:off x="9937466" y="2603155"/>
              <a:ext cx="500062" cy="470321"/>
              <a:chOff x="4433888" y="4613275"/>
              <a:chExt cx="1147763" cy="1079500"/>
            </a:xfrm>
            <a:solidFill>
              <a:schemeClr val="bg1"/>
            </a:solidFill>
          </p:grpSpPr>
          <p:sp>
            <p:nvSpPr>
              <p:cNvPr id="23" name="Oval 5"/>
              <p:cNvSpPr>
                <a:spLocks noChangeArrowheads="1"/>
              </p:cNvSpPr>
              <p:nvPr/>
            </p:nvSpPr>
            <p:spPr bwMode="auto">
              <a:xfrm>
                <a:off x="4991100" y="5203825"/>
                <a:ext cx="138113" cy="139700"/>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4" name="Freeform 6"/>
              <p:cNvSpPr>
                <a:spLocks noEditPoints="1"/>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sp>
          <p:nvSpPr>
            <p:cNvPr id="15" name="Freeform 7"/>
            <p:cNvSpPr>
              <a:spLocks noEditPoints="1"/>
            </p:cNvSpPr>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nvGrpSpPr>
            <p:cNvPr id="18" name="Group 17"/>
            <p:cNvGrpSpPr/>
            <p:nvPr/>
          </p:nvGrpSpPr>
          <p:grpSpPr>
            <a:xfrm>
              <a:off x="6993231" y="3943997"/>
              <a:ext cx="486920" cy="424672"/>
              <a:chOff x="4233863" y="2697163"/>
              <a:chExt cx="1117600" cy="974725"/>
            </a:xfrm>
            <a:solidFill>
              <a:schemeClr val="bg1"/>
            </a:solidFill>
          </p:grpSpPr>
          <p:sp>
            <p:nvSpPr>
              <p:cNvPr id="21" name="Freeform 8"/>
              <p:cNvSpPr>
                <a:spLocks noEditPoints="1"/>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sp>
            <p:nvSpPr>
              <p:cNvPr id="22" name="Freeform 9"/>
              <p:cNvSpPr>
                <a:spLocks noEditPoints="1"/>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sp>
          <p:nvSpPr>
            <p:cNvPr id="19" name="Freeform 10"/>
            <p:cNvSpPr>
              <a:spLocks noEditPoints="1"/>
            </p:cNvSpPr>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lumMod val="75000"/>
                  </a:srgbClr>
                </a:solidFill>
                <a:effectLst/>
                <a:uLnTx/>
                <a:uFillTx/>
                <a:latin typeface="Open Sans" panose="020B0606030504020204"/>
                <a:ea typeface="+mn-ea"/>
                <a:cs typeface="+mn-cs"/>
              </a:endParaRPr>
            </a:p>
          </p:txBody>
        </p:sp>
      </p:grpSp>
      <p:grpSp>
        <p:nvGrpSpPr>
          <p:cNvPr id="63" name="Group 62"/>
          <p:cNvGrpSpPr/>
          <p:nvPr/>
        </p:nvGrpSpPr>
        <p:grpSpPr>
          <a:xfrm>
            <a:off x="562537" y="2421583"/>
            <a:ext cx="3441744" cy="3214622"/>
            <a:chOff x="8275019" y="2344330"/>
            <a:chExt cx="3441744" cy="3214622"/>
          </a:xfrm>
        </p:grpSpPr>
        <p:grpSp>
          <p:nvGrpSpPr>
            <p:cNvPr id="64" name="Group 63"/>
            <p:cNvGrpSpPr/>
            <p:nvPr/>
          </p:nvGrpSpPr>
          <p:grpSpPr>
            <a:xfrm>
              <a:off x="8991772" y="2344330"/>
              <a:ext cx="2711543" cy="810399"/>
              <a:chOff x="8027893" y="2583618"/>
              <a:chExt cx="2711543" cy="810399"/>
            </a:xfrm>
          </p:grpSpPr>
          <p:sp>
            <p:nvSpPr>
              <p:cNvPr id="86"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87" name="TextBox 86"/>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65" name="Group 64"/>
            <p:cNvGrpSpPr/>
            <p:nvPr/>
          </p:nvGrpSpPr>
          <p:grpSpPr>
            <a:xfrm>
              <a:off x="8991772" y="3166393"/>
              <a:ext cx="2711543" cy="763946"/>
              <a:chOff x="8027893" y="2583618"/>
              <a:chExt cx="2711543" cy="763946"/>
            </a:xfrm>
          </p:grpSpPr>
          <p:sp>
            <p:nvSpPr>
              <p:cNvPr id="84"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85" name="TextBox 84"/>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66" name="Group 65"/>
            <p:cNvGrpSpPr/>
            <p:nvPr/>
          </p:nvGrpSpPr>
          <p:grpSpPr>
            <a:xfrm>
              <a:off x="9005220" y="3972943"/>
              <a:ext cx="2711543" cy="810399"/>
              <a:chOff x="8027893" y="2583618"/>
              <a:chExt cx="2711543" cy="810399"/>
            </a:xfrm>
          </p:grpSpPr>
          <p:sp>
            <p:nvSpPr>
              <p:cNvPr id="82"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83" name="TextBox 82"/>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67" name="Group 66"/>
            <p:cNvGrpSpPr/>
            <p:nvPr/>
          </p:nvGrpSpPr>
          <p:grpSpPr>
            <a:xfrm>
              <a:off x="9005220" y="4795006"/>
              <a:ext cx="2711543" cy="763946"/>
              <a:chOff x="8027893" y="2583618"/>
              <a:chExt cx="2711543" cy="763946"/>
            </a:xfrm>
          </p:grpSpPr>
          <p:sp>
            <p:nvSpPr>
              <p:cNvPr id="80"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81" name="TextBox 80"/>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68" name="Group 67"/>
            <p:cNvGrpSpPr/>
            <p:nvPr/>
          </p:nvGrpSpPr>
          <p:grpSpPr>
            <a:xfrm>
              <a:off x="8275020" y="2450522"/>
              <a:ext cx="555387" cy="550931"/>
              <a:chOff x="8275020" y="2450522"/>
              <a:chExt cx="555387" cy="550931"/>
            </a:xfrm>
          </p:grpSpPr>
          <p:sp>
            <p:nvSpPr>
              <p:cNvPr id="78" name="Rounded Rectangle 77"/>
              <p:cNvSpPr/>
              <p:nvPr/>
            </p:nvSpPr>
            <p:spPr>
              <a:xfrm>
                <a:off x="8275020" y="2450522"/>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79" name="Rectangle 78"/>
              <p:cNvSpPr/>
              <p:nvPr/>
            </p:nvSpPr>
            <p:spPr>
              <a:xfrm>
                <a:off x="8292438" y="255164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rPr>
                  <a:t>01</a:t>
                </a:r>
              </a:p>
            </p:txBody>
          </p:sp>
        </p:grpSp>
        <p:grpSp>
          <p:nvGrpSpPr>
            <p:cNvPr id="69" name="Group 68"/>
            <p:cNvGrpSpPr/>
            <p:nvPr/>
          </p:nvGrpSpPr>
          <p:grpSpPr>
            <a:xfrm>
              <a:off x="8275020" y="3261827"/>
              <a:ext cx="555387" cy="550931"/>
              <a:chOff x="8275020" y="3261827"/>
              <a:chExt cx="555387" cy="550931"/>
            </a:xfrm>
          </p:grpSpPr>
          <p:sp>
            <p:nvSpPr>
              <p:cNvPr id="76" name="Rounded Rectangle 75"/>
              <p:cNvSpPr/>
              <p:nvPr/>
            </p:nvSpPr>
            <p:spPr>
              <a:xfrm>
                <a:off x="8275020" y="3261827"/>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77" name="Rectangle 76"/>
              <p:cNvSpPr/>
              <p:nvPr/>
            </p:nvSpPr>
            <p:spPr>
              <a:xfrm>
                <a:off x="8283728" y="338773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02</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70" name="Group 69"/>
            <p:cNvGrpSpPr/>
            <p:nvPr/>
          </p:nvGrpSpPr>
          <p:grpSpPr>
            <a:xfrm>
              <a:off x="8275020" y="4073132"/>
              <a:ext cx="562057" cy="550931"/>
              <a:chOff x="8275020" y="4073132"/>
              <a:chExt cx="562057" cy="550931"/>
            </a:xfrm>
          </p:grpSpPr>
          <p:sp>
            <p:nvSpPr>
              <p:cNvPr id="74" name="Rounded Rectangle 73"/>
              <p:cNvSpPr/>
              <p:nvPr/>
            </p:nvSpPr>
            <p:spPr>
              <a:xfrm>
                <a:off x="8275020" y="4073132"/>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75" name="Rectangle 74"/>
              <p:cNvSpPr/>
              <p:nvPr/>
            </p:nvSpPr>
            <p:spPr>
              <a:xfrm>
                <a:off x="8299109" y="4195233"/>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03</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71" name="Group 70"/>
            <p:cNvGrpSpPr/>
            <p:nvPr/>
          </p:nvGrpSpPr>
          <p:grpSpPr>
            <a:xfrm>
              <a:off x="8275019" y="4884437"/>
              <a:ext cx="555387" cy="550931"/>
              <a:chOff x="8275019" y="4884437"/>
              <a:chExt cx="555387" cy="550931"/>
            </a:xfrm>
          </p:grpSpPr>
          <p:sp>
            <p:nvSpPr>
              <p:cNvPr id="72" name="Rounded Rectangle 71"/>
              <p:cNvSpPr/>
              <p:nvPr/>
            </p:nvSpPr>
            <p:spPr>
              <a:xfrm>
                <a:off x="8275019" y="4884437"/>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73" name="Rectangle 72"/>
              <p:cNvSpPr/>
              <p:nvPr/>
            </p:nvSpPr>
            <p:spPr>
              <a:xfrm>
                <a:off x="8291993" y="4984841"/>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04</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sp>
        <p:nvSpPr>
          <p:cNvPr id="113" name="Content Placeholder 2"/>
          <p:cNvSpPr txBox="1"/>
          <p:nvPr/>
        </p:nvSpPr>
        <p:spPr>
          <a:xfrm>
            <a:off x="4713273" y="2696297"/>
            <a:ext cx="2529132" cy="29923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00" b="0" i="0" u="none" strike="noStrike" kern="1200" cap="none" spc="0" normalizeH="0" baseline="0" noProof="0" dirty="0">
                <a:ln>
                  <a:noFill/>
                </a:ln>
                <a:solidFill>
                  <a:srgbClr val="000000">
                    <a:lumMod val="50000"/>
                    <a:lumOff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a:t>
            </a:r>
            <a:r>
              <a:rPr kumimoji="0" lang="en-US" sz="1400" b="0" i="0" u="none" strike="noStrike" kern="1200" cap="none" spc="0" normalizeH="0" baseline="0" noProof="0">
                <a:ln>
                  <a:noFill/>
                </a:ln>
                <a:solidFill>
                  <a:srgbClr val="000000">
                    <a:lumMod val="50000"/>
                    <a:lumOff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in </a:t>
            </a:r>
            <a:r>
              <a:rPr kumimoji="0" lang="en-US" sz="1400" b="0" i="0" u="none" strike="noStrike" kern="1200" cap="none" spc="0" normalizeH="0" baseline="0" noProof="0" smtClean="0">
                <a:ln>
                  <a:noFill/>
                </a:ln>
                <a:solidFill>
                  <a:srgbClr val="000000">
                    <a:lumMod val="50000"/>
                    <a:lumOff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augue</a:t>
            </a:r>
            <a:endParaRPr kumimoji="0" lang="id-ID" sz="1400" b="0" i="0" u="none" strike="noStrike" kern="1200" cap="none" spc="0" normalizeH="0" baseline="0" noProof="0" dirty="0">
              <a:ln>
                <a:noFill/>
              </a:ln>
              <a:solidFill>
                <a:srgbClr val="000000">
                  <a:lumMod val="50000"/>
                  <a:lumOff val="50000"/>
                </a:srgbClr>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投资回报展示</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4"/>
          <p:cNvGrpSpPr>
            <a:grpSpLocks noChangeAspect="1"/>
          </p:cNvGrpSpPr>
          <p:nvPr/>
        </p:nvGrpSpPr>
        <p:grpSpPr bwMode="auto">
          <a:xfrm>
            <a:off x="4224574" y="1958975"/>
            <a:ext cx="4043363" cy="4899025"/>
            <a:chOff x="2526" y="1238"/>
            <a:chExt cx="2547" cy="3086"/>
          </a:xfrm>
        </p:grpSpPr>
        <p:sp>
          <p:nvSpPr>
            <p:cNvPr id="5" name="Freeform 4"/>
            <p:cNvSpPr/>
            <p:nvPr/>
          </p:nvSpPr>
          <p:spPr bwMode="auto">
            <a:xfrm>
              <a:off x="3788" y="1377"/>
              <a:ext cx="290" cy="2947"/>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 name="Freeform 5"/>
            <p:cNvSpPr/>
            <p:nvPr/>
          </p:nvSpPr>
          <p:spPr bwMode="auto">
            <a:xfrm>
              <a:off x="3788" y="1377"/>
              <a:ext cx="290" cy="2947"/>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 name="Freeform 6"/>
            <p:cNvSpPr/>
            <p:nvPr/>
          </p:nvSpPr>
          <p:spPr bwMode="auto">
            <a:xfrm>
              <a:off x="3788" y="1377"/>
              <a:ext cx="290" cy="2947"/>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 name="Freeform 7"/>
            <p:cNvSpPr/>
            <p:nvPr/>
          </p:nvSpPr>
          <p:spPr bwMode="auto">
            <a:xfrm>
              <a:off x="3788" y="1377"/>
              <a:ext cx="290" cy="2947"/>
            </a:xfrm>
            <a:custGeom>
              <a:avLst/>
              <a:gdLst>
                <a:gd name="T0" fmla="*/ 290 w 290"/>
                <a:gd name="T1" fmla="*/ 0 h 2947"/>
                <a:gd name="T2" fmla="*/ 290 w 290"/>
                <a:gd name="T3" fmla="*/ 2947 h 2947"/>
                <a:gd name="T4" fmla="*/ 0 w 290"/>
                <a:gd name="T5" fmla="*/ 2947 h 2947"/>
                <a:gd name="T6" fmla="*/ 0 w 290"/>
                <a:gd name="T7" fmla="*/ 290 h 2947"/>
                <a:gd name="T8" fmla="*/ 290 w 290"/>
                <a:gd name="T9" fmla="*/ 0 h 2947"/>
              </a:gdLst>
              <a:ahLst/>
              <a:cxnLst>
                <a:cxn ang="0">
                  <a:pos x="T0" y="T1"/>
                </a:cxn>
                <a:cxn ang="0">
                  <a:pos x="T2" y="T3"/>
                </a:cxn>
                <a:cxn ang="0">
                  <a:pos x="T4" y="T5"/>
                </a:cxn>
                <a:cxn ang="0">
                  <a:pos x="T6" y="T7"/>
                </a:cxn>
                <a:cxn ang="0">
                  <a:pos x="T8" y="T9"/>
                </a:cxn>
              </a:cxnLst>
              <a:rect l="0" t="0" r="r" b="b"/>
              <a:pathLst>
                <a:path w="290" h="2947">
                  <a:moveTo>
                    <a:pt x="290" y="0"/>
                  </a:moveTo>
                  <a:lnTo>
                    <a:pt x="290" y="2947"/>
                  </a:lnTo>
                  <a:lnTo>
                    <a:pt x="0" y="2947"/>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9" name="Freeform 8"/>
            <p:cNvSpPr/>
            <p:nvPr/>
          </p:nvSpPr>
          <p:spPr bwMode="auto">
            <a:xfrm>
              <a:off x="3788" y="1377"/>
              <a:ext cx="740" cy="290"/>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0" name="Freeform 9"/>
            <p:cNvSpPr/>
            <p:nvPr/>
          </p:nvSpPr>
          <p:spPr bwMode="auto">
            <a:xfrm>
              <a:off x="3788" y="1377"/>
              <a:ext cx="740" cy="290"/>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 name="Freeform 10"/>
            <p:cNvSpPr/>
            <p:nvPr/>
          </p:nvSpPr>
          <p:spPr bwMode="auto">
            <a:xfrm>
              <a:off x="4496" y="1238"/>
              <a:ext cx="310" cy="573"/>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 name="Freeform 11"/>
            <p:cNvSpPr/>
            <p:nvPr/>
          </p:nvSpPr>
          <p:spPr bwMode="auto">
            <a:xfrm>
              <a:off x="4496" y="1238"/>
              <a:ext cx="310" cy="573"/>
            </a:xfrm>
            <a:custGeom>
              <a:avLst/>
              <a:gdLst>
                <a:gd name="T0" fmla="*/ 310 w 310"/>
                <a:gd name="T1" fmla="*/ 286 h 573"/>
                <a:gd name="T2" fmla="*/ 0 w 310"/>
                <a:gd name="T3" fmla="*/ 0 h 573"/>
                <a:gd name="T4" fmla="*/ 0 w 310"/>
                <a:gd name="T5" fmla="*/ 286 h 573"/>
                <a:gd name="T6" fmla="*/ 0 w 310"/>
                <a:gd name="T7" fmla="*/ 573 h 573"/>
                <a:gd name="T8" fmla="*/ 310 w 310"/>
                <a:gd name="T9" fmla="*/ 286 h 573"/>
              </a:gdLst>
              <a:ahLst/>
              <a:cxnLst>
                <a:cxn ang="0">
                  <a:pos x="T0" y="T1"/>
                </a:cxn>
                <a:cxn ang="0">
                  <a:pos x="T2" y="T3"/>
                </a:cxn>
                <a:cxn ang="0">
                  <a:pos x="T4" y="T5"/>
                </a:cxn>
                <a:cxn ang="0">
                  <a:pos x="T6" y="T7"/>
                </a:cxn>
                <a:cxn ang="0">
                  <a:pos x="T8" y="T9"/>
                </a:cxn>
              </a:cxnLst>
              <a:rect l="0" t="0" r="r" b="b"/>
              <a:pathLst>
                <a:path w="310" h="573">
                  <a:moveTo>
                    <a:pt x="310" y="286"/>
                  </a:moveTo>
                  <a:lnTo>
                    <a:pt x="0" y="0"/>
                  </a:lnTo>
                  <a:lnTo>
                    <a:pt x="0" y="286"/>
                  </a:lnTo>
                  <a:lnTo>
                    <a:pt x="0" y="573"/>
                  </a:lnTo>
                  <a:lnTo>
                    <a:pt x="31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 name="Freeform 12"/>
            <p:cNvSpPr/>
            <p:nvPr/>
          </p:nvSpPr>
          <p:spPr bwMode="auto">
            <a:xfrm>
              <a:off x="3788" y="1377"/>
              <a:ext cx="708" cy="290"/>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4" name="Freeform 13"/>
            <p:cNvSpPr/>
            <p:nvPr/>
          </p:nvSpPr>
          <p:spPr bwMode="auto">
            <a:xfrm>
              <a:off x="3788" y="1377"/>
              <a:ext cx="708" cy="290"/>
            </a:xfrm>
            <a:custGeom>
              <a:avLst/>
              <a:gdLst>
                <a:gd name="T0" fmla="*/ 708 w 708"/>
                <a:gd name="T1" fmla="*/ 0 h 290"/>
                <a:gd name="T2" fmla="*/ 290 w 708"/>
                <a:gd name="T3" fmla="*/ 0 h 290"/>
                <a:gd name="T4" fmla="*/ 0 w 708"/>
                <a:gd name="T5" fmla="*/ 290 h 290"/>
                <a:gd name="T6" fmla="*/ 708 w 708"/>
                <a:gd name="T7" fmla="*/ 290 h 290"/>
                <a:gd name="T8" fmla="*/ 708 w 708"/>
                <a:gd name="T9" fmla="*/ 147 h 290"/>
                <a:gd name="T10" fmla="*/ 708 w 708"/>
                <a:gd name="T11" fmla="*/ 0 h 290"/>
              </a:gdLst>
              <a:ahLst/>
              <a:cxnLst>
                <a:cxn ang="0">
                  <a:pos x="T0" y="T1"/>
                </a:cxn>
                <a:cxn ang="0">
                  <a:pos x="T2" y="T3"/>
                </a:cxn>
                <a:cxn ang="0">
                  <a:pos x="T4" y="T5"/>
                </a:cxn>
                <a:cxn ang="0">
                  <a:pos x="T6" y="T7"/>
                </a:cxn>
                <a:cxn ang="0">
                  <a:pos x="T8" y="T9"/>
                </a:cxn>
                <a:cxn ang="0">
                  <a:pos x="T10" y="T11"/>
                </a:cxn>
              </a:cxnLst>
              <a:rect l="0" t="0" r="r" b="b"/>
              <a:pathLst>
                <a:path w="708" h="290">
                  <a:moveTo>
                    <a:pt x="708" y="0"/>
                  </a:moveTo>
                  <a:lnTo>
                    <a:pt x="290" y="0"/>
                  </a:lnTo>
                  <a:lnTo>
                    <a:pt x="0" y="290"/>
                  </a:lnTo>
                  <a:lnTo>
                    <a:pt x="708" y="290"/>
                  </a:lnTo>
                  <a:lnTo>
                    <a:pt x="708" y="147"/>
                  </a:lnTo>
                  <a:lnTo>
                    <a:pt x="7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5" name="Freeform 14"/>
            <p:cNvSpPr/>
            <p:nvPr/>
          </p:nvSpPr>
          <p:spPr bwMode="auto">
            <a:xfrm>
              <a:off x="4496" y="1238"/>
              <a:ext cx="310" cy="573"/>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8" name="Freeform 17"/>
            <p:cNvSpPr/>
            <p:nvPr/>
          </p:nvSpPr>
          <p:spPr bwMode="auto">
            <a:xfrm>
              <a:off x="4496" y="1238"/>
              <a:ext cx="310" cy="573"/>
            </a:xfrm>
            <a:custGeom>
              <a:avLst/>
              <a:gdLst>
                <a:gd name="T0" fmla="*/ 0 w 310"/>
                <a:gd name="T1" fmla="*/ 0 h 573"/>
                <a:gd name="T2" fmla="*/ 0 w 310"/>
                <a:gd name="T3" fmla="*/ 139 h 573"/>
                <a:gd name="T4" fmla="*/ 0 w 310"/>
                <a:gd name="T5" fmla="*/ 286 h 573"/>
                <a:gd name="T6" fmla="*/ 0 w 310"/>
                <a:gd name="T7" fmla="*/ 429 h 573"/>
                <a:gd name="T8" fmla="*/ 0 w 310"/>
                <a:gd name="T9" fmla="*/ 573 h 573"/>
                <a:gd name="T10" fmla="*/ 310 w 310"/>
                <a:gd name="T11" fmla="*/ 286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39"/>
                  </a:lnTo>
                  <a:lnTo>
                    <a:pt x="0" y="286"/>
                  </a:lnTo>
                  <a:lnTo>
                    <a:pt x="0" y="429"/>
                  </a:lnTo>
                  <a:lnTo>
                    <a:pt x="0" y="573"/>
                  </a:lnTo>
                  <a:lnTo>
                    <a:pt x="310" y="28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9" name="Freeform 18"/>
            <p:cNvSpPr/>
            <p:nvPr/>
          </p:nvSpPr>
          <p:spPr bwMode="auto">
            <a:xfrm>
              <a:off x="3433" y="1997"/>
              <a:ext cx="291" cy="2327"/>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0" name="Freeform 19"/>
            <p:cNvSpPr/>
            <p:nvPr/>
          </p:nvSpPr>
          <p:spPr bwMode="auto">
            <a:xfrm>
              <a:off x="3433" y="1997"/>
              <a:ext cx="291" cy="2327"/>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1" name="Freeform 20"/>
            <p:cNvSpPr/>
            <p:nvPr/>
          </p:nvSpPr>
          <p:spPr bwMode="auto">
            <a:xfrm>
              <a:off x="3433" y="1997"/>
              <a:ext cx="291" cy="2327"/>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2" name="Freeform 21"/>
            <p:cNvSpPr/>
            <p:nvPr/>
          </p:nvSpPr>
          <p:spPr bwMode="auto">
            <a:xfrm>
              <a:off x="3433" y="1997"/>
              <a:ext cx="291" cy="2327"/>
            </a:xfrm>
            <a:custGeom>
              <a:avLst/>
              <a:gdLst>
                <a:gd name="T0" fmla="*/ 0 w 291"/>
                <a:gd name="T1" fmla="*/ 0 h 2327"/>
                <a:gd name="T2" fmla="*/ 0 w 291"/>
                <a:gd name="T3" fmla="*/ 2327 h 2327"/>
                <a:gd name="T4" fmla="*/ 291 w 291"/>
                <a:gd name="T5" fmla="*/ 2327 h 2327"/>
                <a:gd name="T6" fmla="*/ 291 w 291"/>
                <a:gd name="T7" fmla="*/ 291 h 2327"/>
                <a:gd name="T8" fmla="*/ 0 w 291"/>
                <a:gd name="T9" fmla="*/ 0 h 2327"/>
              </a:gdLst>
              <a:ahLst/>
              <a:cxnLst>
                <a:cxn ang="0">
                  <a:pos x="T0" y="T1"/>
                </a:cxn>
                <a:cxn ang="0">
                  <a:pos x="T2" y="T3"/>
                </a:cxn>
                <a:cxn ang="0">
                  <a:pos x="T4" y="T5"/>
                </a:cxn>
                <a:cxn ang="0">
                  <a:pos x="T6" y="T7"/>
                </a:cxn>
                <a:cxn ang="0">
                  <a:pos x="T8" y="T9"/>
                </a:cxn>
              </a:cxnLst>
              <a:rect l="0" t="0" r="r" b="b"/>
              <a:pathLst>
                <a:path w="291" h="2327">
                  <a:moveTo>
                    <a:pt x="0" y="0"/>
                  </a:moveTo>
                  <a:lnTo>
                    <a:pt x="0" y="2327"/>
                  </a:lnTo>
                  <a:lnTo>
                    <a:pt x="291" y="2327"/>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3" name="Freeform 22"/>
            <p:cNvSpPr/>
            <p:nvPr/>
          </p:nvSpPr>
          <p:spPr bwMode="auto">
            <a:xfrm>
              <a:off x="3015" y="1997"/>
              <a:ext cx="709" cy="291"/>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4" name="Freeform 23"/>
            <p:cNvSpPr/>
            <p:nvPr/>
          </p:nvSpPr>
          <p:spPr bwMode="auto">
            <a:xfrm>
              <a:off x="3015" y="1997"/>
              <a:ext cx="709" cy="291"/>
            </a:xfrm>
            <a:custGeom>
              <a:avLst/>
              <a:gdLst>
                <a:gd name="T0" fmla="*/ 0 w 709"/>
                <a:gd name="T1" fmla="*/ 291 h 291"/>
                <a:gd name="T2" fmla="*/ 709 w 709"/>
                <a:gd name="T3" fmla="*/ 291 h 291"/>
                <a:gd name="T4" fmla="*/ 418 w 709"/>
                <a:gd name="T5" fmla="*/ 0 h 291"/>
                <a:gd name="T6" fmla="*/ 0 w 709"/>
                <a:gd name="T7" fmla="*/ 0 h 291"/>
                <a:gd name="T8" fmla="*/ 0 w 709"/>
                <a:gd name="T9" fmla="*/ 291 h 291"/>
              </a:gdLst>
              <a:ahLst/>
              <a:cxnLst>
                <a:cxn ang="0">
                  <a:pos x="T0" y="T1"/>
                </a:cxn>
                <a:cxn ang="0">
                  <a:pos x="T2" y="T3"/>
                </a:cxn>
                <a:cxn ang="0">
                  <a:pos x="T4" y="T5"/>
                </a:cxn>
                <a:cxn ang="0">
                  <a:pos x="T6" y="T7"/>
                </a:cxn>
                <a:cxn ang="0">
                  <a:pos x="T8" y="T9"/>
                </a:cxn>
              </a:cxnLst>
              <a:rect l="0" t="0" r="r" b="b"/>
              <a:pathLst>
                <a:path w="709" h="291">
                  <a:moveTo>
                    <a:pt x="0" y="291"/>
                  </a:moveTo>
                  <a:lnTo>
                    <a:pt x="709" y="291"/>
                  </a:lnTo>
                  <a:lnTo>
                    <a:pt x="418" y="0"/>
                  </a:lnTo>
                  <a:lnTo>
                    <a:pt x="0" y="0"/>
                  </a:lnTo>
                  <a:lnTo>
                    <a:pt x="0" y="2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5" name="Freeform 24"/>
            <p:cNvSpPr/>
            <p:nvPr/>
          </p:nvSpPr>
          <p:spPr bwMode="auto">
            <a:xfrm>
              <a:off x="2737" y="1854"/>
              <a:ext cx="310" cy="573"/>
            </a:xfrm>
            <a:custGeom>
              <a:avLst/>
              <a:gdLst>
                <a:gd name="T0" fmla="*/ 0 w 310"/>
                <a:gd name="T1" fmla="*/ 287 h 573"/>
                <a:gd name="T2" fmla="*/ 310 w 310"/>
                <a:gd name="T3" fmla="*/ 0 h 573"/>
                <a:gd name="T4" fmla="*/ 310 w 310"/>
                <a:gd name="T5" fmla="*/ 287 h 573"/>
                <a:gd name="T6" fmla="*/ 310 w 310"/>
                <a:gd name="T7" fmla="*/ 573 h 573"/>
                <a:gd name="T8" fmla="*/ 0 w 310"/>
                <a:gd name="T9" fmla="*/ 287 h 573"/>
              </a:gdLst>
              <a:ahLst/>
              <a:cxnLst>
                <a:cxn ang="0">
                  <a:pos x="T0" y="T1"/>
                </a:cxn>
                <a:cxn ang="0">
                  <a:pos x="T2" y="T3"/>
                </a:cxn>
                <a:cxn ang="0">
                  <a:pos x="T4" y="T5"/>
                </a:cxn>
                <a:cxn ang="0">
                  <a:pos x="T6" y="T7"/>
                </a:cxn>
                <a:cxn ang="0">
                  <a:pos x="T8" y="T9"/>
                </a:cxn>
              </a:cxnLst>
              <a:rect l="0" t="0" r="r" b="b"/>
              <a:pathLst>
                <a:path w="310" h="573">
                  <a:moveTo>
                    <a:pt x="0" y="287"/>
                  </a:moveTo>
                  <a:lnTo>
                    <a:pt x="310" y="0"/>
                  </a:lnTo>
                  <a:lnTo>
                    <a:pt x="310" y="287"/>
                  </a:lnTo>
                  <a:lnTo>
                    <a:pt x="310" y="573"/>
                  </a:lnTo>
                  <a:lnTo>
                    <a:pt x="0"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6" name="Freeform 25"/>
            <p:cNvSpPr/>
            <p:nvPr/>
          </p:nvSpPr>
          <p:spPr bwMode="auto">
            <a:xfrm>
              <a:off x="3047" y="1997"/>
              <a:ext cx="677" cy="291"/>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7" name="Freeform 26"/>
            <p:cNvSpPr/>
            <p:nvPr/>
          </p:nvSpPr>
          <p:spPr bwMode="auto">
            <a:xfrm>
              <a:off x="3047" y="1997"/>
              <a:ext cx="677" cy="291"/>
            </a:xfrm>
            <a:custGeom>
              <a:avLst/>
              <a:gdLst>
                <a:gd name="T0" fmla="*/ 386 w 677"/>
                <a:gd name="T1" fmla="*/ 0 h 291"/>
                <a:gd name="T2" fmla="*/ 0 w 677"/>
                <a:gd name="T3" fmla="*/ 0 h 291"/>
                <a:gd name="T4" fmla="*/ 0 w 677"/>
                <a:gd name="T5" fmla="*/ 144 h 291"/>
                <a:gd name="T6" fmla="*/ 0 w 677"/>
                <a:gd name="T7" fmla="*/ 291 h 291"/>
                <a:gd name="T8" fmla="*/ 677 w 677"/>
                <a:gd name="T9" fmla="*/ 291 h 291"/>
                <a:gd name="T10" fmla="*/ 386 w 677"/>
                <a:gd name="T11" fmla="*/ 0 h 291"/>
              </a:gdLst>
              <a:ahLst/>
              <a:cxnLst>
                <a:cxn ang="0">
                  <a:pos x="T0" y="T1"/>
                </a:cxn>
                <a:cxn ang="0">
                  <a:pos x="T2" y="T3"/>
                </a:cxn>
                <a:cxn ang="0">
                  <a:pos x="T4" y="T5"/>
                </a:cxn>
                <a:cxn ang="0">
                  <a:pos x="T6" y="T7"/>
                </a:cxn>
                <a:cxn ang="0">
                  <a:pos x="T8" y="T9"/>
                </a:cxn>
                <a:cxn ang="0">
                  <a:pos x="T10" y="T11"/>
                </a:cxn>
              </a:cxnLst>
              <a:rect l="0" t="0" r="r" b="b"/>
              <a:pathLst>
                <a:path w="677" h="291">
                  <a:moveTo>
                    <a:pt x="386" y="0"/>
                  </a:moveTo>
                  <a:lnTo>
                    <a:pt x="0" y="0"/>
                  </a:lnTo>
                  <a:lnTo>
                    <a:pt x="0" y="144"/>
                  </a:lnTo>
                  <a:lnTo>
                    <a:pt x="0" y="291"/>
                  </a:lnTo>
                  <a:lnTo>
                    <a:pt x="677" y="291"/>
                  </a:lnTo>
                  <a:lnTo>
                    <a:pt x="3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8" name="Freeform 27"/>
            <p:cNvSpPr/>
            <p:nvPr/>
          </p:nvSpPr>
          <p:spPr bwMode="auto">
            <a:xfrm>
              <a:off x="2737" y="1854"/>
              <a:ext cx="310" cy="573"/>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29" name="Freeform 28"/>
            <p:cNvSpPr/>
            <p:nvPr/>
          </p:nvSpPr>
          <p:spPr bwMode="auto">
            <a:xfrm>
              <a:off x="2737" y="1854"/>
              <a:ext cx="310" cy="573"/>
            </a:xfrm>
            <a:custGeom>
              <a:avLst/>
              <a:gdLst>
                <a:gd name="T0" fmla="*/ 310 w 310"/>
                <a:gd name="T1" fmla="*/ 0 h 573"/>
                <a:gd name="T2" fmla="*/ 0 w 310"/>
                <a:gd name="T3" fmla="*/ 287 h 573"/>
                <a:gd name="T4" fmla="*/ 310 w 310"/>
                <a:gd name="T5" fmla="*/ 573 h 573"/>
                <a:gd name="T6" fmla="*/ 310 w 310"/>
                <a:gd name="T7" fmla="*/ 434 h 573"/>
                <a:gd name="T8" fmla="*/ 310 w 310"/>
                <a:gd name="T9" fmla="*/ 287 h 573"/>
                <a:gd name="T10" fmla="*/ 310 w 310"/>
                <a:gd name="T11" fmla="*/ 143 h 573"/>
                <a:gd name="T12" fmla="*/ 31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310" y="0"/>
                  </a:moveTo>
                  <a:lnTo>
                    <a:pt x="0" y="287"/>
                  </a:lnTo>
                  <a:lnTo>
                    <a:pt x="310" y="573"/>
                  </a:lnTo>
                  <a:lnTo>
                    <a:pt x="310" y="434"/>
                  </a:lnTo>
                  <a:lnTo>
                    <a:pt x="310" y="287"/>
                  </a:lnTo>
                  <a:lnTo>
                    <a:pt x="310" y="143"/>
                  </a:lnTo>
                  <a:lnTo>
                    <a:pt x="3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0" name="Freeform 29"/>
            <p:cNvSpPr/>
            <p:nvPr/>
          </p:nvSpPr>
          <p:spPr bwMode="auto">
            <a:xfrm>
              <a:off x="4142" y="2316"/>
              <a:ext cx="290" cy="2008"/>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1" name="Freeform 30"/>
            <p:cNvSpPr/>
            <p:nvPr/>
          </p:nvSpPr>
          <p:spPr bwMode="auto">
            <a:xfrm>
              <a:off x="4142" y="2316"/>
              <a:ext cx="290" cy="2008"/>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2" name="Freeform 31"/>
            <p:cNvSpPr/>
            <p:nvPr/>
          </p:nvSpPr>
          <p:spPr bwMode="auto">
            <a:xfrm>
              <a:off x="4142" y="2316"/>
              <a:ext cx="290" cy="2008"/>
            </a:xfrm>
            <a:custGeom>
              <a:avLst/>
              <a:gdLst>
                <a:gd name="T0" fmla="*/ 290 w 290"/>
                <a:gd name="T1" fmla="*/ 0 h 2008"/>
                <a:gd name="T2" fmla="*/ 290 w 290"/>
                <a:gd name="T3" fmla="*/ 2008 h 2008"/>
                <a:gd name="T4" fmla="*/ 0 w 290"/>
                <a:gd name="T5" fmla="*/ 2008 h 2008"/>
                <a:gd name="T6" fmla="*/ 0 w 290"/>
                <a:gd name="T7" fmla="*/ 290 h 2008"/>
                <a:gd name="T8" fmla="*/ 290 w 290"/>
                <a:gd name="T9" fmla="*/ 0 h 2008"/>
              </a:gdLst>
              <a:ahLst/>
              <a:cxnLst>
                <a:cxn ang="0">
                  <a:pos x="T0" y="T1"/>
                </a:cxn>
                <a:cxn ang="0">
                  <a:pos x="T2" y="T3"/>
                </a:cxn>
                <a:cxn ang="0">
                  <a:pos x="T4" y="T5"/>
                </a:cxn>
                <a:cxn ang="0">
                  <a:pos x="T6" y="T7"/>
                </a:cxn>
                <a:cxn ang="0">
                  <a:pos x="T8" y="T9"/>
                </a:cxn>
              </a:cxnLst>
              <a:rect l="0" t="0" r="r" b="b"/>
              <a:pathLst>
                <a:path w="290" h="2008">
                  <a:moveTo>
                    <a:pt x="290" y="0"/>
                  </a:moveTo>
                  <a:lnTo>
                    <a:pt x="290" y="2008"/>
                  </a:lnTo>
                  <a:lnTo>
                    <a:pt x="0" y="2008"/>
                  </a:lnTo>
                  <a:lnTo>
                    <a:pt x="0" y="290"/>
                  </a:lnTo>
                  <a:lnTo>
                    <a:pt x="29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3" name="Freeform 32"/>
            <p:cNvSpPr/>
            <p:nvPr/>
          </p:nvSpPr>
          <p:spPr bwMode="auto">
            <a:xfrm>
              <a:off x="4142" y="2316"/>
              <a:ext cx="653" cy="290"/>
            </a:xfrm>
            <a:custGeom>
              <a:avLst/>
              <a:gdLst>
                <a:gd name="T0" fmla="*/ 653 w 653"/>
                <a:gd name="T1" fmla="*/ 290 h 290"/>
                <a:gd name="T2" fmla="*/ 0 w 653"/>
                <a:gd name="T3" fmla="*/ 290 h 290"/>
                <a:gd name="T4" fmla="*/ 290 w 653"/>
                <a:gd name="T5" fmla="*/ 0 h 290"/>
                <a:gd name="T6" fmla="*/ 653 w 653"/>
                <a:gd name="T7" fmla="*/ 0 h 290"/>
                <a:gd name="T8" fmla="*/ 653 w 653"/>
                <a:gd name="T9" fmla="*/ 290 h 290"/>
              </a:gdLst>
              <a:ahLst/>
              <a:cxnLst>
                <a:cxn ang="0">
                  <a:pos x="T0" y="T1"/>
                </a:cxn>
                <a:cxn ang="0">
                  <a:pos x="T2" y="T3"/>
                </a:cxn>
                <a:cxn ang="0">
                  <a:pos x="T4" y="T5"/>
                </a:cxn>
                <a:cxn ang="0">
                  <a:pos x="T6" y="T7"/>
                </a:cxn>
                <a:cxn ang="0">
                  <a:pos x="T8" y="T9"/>
                </a:cxn>
              </a:cxnLst>
              <a:rect l="0" t="0" r="r" b="b"/>
              <a:pathLst>
                <a:path w="653" h="290">
                  <a:moveTo>
                    <a:pt x="653" y="290"/>
                  </a:moveTo>
                  <a:lnTo>
                    <a:pt x="0" y="290"/>
                  </a:lnTo>
                  <a:lnTo>
                    <a:pt x="290" y="0"/>
                  </a:lnTo>
                  <a:lnTo>
                    <a:pt x="653" y="0"/>
                  </a:lnTo>
                  <a:lnTo>
                    <a:pt x="653" y="29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4" name="Freeform 33"/>
            <p:cNvSpPr/>
            <p:nvPr/>
          </p:nvSpPr>
          <p:spPr bwMode="auto">
            <a:xfrm>
              <a:off x="4142" y="2316"/>
              <a:ext cx="653" cy="290"/>
            </a:xfrm>
            <a:custGeom>
              <a:avLst/>
              <a:gdLst>
                <a:gd name="T0" fmla="*/ 653 w 653"/>
                <a:gd name="T1" fmla="*/ 290 h 290"/>
                <a:gd name="T2" fmla="*/ 0 w 653"/>
                <a:gd name="T3" fmla="*/ 290 h 290"/>
                <a:gd name="T4" fmla="*/ 290 w 653"/>
                <a:gd name="T5" fmla="*/ 0 h 290"/>
                <a:gd name="T6" fmla="*/ 653 w 653"/>
                <a:gd name="T7" fmla="*/ 0 h 290"/>
                <a:gd name="T8" fmla="*/ 653 w 653"/>
                <a:gd name="T9" fmla="*/ 290 h 290"/>
              </a:gdLst>
              <a:ahLst/>
              <a:cxnLst>
                <a:cxn ang="0">
                  <a:pos x="T0" y="T1"/>
                </a:cxn>
                <a:cxn ang="0">
                  <a:pos x="T2" y="T3"/>
                </a:cxn>
                <a:cxn ang="0">
                  <a:pos x="T4" y="T5"/>
                </a:cxn>
                <a:cxn ang="0">
                  <a:pos x="T6" y="T7"/>
                </a:cxn>
                <a:cxn ang="0">
                  <a:pos x="T8" y="T9"/>
                </a:cxn>
              </a:cxnLst>
              <a:rect l="0" t="0" r="r" b="b"/>
              <a:pathLst>
                <a:path w="653" h="290">
                  <a:moveTo>
                    <a:pt x="653" y="290"/>
                  </a:moveTo>
                  <a:lnTo>
                    <a:pt x="0" y="290"/>
                  </a:lnTo>
                  <a:lnTo>
                    <a:pt x="290" y="0"/>
                  </a:lnTo>
                  <a:lnTo>
                    <a:pt x="653" y="0"/>
                  </a:lnTo>
                  <a:lnTo>
                    <a:pt x="653" y="2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5" name="Freeform 34"/>
            <p:cNvSpPr/>
            <p:nvPr/>
          </p:nvSpPr>
          <p:spPr bwMode="auto">
            <a:xfrm>
              <a:off x="4763" y="2176"/>
              <a:ext cx="310" cy="573"/>
            </a:xfrm>
            <a:custGeom>
              <a:avLst/>
              <a:gdLst>
                <a:gd name="T0" fmla="*/ 310 w 310"/>
                <a:gd name="T1" fmla="*/ 287 h 573"/>
                <a:gd name="T2" fmla="*/ 0 w 310"/>
                <a:gd name="T3" fmla="*/ 0 h 573"/>
                <a:gd name="T4" fmla="*/ 0 w 310"/>
                <a:gd name="T5" fmla="*/ 287 h 573"/>
                <a:gd name="T6" fmla="*/ 0 w 310"/>
                <a:gd name="T7" fmla="*/ 573 h 573"/>
                <a:gd name="T8" fmla="*/ 310 w 310"/>
                <a:gd name="T9" fmla="*/ 287 h 573"/>
              </a:gdLst>
              <a:ahLst/>
              <a:cxnLst>
                <a:cxn ang="0">
                  <a:pos x="T0" y="T1"/>
                </a:cxn>
                <a:cxn ang="0">
                  <a:pos x="T2" y="T3"/>
                </a:cxn>
                <a:cxn ang="0">
                  <a:pos x="T4" y="T5"/>
                </a:cxn>
                <a:cxn ang="0">
                  <a:pos x="T6" y="T7"/>
                </a:cxn>
                <a:cxn ang="0">
                  <a:pos x="T8" y="T9"/>
                </a:cxn>
              </a:cxnLst>
              <a:rect l="0" t="0" r="r" b="b"/>
              <a:pathLst>
                <a:path w="310" h="573">
                  <a:moveTo>
                    <a:pt x="310" y="287"/>
                  </a:moveTo>
                  <a:lnTo>
                    <a:pt x="0" y="0"/>
                  </a:lnTo>
                  <a:lnTo>
                    <a:pt x="0" y="287"/>
                  </a:lnTo>
                  <a:lnTo>
                    <a:pt x="0" y="573"/>
                  </a:lnTo>
                  <a:lnTo>
                    <a:pt x="310" y="287"/>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6" name="Freeform 35"/>
            <p:cNvSpPr/>
            <p:nvPr/>
          </p:nvSpPr>
          <p:spPr bwMode="auto">
            <a:xfrm>
              <a:off x="4763" y="2176"/>
              <a:ext cx="310" cy="573"/>
            </a:xfrm>
            <a:custGeom>
              <a:avLst/>
              <a:gdLst>
                <a:gd name="T0" fmla="*/ 310 w 310"/>
                <a:gd name="T1" fmla="*/ 287 h 573"/>
                <a:gd name="T2" fmla="*/ 0 w 310"/>
                <a:gd name="T3" fmla="*/ 0 h 573"/>
                <a:gd name="T4" fmla="*/ 0 w 310"/>
                <a:gd name="T5" fmla="*/ 287 h 573"/>
                <a:gd name="T6" fmla="*/ 0 w 310"/>
                <a:gd name="T7" fmla="*/ 573 h 573"/>
                <a:gd name="T8" fmla="*/ 310 w 310"/>
                <a:gd name="T9" fmla="*/ 287 h 573"/>
              </a:gdLst>
              <a:ahLst/>
              <a:cxnLst>
                <a:cxn ang="0">
                  <a:pos x="T0" y="T1"/>
                </a:cxn>
                <a:cxn ang="0">
                  <a:pos x="T2" y="T3"/>
                </a:cxn>
                <a:cxn ang="0">
                  <a:pos x="T4" y="T5"/>
                </a:cxn>
                <a:cxn ang="0">
                  <a:pos x="T6" y="T7"/>
                </a:cxn>
                <a:cxn ang="0">
                  <a:pos x="T8" y="T9"/>
                </a:cxn>
              </a:cxnLst>
              <a:rect l="0" t="0" r="r" b="b"/>
              <a:pathLst>
                <a:path w="310" h="573">
                  <a:moveTo>
                    <a:pt x="310" y="287"/>
                  </a:moveTo>
                  <a:lnTo>
                    <a:pt x="0" y="0"/>
                  </a:lnTo>
                  <a:lnTo>
                    <a:pt x="0" y="287"/>
                  </a:lnTo>
                  <a:lnTo>
                    <a:pt x="0" y="573"/>
                  </a:lnTo>
                  <a:lnTo>
                    <a:pt x="310" y="2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7" name="Freeform 36"/>
            <p:cNvSpPr/>
            <p:nvPr/>
          </p:nvSpPr>
          <p:spPr bwMode="auto">
            <a:xfrm>
              <a:off x="4142" y="2316"/>
              <a:ext cx="621" cy="290"/>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8" name="Freeform 37"/>
            <p:cNvSpPr/>
            <p:nvPr/>
          </p:nvSpPr>
          <p:spPr bwMode="auto">
            <a:xfrm>
              <a:off x="4142" y="2316"/>
              <a:ext cx="621" cy="290"/>
            </a:xfrm>
            <a:custGeom>
              <a:avLst/>
              <a:gdLst>
                <a:gd name="T0" fmla="*/ 621 w 621"/>
                <a:gd name="T1" fmla="*/ 0 h 290"/>
                <a:gd name="T2" fmla="*/ 290 w 621"/>
                <a:gd name="T3" fmla="*/ 0 h 290"/>
                <a:gd name="T4" fmla="*/ 0 w 621"/>
                <a:gd name="T5" fmla="*/ 290 h 290"/>
                <a:gd name="T6" fmla="*/ 621 w 621"/>
                <a:gd name="T7" fmla="*/ 290 h 290"/>
                <a:gd name="T8" fmla="*/ 621 w 621"/>
                <a:gd name="T9" fmla="*/ 147 h 290"/>
                <a:gd name="T10" fmla="*/ 621 w 621"/>
                <a:gd name="T11" fmla="*/ 0 h 290"/>
              </a:gdLst>
              <a:ahLst/>
              <a:cxnLst>
                <a:cxn ang="0">
                  <a:pos x="T0" y="T1"/>
                </a:cxn>
                <a:cxn ang="0">
                  <a:pos x="T2" y="T3"/>
                </a:cxn>
                <a:cxn ang="0">
                  <a:pos x="T4" y="T5"/>
                </a:cxn>
                <a:cxn ang="0">
                  <a:pos x="T6" y="T7"/>
                </a:cxn>
                <a:cxn ang="0">
                  <a:pos x="T8" y="T9"/>
                </a:cxn>
                <a:cxn ang="0">
                  <a:pos x="T10" y="T11"/>
                </a:cxn>
              </a:cxnLst>
              <a:rect l="0" t="0" r="r" b="b"/>
              <a:pathLst>
                <a:path w="621" h="290">
                  <a:moveTo>
                    <a:pt x="621" y="0"/>
                  </a:moveTo>
                  <a:lnTo>
                    <a:pt x="290" y="0"/>
                  </a:lnTo>
                  <a:lnTo>
                    <a:pt x="0" y="290"/>
                  </a:lnTo>
                  <a:lnTo>
                    <a:pt x="621" y="290"/>
                  </a:lnTo>
                  <a:lnTo>
                    <a:pt x="621" y="147"/>
                  </a:lnTo>
                  <a:lnTo>
                    <a:pt x="6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39" name="Freeform 38"/>
            <p:cNvSpPr/>
            <p:nvPr/>
          </p:nvSpPr>
          <p:spPr bwMode="auto">
            <a:xfrm>
              <a:off x="4763" y="2176"/>
              <a:ext cx="310" cy="573"/>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0" name="Freeform 39"/>
            <p:cNvSpPr/>
            <p:nvPr/>
          </p:nvSpPr>
          <p:spPr bwMode="auto">
            <a:xfrm>
              <a:off x="4763" y="2176"/>
              <a:ext cx="310" cy="573"/>
            </a:xfrm>
            <a:custGeom>
              <a:avLst/>
              <a:gdLst>
                <a:gd name="T0" fmla="*/ 0 w 310"/>
                <a:gd name="T1" fmla="*/ 0 h 573"/>
                <a:gd name="T2" fmla="*/ 0 w 310"/>
                <a:gd name="T3" fmla="*/ 140 h 573"/>
                <a:gd name="T4" fmla="*/ 0 w 310"/>
                <a:gd name="T5" fmla="*/ 287 h 573"/>
                <a:gd name="T6" fmla="*/ 0 w 310"/>
                <a:gd name="T7" fmla="*/ 430 h 573"/>
                <a:gd name="T8" fmla="*/ 0 w 310"/>
                <a:gd name="T9" fmla="*/ 573 h 573"/>
                <a:gd name="T10" fmla="*/ 310 w 310"/>
                <a:gd name="T11" fmla="*/ 287 h 573"/>
                <a:gd name="T12" fmla="*/ 0 w 310"/>
                <a:gd name="T13" fmla="*/ 0 h 573"/>
              </a:gdLst>
              <a:ahLst/>
              <a:cxnLst>
                <a:cxn ang="0">
                  <a:pos x="T0" y="T1"/>
                </a:cxn>
                <a:cxn ang="0">
                  <a:pos x="T2" y="T3"/>
                </a:cxn>
                <a:cxn ang="0">
                  <a:pos x="T4" y="T5"/>
                </a:cxn>
                <a:cxn ang="0">
                  <a:pos x="T6" y="T7"/>
                </a:cxn>
                <a:cxn ang="0">
                  <a:pos x="T8" y="T9"/>
                </a:cxn>
                <a:cxn ang="0">
                  <a:pos x="T10" y="T11"/>
                </a:cxn>
                <a:cxn ang="0">
                  <a:pos x="T12" y="T13"/>
                </a:cxn>
              </a:cxnLst>
              <a:rect l="0" t="0" r="r" b="b"/>
              <a:pathLst>
                <a:path w="310" h="573">
                  <a:moveTo>
                    <a:pt x="0" y="0"/>
                  </a:moveTo>
                  <a:lnTo>
                    <a:pt x="0" y="140"/>
                  </a:lnTo>
                  <a:lnTo>
                    <a:pt x="0" y="287"/>
                  </a:lnTo>
                  <a:lnTo>
                    <a:pt x="0" y="430"/>
                  </a:lnTo>
                  <a:lnTo>
                    <a:pt x="0" y="573"/>
                  </a:lnTo>
                  <a:lnTo>
                    <a:pt x="310" y="28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1" name="Freeform 40"/>
            <p:cNvSpPr/>
            <p:nvPr/>
          </p:nvSpPr>
          <p:spPr bwMode="auto">
            <a:xfrm>
              <a:off x="3079" y="2888"/>
              <a:ext cx="291" cy="1436"/>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2" name="Freeform 41"/>
            <p:cNvSpPr/>
            <p:nvPr/>
          </p:nvSpPr>
          <p:spPr bwMode="auto">
            <a:xfrm>
              <a:off x="3079" y="2888"/>
              <a:ext cx="291" cy="1436"/>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3" name="Freeform 42"/>
            <p:cNvSpPr/>
            <p:nvPr/>
          </p:nvSpPr>
          <p:spPr bwMode="auto">
            <a:xfrm>
              <a:off x="3079" y="2888"/>
              <a:ext cx="291" cy="1436"/>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4" name="Freeform 43"/>
            <p:cNvSpPr/>
            <p:nvPr/>
          </p:nvSpPr>
          <p:spPr bwMode="auto">
            <a:xfrm>
              <a:off x="3079" y="2888"/>
              <a:ext cx="291" cy="1436"/>
            </a:xfrm>
            <a:custGeom>
              <a:avLst/>
              <a:gdLst>
                <a:gd name="T0" fmla="*/ 0 w 291"/>
                <a:gd name="T1" fmla="*/ 0 h 1436"/>
                <a:gd name="T2" fmla="*/ 0 w 291"/>
                <a:gd name="T3" fmla="*/ 1436 h 1436"/>
                <a:gd name="T4" fmla="*/ 291 w 291"/>
                <a:gd name="T5" fmla="*/ 1436 h 1436"/>
                <a:gd name="T6" fmla="*/ 291 w 291"/>
                <a:gd name="T7" fmla="*/ 291 h 1436"/>
                <a:gd name="T8" fmla="*/ 0 w 291"/>
                <a:gd name="T9" fmla="*/ 0 h 1436"/>
              </a:gdLst>
              <a:ahLst/>
              <a:cxnLst>
                <a:cxn ang="0">
                  <a:pos x="T0" y="T1"/>
                </a:cxn>
                <a:cxn ang="0">
                  <a:pos x="T2" y="T3"/>
                </a:cxn>
                <a:cxn ang="0">
                  <a:pos x="T4" y="T5"/>
                </a:cxn>
                <a:cxn ang="0">
                  <a:pos x="T6" y="T7"/>
                </a:cxn>
                <a:cxn ang="0">
                  <a:pos x="T8" y="T9"/>
                </a:cxn>
              </a:cxnLst>
              <a:rect l="0" t="0" r="r" b="b"/>
              <a:pathLst>
                <a:path w="291" h="1436">
                  <a:moveTo>
                    <a:pt x="0" y="0"/>
                  </a:moveTo>
                  <a:lnTo>
                    <a:pt x="0" y="1436"/>
                  </a:lnTo>
                  <a:lnTo>
                    <a:pt x="291" y="1436"/>
                  </a:lnTo>
                  <a:lnTo>
                    <a:pt x="291" y="2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5" name="Freeform 44"/>
            <p:cNvSpPr/>
            <p:nvPr/>
          </p:nvSpPr>
          <p:spPr bwMode="auto">
            <a:xfrm>
              <a:off x="2804" y="2888"/>
              <a:ext cx="566" cy="291"/>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6" name="Freeform 45"/>
            <p:cNvSpPr/>
            <p:nvPr/>
          </p:nvSpPr>
          <p:spPr bwMode="auto">
            <a:xfrm>
              <a:off x="2804" y="2888"/>
              <a:ext cx="566" cy="291"/>
            </a:xfrm>
            <a:custGeom>
              <a:avLst/>
              <a:gdLst>
                <a:gd name="T0" fmla="*/ 0 w 566"/>
                <a:gd name="T1" fmla="*/ 291 h 291"/>
                <a:gd name="T2" fmla="*/ 566 w 566"/>
                <a:gd name="T3" fmla="*/ 291 h 291"/>
                <a:gd name="T4" fmla="*/ 275 w 566"/>
                <a:gd name="T5" fmla="*/ 0 h 291"/>
                <a:gd name="T6" fmla="*/ 0 w 566"/>
                <a:gd name="T7" fmla="*/ 0 h 291"/>
                <a:gd name="T8" fmla="*/ 0 w 566"/>
                <a:gd name="T9" fmla="*/ 291 h 291"/>
              </a:gdLst>
              <a:ahLst/>
              <a:cxnLst>
                <a:cxn ang="0">
                  <a:pos x="T0" y="T1"/>
                </a:cxn>
                <a:cxn ang="0">
                  <a:pos x="T2" y="T3"/>
                </a:cxn>
                <a:cxn ang="0">
                  <a:pos x="T4" y="T5"/>
                </a:cxn>
                <a:cxn ang="0">
                  <a:pos x="T6" y="T7"/>
                </a:cxn>
                <a:cxn ang="0">
                  <a:pos x="T8" y="T9"/>
                </a:cxn>
              </a:cxnLst>
              <a:rect l="0" t="0" r="r" b="b"/>
              <a:pathLst>
                <a:path w="566" h="291">
                  <a:moveTo>
                    <a:pt x="0" y="291"/>
                  </a:moveTo>
                  <a:lnTo>
                    <a:pt x="566" y="291"/>
                  </a:lnTo>
                  <a:lnTo>
                    <a:pt x="275" y="0"/>
                  </a:lnTo>
                  <a:lnTo>
                    <a:pt x="0" y="0"/>
                  </a:lnTo>
                  <a:lnTo>
                    <a:pt x="0" y="2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7" name="Freeform 46"/>
            <p:cNvSpPr/>
            <p:nvPr/>
          </p:nvSpPr>
          <p:spPr bwMode="auto">
            <a:xfrm>
              <a:off x="2526" y="2749"/>
              <a:ext cx="314" cy="573"/>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close/>
                </a:path>
              </a:pathLst>
            </a:custGeom>
            <a:solidFill>
              <a:srgbClr val="D3D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8" name="Freeform 47"/>
            <p:cNvSpPr/>
            <p:nvPr/>
          </p:nvSpPr>
          <p:spPr bwMode="auto">
            <a:xfrm>
              <a:off x="2526" y="2749"/>
              <a:ext cx="314" cy="573"/>
            </a:xfrm>
            <a:custGeom>
              <a:avLst/>
              <a:gdLst>
                <a:gd name="T0" fmla="*/ 0 w 314"/>
                <a:gd name="T1" fmla="*/ 286 h 573"/>
                <a:gd name="T2" fmla="*/ 314 w 314"/>
                <a:gd name="T3" fmla="*/ 0 h 573"/>
                <a:gd name="T4" fmla="*/ 314 w 314"/>
                <a:gd name="T5" fmla="*/ 286 h 573"/>
                <a:gd name="T6" fmla="*/ 314 w 314"/>
                <a:gd name="T7" fmla="*/ 573 h 573"/>
                <a:gd name="T8" fmla="*/ 0 w 314"/>
                <a:gd name="T9" fmla="*/ 286 h 573"/>
              </a:gdLst>
              <a:ahLst/>
              <a:cxnLst>
                <a:cxn ang="0">
                  <a:pos x="T0" y="T1"/>
                </a:cxn>
                <a:cxn ang="0">
                  <a:pos x="T2" y="T3"/>
                </a:cxn>
                <a:cxn ang="0">
                  <a:pos x="T4" y="T5"/>
                </a:cxn>
                <a:cxn ang="0">
                  <a:pos x="T6" y="T7"/>
                </a:cxn>
                <a:cxn ang="0">
                  <a:pos x="T8" y="T9"/>
                </a:cxn>
              </a:cxnLst>
              <a:rect l="0" t="0" r="r" b="b"/>
              <a:pathLst>
                <a:path w="314" h="573">
                  <a:moveTo>
                    <a:pt x="0" y="286"/>
                  </a:moveTo>
                  <a:lnTo>
                    <a:pt x="314" y="0"/>
                  </a:lnTo>
                  <a:lnTo>
                    <a:pt x="314" y="286"/>
                  </a:lnTo>
                  <a:lnTo>
                    <a:pt x="314" y="573"/>
                  </a:lnTo>
                  <a:lnTo>
                    <a:pt x="0"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49" name="Freeform 48"/>
            <p:cNvSpPr>
              <a:spLocks noEditPoints="1"/>
            </p:cNvSpPr>
            <p:nvPr/>
          </p:nvSpPr>
          <p:spPr bwMode="auto">
            <a:xfrm>
              <a:off x="2526" y="2749"/>
              <a:ext cx="314" cy="573"/>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close/>
                  <a:moveTo>
                    <a:pt x="314" y="0"/>
                  </a:moveTo>
                  <a:lnTo>
                    <a:pt x="0" y="286"/>
                  </a:lnTo>
                  <a:lnTo>
                    <a:pt x="314" y="0"/>
                  </a:lnTo>
                  <a:lnTo>
                    <a:pt x="314" y="0"/>
                  </a:lnTo>
                  <a:close/>
                </a:path>
              </a:pathLst>
            </a:custGeom>
            <a:solidFill>
              <a:srgbClr val="F2F1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0" name="Freeform 49"/>
            <p:cNvSpPr>
              <a:spLocks noEditPoints="1"/>
            </p:cNvSpPr>
            <p:nvPr/>
          </p:nvSpPr>
          <p:spPr bwMode="auto">
            <a:xfrm>
              <a:off x="2526" y="2749"/>
              <a:ext cx="314" cy="573"/>
            </a:xfrm>
            <a:custGeom>
              <a:avLst/>
              <a:gdLst>
                <a:gd name="T0" fmla="*/ 0 w 314"/>
                <a:gd name="T1" fmla="*/ 286 h 573"/>
                <a:gd name="T2" fmla="*/ 314 w 314"/>
                <a:gd name="T3" fmla="*/ 573 h 573"/>
                <a:gd name="T4" fmla="*/ 314 w 314"/>
                <a:gd name="T5" fmla="*/ 573 h 573"/>
                <a:gd name="T6" fmla="*/ 0 w 314"/>
                <a:gd name="T7" fmla="*/ 286 h 573"/>
                <a:gd name="T8" fmla="*/ 314 w 314"/>
                <a:gd name="T9" fmla="*/ 0 h 573"/>
                <a:gd name="T10" fmla="*/ 0 w 314"/>
                <a:gd name="T11" fmla="*/ 286 h 573"/>
                <a:gd name="T12" fmla="*/ 314 w 314"/>
                <a:gd name="T13" fmla="*/ 0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0" y="286"/>
                  </a:moveTo>
                  <a:lnTo>
                    <a:pt x="314" y="573"/>
                  </a:lnTo>
                  <a:lnTo>
                    <a:pt x="314" y="573"/>
                  </a:lnTo>
                  <a:lnTo>
                    <a:pt x="0" y="286"/>
                  </a:lnTo>
                  <a:moveTo>
                    <a:pt x="314" y="0"/>
                  </a:moveTo>
                  <a:lnTo>
                    <a:pt x="0" y="286"/>
                  </a:lnTo>
                  <a:lnTo>
                    <a:pt x="314" y="0"/>
                  </a:lnTo>
                  <a:lnTo>
                    <a:pt x="3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1" name="Freeform 50"/>
            <p:cNvSpPr/>
            <p:nvPr/>
          </p:nvSpPr>
          <p:spPr bwMode="auto">
            <a:xfrm>
              <a:off x="2840" y="2888"/>
              <a:ext cx="530" cy="291"/>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2" name="Freeform 51"/>
            <p:cNvSpPr/>
            <p:nvPr/>
          </p:nvSpPr>
          <p:spPr bwMode="auto">
            <a:xfrm>
              <a:off x="2840" y="2888"/>
              <a:ext cx="530" cy="291"/>
            </a:xfrm>
            <a:custGeom>
              <a:avLst/>
              <a:gdLst>
                <a:gd name="T0" fmla="*/ 239 w 530"/>
                <a:gd name="T1" fmla="*/ 0 h 291"/>
                <a:gd name="T2" fmla="*/ 0 w 530"/>
                <a:gd name="T3" fmla="*/ 0 h 291"/>
                <a:gd name="T4" fmla="*/ 0 w 530"/>
                <a:gd name="T5" fmla="*/ 147 h 291"/>
                <a:gd name="T6" fmla="*/ 0 w 530"/>
                <a:gd name="T7" fmla="*/ 291 h 291"/>
                <a:gd name="T8" fmla="*/ 530 w 530"/>
                <a:gd name="T9" fmla="*/ 291 h 291"/>
                <a:gd name="T10" fmla="*/ 239 w 530"/>
                <a:gd name="T11" fmla="*/ 0 h 291"/>
              </a:gdLst>
              <a:ahLst/>
              <a:cxnLst>
                <a:cxn ang="0">
                  <a:pos x="T0" y="T1"/>
                </a:cxn>
                <a:cxn ang="0">
                  <a:pos x="T2" y="T3"/>
                </a:cxn>
                <a:cxn ang="0">
                  <a:pos x="T4" y="T5"/>
                </a:cxn>
                <a:cxn ang="0">
                  <a:pos x="T6" y="T7"/>
                </a:cxn>
                <a:cxn ang="0">
                  <a:pos x="T8" y="T9"/>
                </a:cxn>
                <a:cxn ang="0">
                  <a:pos x="T10" y="T11"/>
                </a:cxn>
              </a:cxnLst>
              <a:rect l="0" t="0" r="r" b="b"/>
              <a:pathLst>
                <a:path w="530" h="291">
                  <a:moveTo>
                    <a:pt x="239" y="0"/>
                  </a:moveTo>
                  <a:lnTo>
                    <a:pt x="0" y="0"/>
                  </a:lnTo>
                  <a:lnTo>
                    <a:pt x="0" y="147"/>
                  </a:lnTo>
                  <a:lnTo>
                    <a:pt x="0" y="291"/>
                  </a:lnTo>
                  <a:lnTo>
                    <a:pt x="530" y="291"/>
                  </a:lnTo>
                  <a:lnTo>
                    <a:pt x="2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3" name="Freeform 52"/>
            <p:cNvSpPr/>
            <p:nvPr/>
          </p:nvSpPr>
          <p:spPr bwMode="auto">
            <a:xfrm>
              <a:off x="2526" y="2749"/>
              <a:ext cx="314" cy="573"/>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4" name="Freeform 53"/>
            <p:cNvSpPr/>
            <p:nvPr/>
          </p:nvSpPr>
          <p:spPr bwMode="auto">
            <a:xfrm>
              <a:off x="2526" y="2749"/>
              <a:ext cx="314" cy="573"/>
            </a:xfrm>
            <a:custGeom>
              <a:avLst/>
              <a:gdLst>
                <a:gd name="T0" fmla="*/ 314 w 314"/>
                <a:gd name="T1" fmla="*/ 0 h 573"/>
                <a:gd name="T2" fmla="*/ 0 w 314"/>
                <a:gd name="T3" fmla="*/ 286 h 573"/>
                <a:gd name="T4" fmla="*/ 314 w 314"/>
                <a:gd name="T5" fmla="*/ 573 h 573"/>
                <a:gd name="T6" fmla="*/ 314 w 314"/>
                <a:gd name="T7" fmla="*/ 430 h 573"/>
                <a:gd name="T8" fmla="*/ 314 w 314"/>
                <a:gd name="T9" fmla="*/ 286 h 573"/>
                <a:gd name="T10" fmla="*/ 314 w 314"/>
                <a:gd name="T11" fmla="*/ 139 h 573"/>
                <a:gd name="T12" fmla="*/ 314 w 314"/>
                <a:gd name="T13" fmla="*/ 139 h 573"/>
                <a:gd name="T14" fmla="*/ 314 w 314"/>
                <a:gd name="T15" fmla="*/ 0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573">
                  <a:moveTo>
                    <a:pt x="314" y="0"/>
                  </a:moveTo>
                  <a:lnTo>
                    <a:pt x="0" y="286"/>
                  </a:lnTo>
                  <a:lnTo>
                    <a:pt x="314" y="573"/>
                  </a:lnTo>
                  <a:lnTo>
                    <a:pt x="314" y="430"/>
                  </a:lnTo>
                  <a:lnTo>
                    <a:pt x="314" y="286"/>
                  </a:lnTo>
                  <a:lnTo>
                    <a:pt x="314" y="139"/>
                  </a:lnTo>
                  <a:lnTo>
                    <a:pt x="314" y="139"/>
                  </a:lnTo>
                  <a:lnTo>
                    <a:pt x="3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
        <p:nvSpPr>
          <p:cNvPr id="55" name="Freeform 102"/>
          <p:cNvSpPr>
            <a:spLocks noChangeAspect="1" noEditPoints="1"/>
          </p:cNvSpPr>
          <p:nvPr/>
        </p:nvSpPr>
        <p:spPr bwMode="auto">
          <a:xfrm>
            <a:off x="2803376" y="2027424"/>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6" name="Freeform 102"/>
          <p:cNvSpPr>
            <a:spLocks noChangeAspect="1" noEditPoints="1"/>
          </p:cNvSpPr>
          <p:nvPr/>
        </p:nvSpPr>
        <p:spPr bwMode="auto">
          <a:xfrm>
            <a:off x="8603834" y="1427468"/>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57" name="Freeform 102"/>
          <p:cNvSpPr>
            <a:spLocks noChangeAspect="1" noEditPoints="1"/>
          </p:cNvSpPr>
          <p:nvPr/>
        </p:nvSpPr>
        <p:spPr bwMode="auto">
          <a:xfrm>
            <a:off x="8797101" y="3638812"/>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nvGrpSpPr>
          <p:cNvPr id="58" name="Group 57"/>
          <p:cNvGrpSpPr/>
          <p:nvPr/>
        </p:nvGrpSpPr>
        <p:grpSpPr>
          <a:xfrm>
            <a:off x="2008439" y="5400103"/>
            <a:ext cx="2115184" cy="954108"/>
            <a:chOff x="1497743" y="3716707"/>
            <a:chExt cx="2115184" cy="954108"/>
          </a:xfrm>
        </p:grpSpPr>
        <p:sp>
          <p:nvSpPr>
            <p:cNvPr id="59" name="TextBox 58"/>
            <p:cNvSpPr txBox="1"/>
            <p:nvPr/>
          </p:nvSpPr>
          <p:spPr>
            <a:xfrm>
              <a:off x="1497743" y="4024484"/>
              <a:ext cx="211518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rPr>
                <a:t>entrepreneurial activities differ substantially depending on the type of</a:t>
              </a:r>
              <a:endParaRPr kumimoji="0" lang="en-US" sz="1200" b="0" i="0" u="none" strike="noStrike" kern="1200" cap="none" spc="0" normalizeH="0" baseline="0" noProof="0" dirty="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endParaRPr>
            </a:p>
          </p:txBody>
        </p:sp>
        <p:sp>
          <p:nvSpPr>
            <p:cNvPr id="60" name="Rectangle 59"/>
            <p:cNvSpPr/>
            <p:nvPr/>
          </p:nvSpPr>
          <p:spPr>
            <a:xfrm>
              <a:off x="1694364" y="3716707"/>
              <a:ext cx="1806520"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smtClean="0">
                  <a:ln>
                    <a:noFill/>
                  </a:ln>
                  <a:solidFill>
                    <a:srgbClr val="000000"/>
                  </a:solidFill>
                  <a:effectLst/>
                  <a:uLnTx/>
                  <a:uFillTx/>
                  <a:latin typeface="Open Sans" panose="020B0606030504020204"/>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Open Sans" panose="020B0606030504020204"/>
                <a:ea typeface="Montserrat" charset="0"/>
                <a:cs typeface="Montserrat" charset="0"/>
              </a:endParaRPr>
            </a:p>
          </p:txBody>
        </p:sp>
      </p:grpSp>
      <p:grpSp>
        <p:nvGrpSpPr>
          <p:cNvPr id="61" name="Group 60"/>
          <p:cNvGrpSpPr/>
          <p:nvPr/>
        </p:nvGrpSpPr>
        <p:grpSpPr>
          <a:xfrm>
            <a:off x="2237076" y="2934181"/>
            <a:ext cx="2115184" cy="954108"/>
            <a:chOff x="1497743" y="3716707"/>
            <a:chExt cx="2115184" cy="954108"/>
          </a:xfrm>
        </p:grpSpPr>
        <p:sp>
          <p:nvSpPr>
            <p:cNvPr id="62" name="TextBox 61"/>
            <p:cNvSpPr txBox="1"/>
            <p:nvPr/>
          </p:nvSpPr>
          <p:spPr>
            <a:xfrm>
              <a:off x="1497743" y="4024484"/>
              <a:ext cx="211518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rPr>
                <a:t>entrepreneurial activities differ substantially depending on the type of</a:t>
              </a:r>
              <a:endParaRPr kumimoji="0" lang="en-US" sz="1200" b="0" i="0" u="none" strike="noStrike" kern="1200" cap="none" spc="0" normalizeH="0" baseline="0" noProof="0" dirty="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endParaRPr>
            </a:p>
          </p:txBody>
        </p:sp>
        <p:sp>
          <p:nvSpPr>
            <p:cNvPr id="63" name="Rectangle 62"/>
            <p:cNvSpPr/>
            <p:nvPr/>
          </p:nvSpPr>
          <p:spPr>
            <a:xfrm>
              <a:off x="1694364" y="3716707"/>
              <a:ext cx="1806520"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smtClean="0">
                  <a:ln>
                    <a:noFill/>
                  </a:ln>
                  <a:solidFill>
                    <a:srgbClr val="000000"/>
                  </a:solidFill>
                  <a:effectLst/>
                  <a:uLnTx/>
                  <a:uFillTx/>
                  <a:latin typeface="Open Sans" panose="020B0606030504020204"/>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Open Sans" panose="020B0606030504020204"/>
                <a:ea typeface="Montserrat" charset="0"/>
                <a:cs typeface="Montserrat" charset="0"/>
              </a:endParaRPr>
            </a:p>
          </p:txBody>
        </p:sp>
      </p:grpSp>
      <p:grpSp>
        <p:nvGrpSpPr>
          <p:cNvPr id="64" name="Group 63"/>
          <p:cNvGrpSpPr/>
          <p:nvPr/>
        </p:nvGrpSpPr>
        <p:grpSpPr>
          <a:xfrm>
            <a:off x="7971241" y="2334225"/>
            <a:ext cx="2115184" cy="954108"/>
            <a:chOff x="1497743" y="3716707"/>
            <a:chExt cx="2115184" cy="954108"/>
          </a:xfrm>
        </p:grpSpPr>
        <p:sp>
          <p:nvSpPr>
            <p:cNvPr id="65" name="TextBox 64"/>
            <p:cNvSpPr txBox="1"/>
            <p:nvPr/>
          </p:nvSpPr>
          <p:spPr>
            <a:xfrm>
              <a:off x="1497743" y="4024484"/>
              <a:ext cx="211518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rPr>
                <a:t>entrepreneurial activities differ substantially depending on the type of</a:t>
              </a:r>
              <a:endParaRPr kumimoji="0" lang="en-US" sz="1200" b="0" i="0" u="none" strike="noStrike" kern="1200" cap="none" spc="0" normalizeH="0" baseline="0" noProof="0" dirty="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endParaRPr>
            </a:p>
          </p:txBody>
        </p:sp>
        <p:sp>
          <p:nvSpPr>
            <p:cNvPr id="66" name="Rectangle 65"/>
            <p:cNvSpPr/>
            <p:nvPr/>
          </p:nvSpPr>
          <p:spPr>
            <a:xfrm>
              <a:off x="1694364" y="3716707"/>
              <a:ext cx="1806520"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smtClean="0">
                  <a:ln>
                    <a:noFill/>
                  </a:ln>
                  <a:solidFill>
                    <a:srgbClr val="000000"/>
                  </a:solidFill>
                  <a:effectLst/>
                  <a:uLnTx/>
                  <a:uFillTx/>
                  <a:latin typeface="Open Sans" panose="020B0606030504020204"/>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Open Sans" panose="020B0606030504020204"/>
                <a:ea typeface="Montserrat" charset="0"/>
                <a:cs typeface="Montserrat" charset="0"/>
              </a:endParaRPr>
            </a:p>
          </p:txBody>
        </p:sp>
      </p:grpSp>
      <p:grpSp>
        <p:nvGrpSpPr>
          <p:cNvPr id="67" name="Group 66"/>
          <p:cNvGrpSpPr/>
          <p:nvPr/>
        </p:nvGrpSpPr>
        <p:grpSpPr>
          <a:xfrm>
            <a:off x="8232249" y="4545569"/>
            <a:ext cx="2115184" cy="954108"/>
            <a:chOff x="1497743" y="3716707"/>
            <a:chExt cx="2115184" cy="954108"/>
          </a:xfrm>
        </p:grpSpPr>
        <p:sp>
          <p:nvSpPr>
            <p:cNvPr id="68" name="TextBox 67"/>
            <p:cNvSpPr txBox="1"/>
            <p:nvPr/>
          </p:nvSpPr>
          <p:spPr>
            <a:xfrm>
              <a:off x="1497743" y="4024484"/>
              <a:ext cx="211518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rPr>
                <a:t>entrepreneurial activities differ substantially depending on the type of</a:t>
              </a:r>
              <a:endParaRPr kumimoji="0" lang="en-US" sz="1200" b="0" i="0" u="none" strike="noStrike" kern="1200" cap="none" spc="0" normalizeH="0" baseline="0" noProof="0" dirty="0">
                <a:ln>
                  <a:noFill/>
                </a:ln>
                <a:solidFill>
                  <a:srgbClr val="FFFFFF">
                    <a:lumMod val="65000"/>
                  </a:srgbClr>
                </a:solidFill>
                <a:effectLst/>
                <a:uLnTx/>
                <a:uFillTx/>
                <a:latin typeface="Open Sans" panose="020B0606030504020204"/>
                <a:ea typeface="Lato Light" panose="020F0502020204030203" charset="0"/>
                <a:cs typeface="Lato Light" panose="020F0502020204030203" charset="0"/>
              </a:endParaRPr>
            </a:p>
          </p:txBody>
        </p:sp>
        <p:sp>
          <p:nvSpPr>
            <p:cNvPr id="69" name="Rectangle 68"/>
            <p:cNvSpPr/>
            <p:nvPr/>
          </p:nvSpPr>
          <p:spPr>
            <a:xfrm>
              <a:off x="1694364" y="3716707"/>
              <a:ext cx="1806520"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600" normalizeH="0" baseline="0" noProof="0" smtClean="0">
                  <a:ln>
                    <a:noFill/>
                  </a:ln>
                  <a:solidFill>
                    <a:srgbClr val="000000"/>
                  </a:solidFill>
                  <a:effectLst/>
                  <a:uLnTx/>
                  <a:uFillTx/>
                  <a:latin typeface="Open Sans" panose="020B0606030504020204"/>
                  <a:ea typeface="Montserrat" charset="0"/>
                  <a:cs typeface="Montserrat" charset="0"/>
                </a:rPr>
                <a:t>title here</a:t>
              </a:r>
              <a:endParaRPr kumimoji="0" lang="en-US" sz="1400" b="1" i="0" u="none" strike="noStrike" kern="1200" cap="none" spc="600" normalizeH="0" baseline="0" noProof="0" dirty="0">
                <a:ln>
                  <a:noFill/>
                </a:ln>
                <a:solidFill>
                  <a:srgbClr val="000000"/>
                </a:solidFill>
                <a:effectLst/>
                <a:uLnTx/>
                <a:uFillTx/>
                <a:latin typeface="Open Sans" panose="020B0606030504020204"/>
                <a:ea typeface="Montserrat" charset="0"/>
                <a:cs typeface="Montserrat" charset="0"/>
              </a:endParaRPr>
            </a:p>
          </p:txBody>
        </p:sp>
      </p:grpSp>
      <p:grpSp>
        <p:nvGrpSpPr>
          <p:cNvPr id="70" name="Group 69"/>
          <p:cNvGrpSpPr/>
          <p:nvPr/>
        </p:nvGrpSpPr>
        <p:grpSpPr>
          <a:xfrm>
            <a:off x="2784320" y="4493346"/>
            <a:ext cx="720000" cy="720000"/>
            <a:chOff x="2273624" y="2877185"/>
            <a:chExt cx="720000" cy="720000"/>
          </a:xfrm>
        </p:grpSpPr>
        <p:sp>
          <p:nvSpPr>
            <p:cNvPr id="71" name="Freeform 102"/>
            <p:cNvSpPr>
              <a:spLocks noChangeAspect="1" noEditPoints="1"/>
            </p:cNvSpPr>
            <p:nvPr/>
          </p:nvSpPr>
          <p:spPr bwMode="auto">
            <a:xfrm>
              <a:off x="2273624" y="2877185"/>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2" name="Freeform 127"/>
            <p:cNvSpPr>
              <a:spLocks noEditPoints="1"/>
            </p:cNvSpPr>
            <p:nvPr/>
          </p:nvSpPr>
          <p:spPr bwMode="auto">
            <a:xfrm>
              <a:off x="2488837" y="3050253"/>
              <a:ext cx="289573" cy="386534"/>
            </a:xfrm>
            <a:custGeom>
              <a:avLst/>
              <a:gdLst>
                <a:gd name="T0" fmla="*/ 40 w 192"/>
                <a:gd name="T1" fmla="*/ 256 h 256"/>
                <a:gd name="T2" fmla="*/ 80 w 192"/>
                <a:gd name="T3" fmla="*/ 216 h 256"/>
                <a:gd name="T4" fmla="*/ 80 w 192"/>
                <a:gd name="T5" fmla="*/ 102 h 256"/>
                <a:gd name="T6" fmla="*/ 176 w 192"/>
                <a:gd name="T7" fmla="*/ 82 h 256"/>
                <a:gd name="T8" fmla="*/ 176 w 192"/>
                <a:gd name="T9" fmla="*/ 160 h 256"/>
                <a:gd name="T10" fmla="*/ 152 w 192"/>
                <a:gd name="T11" fmla="*/ 152 h 256"/>
                <a:gd name="T12" fmla="*/ 112 w 192"/>
                <a:gd name="T13" fmla="*/ 192 h 256"/>
                <a:gd name="T14" fmla="*/ 152 w 192"/>
                <a:gd name="T15" fmla="*/ 232 h 256"/>
                <a:gd name="T16" fmla="*/ 192 w 192"/>
                <a:gd name="T17" fmla="*/ 192 h 256"/>
                <a:gd name="T18" fmla="*/ 192 w 192"/>
                <a:gd name="T19" fmla="*/ 72 h 256"/>
                <a:gd name="T20" fmla="*/ 192 w 192"/>
                <a:gd name="T21" fmla="*/ 72 h 256"/>
                <a:gd name="T22" fmla="*/ 192 w 192"/>
                <a:gd name="T23" fmla="*/ 8 h 256"/>
                <a:gd name="T24" fmla="*/ 189 w 192"/>
                <a:gd name="T25" fmla="*/ 2 h 256"/>
                <a:gd name="T26" fmla="*/ 182 w 192"/>
                <a:gd name="T27" fmla="*/ 0 h 256"/>
                <a:gd name="T28" fmla="*/ 70 w 192"/>
                <a:gd name="T29" fmla="*/ 24 h 256"/>
                <a:gd name="T30" fmla="*/ 64 w 192"/>
                <a:gd name="T31" fmla="*/ 32 h 256"/>
                <a:gd name="T32" fmla="*/ 64 w 192"/>
                <a:gd name="T33" fmla="*/ 96 h 256"/>
                <a:gd name="T34" fmla="*/ 64 w 192"/>
                <a:gd name="T35" fmla="*/ 96 h 256"/>
                <a:gd name="T36" fmla="*/ 64 w 192"/>
                <a:gd name="T37" fmla="*/ 184 h 256"/>
                <a:gd name="T38" fmla="*/ 40 w 192"/>
                <a:gd name="T39" fmla="*/ 176 h 256"/>
                <a:gd name="T40" fmla="*/ 0 w 192"/>
                <a:gd name="T41" fmla="*/ 216 h 256"/>
                <a:gd name="T42" fmla="*/ 40 w 192"/>
                <a:gd name="T43" fmla="*/ 256 h 256"/>
                <a:gd name="T44" fmla="*/ 152 w 192"/>
                <a:gd name="T45" fmla="*/ 216 h 256"/>
                <a:gd name="T46" fmla="*/ 128 w 192"/>
                <a:gd name="T47" fmla="*/ 192 h 256"/>
                <a:gd name="T48" fmla="*/ 152 w 192"/>
                <a:gd name="T49" fmla="*/ 168 h 256"/>
                <a:gd name="T50" fmla="*/ 176 w 192"/>
                <a:gd name="T51" fmla="*/ 192 h 256"/>
                <a:gd name="T52" fmla="*/ 152 w 192"/>
                <a:gd name="T53" fmla="*/ 216 h 256"/>
                <a:gd name="T54" fmla="*/ 176 w 192"/>
                <a:gd name="T55" fmla="*/ 18 h 256"/>
                <a:gd name="T56" fmla="*/ 176 w 192"/>
                <a:gd name="T57" fmla="*/ 66 h 256"/>
                <a:gd name="T58" fmla="*/ 80 w 192"/>
                <a:gd name="T59" fmla="*/ 86 h 256"/>
                <a:gd name="T60" fmla="*/ 80 w 192"/>
                <a:gd name="T61" fmla="*/ 38 h 256"/>
                <a:gd name="T62" fmla="*/ 176 w 192"/>
                <a:gd name="T63" fmla="*/ 18 h 256"/>
                <a:gd name="T64" fmla="*/ 40 w 192"/>
                <a:gd name="T65" fmla="*/ 192 h 256"/>
                <a:gd name="T66" fmla="*/ 64 w 192"/>
                <a:gd name="T67" fmla="*/ 216 h 256"/>
                <a:gd name="T68" fmla="*/ 40 w 192"/>
                <a:gd name="T69" fmla="*/ 240 h 256"/>
                <a:gd name="T70" fmla="*/ 16 w 192"/>
                <a:gd name="T71" fmla="*/ 216 h 256"/>
                <a:gd name="T72" fmla="*/ 40 w 192"/>
                <a:gd name="T7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56">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73" name="Group 72"/>
          <p:cNvGrpSpPr/>
          <p:nvPr/>
        </p:nvGrpSpPr>
        <p:grpSpPr>
          <a:xfrm>
            <a:off x="2970109" y="2240135"/>
            <a:ext cx="386534" cy="314469"/>
            <a:chOff x="6369689" y="2031259"/>
            <a:chExt cx="386534" cy="314469"/>
          </a:xfrm>
          <a:solidFill>
            <a:schemeClr val="accent1"/>
          </a:solidFill>
        </p:grpSpPr>
        <p:sp>
          <p:nvSpPr>
            <p:cNvPr id="74" name="Freeform 42"/>
            <p:cNvSpPr>
              <a:spLocks noEditPoints="1"/>
            </p:cNvSpPr>
            <p:nvPr/>
          </p:nvSpPr>
          <p:spPr bwMode="auto">
            <a:xfrm>
              <a:off x="6369689" y="2031259"/>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5" name="Freeform 43"/>
            <p:cNvSpPr>
              <a:spLocks noEditPoints="1"/>
            </p:cNvSpPr>
            <p:nvPr/>
          </p:nvSpPr>
          <p:spPr bwMode="auto">
            <a:xfrm>
              <a:off x="6575404" y="2128221"/>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76" name="Group 75"/>
          <p:cNvGrpSpPr/>
          <p:nvPr/>
        </p:nvGrpSpPr>
        <p:grpSpPr>
          <a:xfrm>
            <a:off x="8770567" y="1626054"/>
            <a:ext cx="386534" cy="339364"/>
            <a:chOff x="6369689" y="1149437"/>
            <a:chExt cx="386534" cy="339364"/>
          </a:xfrm>
          <a:solidFill>
            <a:schemeClr val="accent1"/>
          </a:solidFill>
        </p:grpSpPr>
        <p:sp>
          <p:nvSpPr>
            <p:cNvPr id="77" name="Freeform 19"/>
            <p:cNvSpPr>
              <a:spLocks noEditPoints="1"/>
            </p:cNvSpPr>
            <p:nvPr/>
          </p:nvSpPr>
          <p:spPr bwMode="auto">
            <a:xfrm>
              <a:off x="6369689" y="1149437"/>
              <a:ext cx="386534" cy="339364"/>
            </a:xfrm>
            <a:custGeom>
              <a:avLst/>
              <a:gdLst>
                <a:gd name="T0" fmla="*/ 248 w 256"/>
                <a:gd name="T1" fmla="*/ 16 h 224"/>
                <a:gd name="T2" fmla="*/ 216 w 256"/>
                <a:gd name="T3" fmla="*/ 16 h 224"/>
                <a:gd name="T4" fmla="*/ 216 w 256"/>
                <a:gd name="T5" fmla="*/ 8 h 224"/>
                <a:gd name="T6" fmla="*/ 208 w 256"/>
                <a:gd name="T7" fmla="*/ 0 h 224"/>
                <a:gd name="T8" fmla="*/ 184 w 256"/>
                <a:gd name="T9" fmla="*/ 0 h 224"/>
                <a:gd name="T10" fmla="*/ 176 w 256"/>
                <a:gd name="T11" fmla="*/ 8 h 224"/>
                <a:gd name="T12" fmla="*/ 176 w 256"/>
                <a:gd name="T13" fmla="*/ 16 h 224"/>
                <a:gd name="T14" fmla="*/ 80 w 256"/>
                <a:gd name="T15" fmla="*/ 16 h 224"/>
                <a:gd name="T16" fmla="*/ 80 w 256"/>
                <a:gd name="T17" fmla="*/ 8 h 224"/>
                <a:gd name="T18" fmla="*/ 72 w 256"/>
                <a:gd name="T19" fmla="*/ 0 h 224"/>
                <a:gd name="T20" fmla="*/ 48 w 256"/>
                <a:gd name="T21" fmla="*/ 0 h 224"/>
                <a:gd name="T22" fmla="*/ 40 w 256"/>
                <a:gd name="T23" fmla="*/ 8 h 224"/>
                <a:gd name="T24" fmla="*/ 40 w 256"/>
                <a:gd name="T25" fmla="*/ 16 h 224"/>
                <a:gd name="T26" fmla="*/ 8 w 256"/>
                <a:gd name="T27" fmla="*/ 16 h 224"/>
                <a:gd name="T28" fmla="*/ 0 w 256"/>
                <a:gd name="T29" fmla="*/ 24 h 224"/>
                <a:gd name="T30" fmla="*/ 0 w 256"/>
                <a:gd name="T31" fmla="*/ 216 h 224"/>
                <a:gd name="T32" fmla="*/ 8 w 256"/>
                <a:gd name="T33" fmla="*/ 224 h 224"/>
                <a:gd name="T34" fmla="*/ 248 w 256"/>
                <a:gd name="T35" fmla="*/ 224 h 224"/>
                <a:gd name="T36" fmla="*/ 256 w 256"/>
                <a:gd name="T37" fmla="*/ 216 h 224"/>
                <a:gd name="T38" fmla="*/ 256 w 256"/>
                <a:gd name="T39" fmla="*/ 24 h 224"/>
                <a:gd name="T40" fmla="*/ 248 w 256"/>
                <a:gd name="T41" fmla="*/ 16 h 224"/>
                <a:gd name="T42" fmla="*/ 192 w 256"/>
                <a:gd name="T43" fmla="*/ 16 h 224"/>
                <a:gd name="T44" fmla="*/ 200 w 256"/>
                <a:gd name="T45" fmla="*/ 16 h 224"/>
                <a:gd name="T46" fmla="*/ 200 w 256"/>
                <a:gd name="T47" fmla="*/ 32 h 224"/>
                <a:gd name="T48" fmla="*/ 192 w 256"/>
                <a:gd name="T49" fmla="*/ 32 h 224"/>
                <a:gd name="T50" fmla="*/ 192 w 256"/>
                <a:gd name="T51" fmla="*/ 16 h 224"/>
                <a:gd name="T52" fmla="*/ 56 w 256"/>
                <a:gd name="T53" fmla="*/ 16 h 224"/>
                <a:gd name="T54" fmla="*/ 64 w 256"/>
                <a:gd name="T55" fmla="*/ 16 h 224"/>
                <a:gd name="T56" fmla="*/ 64 w 256"/>
                <a:gd name="T57" fmla="*/ 32 h 224"/>
                <a:gd name="T58" fmla="*/ 56 w 256"/>
                <a:gd name="T59" fmla="*/ 32 h 224"/>
                <a:gd name="T60" fmla="*/ 56 w 256"/>
                <a:gd name="T61" fmla="*/ 16 h 224"/>
                <a:gd name="T62" fmla="*/ 240 w 256"/>
                <a:gd name="T63" fmla="*/ 208 h 224"/>
                <a:gd name="T64" fmla="*/ 16 w 256"/>
                <a:gd name="T65" fmla="*/ 208 h 224"/>
                <a:gd name="T66" fmla="*/ 16 w 256"/>
                <a:gd name="T67" fmla="*/ 32 h 224"/>
                <a:gd name="T68" fmla="*/ 40 w 256"/>
                <a:gd name="T69" fmla="*/ 32 h 224"/>
                <a:gd name="T70" fmla="*/ 40 w 256"/>
                <a:gd name="T71" fmla="*/ 40 h 224"/>
                <a:gd name="T72" fmla="*/ 48 w 256"/>
                <a:gd name="T73" fmla="*/ 48 h 224"/>
                <a:gd name="T74" fmla="*/ 72 w 256"/>
                <a:gd name="T75" fmla="*/ 48 h 224"/>
                <a:gd name="T76" fmla="*/ 80 w 256"/>
                <a:gd name="T77" fmla="*/ 40 h 224"/>
                <a:gd name="T78" fmla="*/ 80 w 256"/>
                <a:gd name="T79" fmla="*/ 32 h 224"/>
                <a:gd name="T80" fmla="*/ 176 w 256"/>
                <a:gd name="T81" fmla="*/ 32 h 224"/>
                <a:gd name="T82" fmla="*/ 176 w 256"/>
                <a:gd name="T83" fmla="*/ 40 h 224"/>
                <a:gd name="T84" fmla="*/ 184 w 256"/>
                <a:gd name="T85" fmla="*/ 48 h 224"/>
                <a:gd name="T86" fmla="*/ 208 w 256"/>
                <a:gd name="T87" fmla="*/ 48 h 224"/>
                <a:gd name="T88" fmla="*/ 216 w 256"/>
                <a:gd name="T89" fmla="*/ 40 h 224"/>
                <a:gd name="T90" fmla="*/ 216 w 256"/>
                <a:gd name="T91" fmla="*/ 32 h 224"/>
                <a:gd name="T92" fmla="*/ 240 w 256"/>
                <a:gd name="T93" fmla="*/ 32 h 224"/>
                <a:gd name="T94" fmla="*/ 240 w 256"/>
                <a:gd name="T95"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6" h="224">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8" name="Freeform 20"/>
            <p:cNvSpPr>
              <a:spLocks noEditPoints="1"/>
            </p:cNvSpPr>
            <p:nvPr/>
          </p:nvSpPr>
          <p:spPr bwMode="auto">
            <a:xfrm>
              <a:off x="6429962" y="1271294"/>
              <a:ext cx="7337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9" name="Freeform 21"/>
            <p:cNvSpPr>
              <a:spLocks noEditPoints="1"/>
            </p:cNvSpPr>
            <p:nvPr/>
          </p:nvSpPr>
          <p:spPr bwMode="auto">
            <a:xfrm>
              <a:off x="6526923"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0" name="Freeform 22"/>
            <p:cNvSpPr>
              <a:spLocks noEditPoints="1"/>
            </p:cNvSpPr>
            <p:nvPr/>
          </p:nvSpPr>
          <p:spPr bwMode="auto">
            <a:xfrm>
              <a:off x="6623884"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1" name="Freeform 23"/>
            <p:cNvSpPr>
              <a:spLocks noEditPoints="1"/>
            </p:cNvSpPr>
            <p:nvPr/>
          </p:nvSpPr>
          <p:spPr bwMode="auto">
            <a:xfrm>
              <a:off x="6429962" y="1366945"/>
              <a:ext cx="7337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2" name="Freeform 24"/>
            <p:cNvSpPr>
              <a:spLocks noEditPoints="1"/>
            </p:cNvSpPr>
            <p:nvPr/>
          </p:nvSpPr>
          <p:spPr bwMode="auto">
            <a:xfrm>
              <a:off x="6526923"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3" name="Freeform 25"/>
            <p:cNvSpPr>
              <a:spLocks noEditPoints="1"/>
            </p:cNvSpPr>
            <p:nvPr/>
          </p:nvSpPr>
          <p:spPr bwMode="auto">
            <a:xfrm>
              <a:off x="6623884"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84" name="Group 83"/>
          <p:cNvGrpSpPr/>
          <p:nvPr/>
        </p:nvGrpSpPr>
        <p:grpSpPr>
          <a:xfrm>
            <a:off x="8963834" y="3805545"/>
            <a:ext cx="386534" cy="386534"/>
            <a:chOff x="5494418" y="5479932"/>
            <a:chExt cx="386534" cy="386534"/>
          </a:xfrm>
          <a:solidFill>
            <a:schemeClr val="accent1"/>
          </a:solidFill>
        </p:grpSpPr>
        <p:sp>
          <p:nvSpPr>
            <p:cNvPr id="85" name="Freeform 185"/>
            <p:cNvSpPr>
              <a:spLocks noEditPoints="1"/>
            </p:cNvSpPr>
            <p:nvPr/>
          </p:nvSpPr>
          <p:spPr bwMode="auto">
            <a:xfrm>
              <a:off x="5494418" y="5479932"/>
              <a:ext cx="169027" cy="169027"/>
            </a:xfrm>
            <a:custGeom>
              <a:avLst/>
              <a:gdLst>
                <a:gd name="T0" fmla="*/ 8 w 112"/>
                <a:gd name="T1" fmla="*/ 112 h 112"/>
                <a:gd name="T2" fmla="*/ 104 w 112"/>
                <a:gd name="T3" fmla="*/ 112 h 112"/>
                <a:gd name="T4" fmla="*/ 112 w 112"/>
                <a:gd name="T5" fmla="*/ 104 h 112"/>
                <a:gd name="T6" fmla="*/ 112 w 112"/>
                <a:gd name="T7" fmla="*/ 8 h 112"/>
                <a:gd name="T8" fmla="*/ 104 w 112"/>
                <a:gd name="T9" fmla="*/ 0 h 112"/>
                <a:gd name="T10" fmla="*/ 8 w 112"/>
                <a:gd name="T11" fmla="*/ 0 h 112"/>
                <a:gd name="T12" fmla="*/ 0 w 112"/>
                <a:gd name="T13" fmla="*/ 8 h 112"/>
                <a:gd name="T14" fmla="*/ 0 w 112"/>
                <a:gd name="T15" fmla="*/ 104 h 112"/>
                <a:gd name="T16" fmla="*/ 8 w 112"/>
                <a:gd name="T17" fmla="*/ 112 h 112"/>
                <a:gd name="T18" fmla="*/ 16 w 112"/>
                <a:gd name="T19" fmla="*/ 16 h 112"/>
                <a:gd name="T20" fmla="*/ 96 w 112"/>
                <a:gd name="T21" fmla="*/ 16 h 112"/>
                <a:gd name="T22" fmla="*/ 96 w 112"/>
                <a:gd name="T23" fmla="*/ 96 h 112"/>
                <a:gd name="T24" fmla="*/ 16 w 112"/>
                <a:gd name="T25" fmla="*/ 96 h 112"/>
                <a:gd name="T26" fmla="*/ 16 w 112"/>
                <a:gd name="T27"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6" name="Freeform 186"/>
            <p:cNvSpPr>
              <a:spLocks noEditPoints="1"/>
            </p:cNvSpPr>
            <p:nvPr/>
          </p:nvSpPr>
          <p:spPr bwMode="auto">
            <a:xfrm>
              <a:off x="5711925" y="5479932"/>
              <a:ext cx="169027" cy="169027"/>
            </a:xfrm>
            <a:custGeom>
              <a:avLst/>
              <a:gdLst>
                <a:gd name="T0" fmla="*/ 112 w 112"/>
                <a:gd name="T1" fmla="*/ 8 h 112"/>
                <a:gd name="T2" fmla="*/ 104 w 112"/>
                <a:gd name="T3" fmla="*/ 0 h 112"/>
                <a:gd name="T4" fmla="*/ 8 w 112"/>
                <a:gd name="T5" fmla="*/ 0 h 112"/>
                <a:gd name="T6" fmla="*/ 0 w 112"/>
                <a:gd name="T7" fmla="*/ 8 h 112"/>
                <a:gd name="T8" fmla="*/ 0 w 112"/>
                <a:gd name="T9" fmla="*/ 104 h 112"/>
                <a:gd name="T10" fmla="*/ 8 w 112"/>
                <a:gd name="T11" fmla="*/ 112 h 112"/>
                <a:gd name="T12" fmla="*/ 104 w 112"/>
                <a:gd name="T13" fmla="*/ 112 h 112"/>
                <a:gd name="T14" fmla="*/ 112 w 112"/>
                <a:gd name="T15" fmla="*/ 104 h 112"/>
                <a:gd name="T16" fmla="*/ 112 w 112"/>
                <a:gd name="T17" fmla="*/ 8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7" name="Freeform 187"/>
            <p:cNvSpPr>
              <a:spLocks noEditPoints="1"/>
            </p:cNvSpPr>
            <p:nvPr/>
          </p:nvSpPr>
          <p:spPr bwMode="auto">
            <a:xfrm>
              <a:off x="5494418" y="5690888"/>
              <a:ext cx="175578" cy="175578"/>
            </a:xfrm>
            <a:custGeom>
              <a:avLst/>
              <a:gdLst>
                <a:gd name="T0" fmla="*/ 8 w 116"/>
                <a:gd name="T1" fmla="*/ 116 h 116"/>
                <a:gd name="T2" fmla="*/ 108 w 116"/>
                <a:gd name="T3" fmla="*/ 116 h 116"/>
                <a:gd name="T4" fmla="*/ 116 w 116"/>
                <a:gd name="T5" fmla="*/ 108 h 116"/>
                <a:gd name="T6" fmla="*/ 116 w 116"/>
                <a:gd name="T7" fmla="*/ 8 h 116"/>
                <a:gd name="T8" fmla="*/ 108 w 116"/>
                <a:gd name="T9" fmla="*/ 0 h 116"/>
                <a:gd name="T10" fmla="*/ 8 w 116"/>
                <a:gd name="T11" fmla="*/ 0 h 116"/>
                <a:gd name="T12" fmla="*/ 0 w 116"/>
                <a:gd name="T13" fmla="*/ 8 h 116"/>
                <a:gd name="T14" fmla="*/ 0 w 116"/>
                <a:gd name="T15" fmla="*/ 108 h 116"/>
                <a:gd name="T16" fmla="*/ 8 w 116"/>
                <a:gd name="T17" fmla="*/ 116 h 116"/>
                <a:gd name="T18" fmla="*/ 16 w 116"/>
                <a:gd name="T19" fmla="*/ 16 h 116"/>
                <a:gd name="T20" fmla="*/ 100 w 116"/>
                <a:gd name="T21" fmla="*/ 16 h 116"/>
                <a:gd name="T22" fmla="*/ 100 w 116"/>
                <a:gd name="T23" fmla="*/ 100 h 116"/>
                <a:gd name="T24" fmla="*/ 16 w 116"/>
                <a:gd name="T25" fmla="*/ 100 h 116"/>
                <a:gd name="T26" fmla="*/ 16 w 116"/>
                <a:gd name="T2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8" name="Freeform 188"/>
            <p:cNvSpPr>
              <a:spLocks noEditPoints="1"/>
            </p:cNvSpPr>
            <p:nvPr/>
          </p:nvSpPr>
          <p:spPr bwMode="auto">
            <a:xfrm>
              <a:off x="5711925" y="5697439"/>
              <a:ext cx="169027" cy="169027"/>
            </a:xfrm>
            <a:custGeom>
              <a:avLst/>
              <a:gdLst>
                <a:gd name="T0" fmla="*/ 104 w 112"/>
                <a:gd name="T1" fmla="*/ 0 h 112"/>
                <a:gd name="T2" fmla="*/ 8 w 112"/>
                <a:gd name="T3" fmla="*/ 0 h 112"/>
                <a:gd name="T4" fmla="*/ 0 w 112"/>
                <a:gd name="T5" fmla="*/ 8 h 112"/>
                <a:gd name="T6" fmla="*/ 0 w 112"/>
                <a:gd name="T7" fmla="*/ 104 h 112"/>
                <a:gd name="T8" fmla="*/ 8 w 112"/>
                <a:gd name="T9" fmla="*/ 112 h 112"/>
                <a:gd name="T10" fmla="*/ 104 w 112"/>
                <a:gd name="T11" fmla="*/ 112 h 112"/>
                <a:gd name="T12" fmla="*/ 112 w 112"/>
                <a:gd name="T13" fmla="*/ 104 h 112"/>
                <a:gd name="T14" fmla="*/ 112 w 112"/>
                <a:gd name="T15" fmla="*/ 8 h 112"/>
                <a:gd name="T16" fmla="*/ 104 w 112"/>
                <a:gd name="T17" fmla="*/ 0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4" name="文本框 2783"/>
          <p:cNvSpPr txBox="1"/>
          <p:nvPr/>
        </p:nvSpPr>
        <p:spPr>
          <a:xfrm>
            <a:off x="5943825" y="1920574"/>
            <a:ext cx="1947969"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smtClean="0">
                <a:ln>
                  <a:noFill/>
                </a:ln>
                <a:solidFill>
                  <a:schemeClr val="accent6"/>
                </a:solidFill>
                <a:effectLst/>
                <a:uLnTx/>
                <a:uFillTx/>
                <a:latin typeface="+mn-ea"/>
                <a:cs typeface="+mn-ea"/>
                <a:sym typeface="+mn-lt"/>
              </a:rPr>
              <a:t>201X</a:t>
            </a:r>
            <a:endParaRPr kumimoji="0" lang="zh-CN" altLang="en-US" sz="5400" b="1" i="0" u="none" strike="noStrike" kern="1200" cap="none" spc="0" normalizeH="0" baseline="0" noProof="0" dirty="0">
              <a:ln>
                <a:noFill/>
              </a:ln>
              <a:solidFill>
                <a:schemeClr val="accent6"/>
              </a:solidFill>
              <a:effectLst/>
              <a:uLnTx/>
              <a:uFillTx/>
              <a:latin typeface="+mn-ea"/>
              <a:cs typeface="+mn-ea"/>
              <a:sym typeface="+mn-lt"/>
            </a:endParaRPr>
          </a:p>
        </p:txBody>
      </p:sp>
      <p:sp>
        <p:nvSpPr>
          <p:cNvPr id="2785" name="文本框 2784"/>
          <p:cNvSpPr txBox="1"/>
          <p:nvPr/>
        </p:nvSpPr>
        <p:spPr>
          <a:xfrm>
            <a:off x="5943825" y="2833223"/>
            <a:ext cx="3775393"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noProof="0" dirty="0" smtClean="0">
                <a:solidFill>
                  <a:schemeClr val="accent1"/>
                </a:solidFill>
                <a:latin typeface="+mn-ea"/>
                <a:cs typeface="+mn-ea"/>
                <a:sym typeface="+mn-lt"/>
              </a:rPr>
              <a:t>感谢大家的</a:t>
            </a:r>
            <a:r>
              <a:rPr lang="zh-CN" altLang="en-US" sz="4000" b="1" dirty="0">
                <a:solidFill>
                  <a:schemeClr val="accent1"/>
                </a:solidFill>
                <a:latin typeface="+mn-ea"/>
                <a:cs typeface="+mn-ea"/>
                <a:sym typeface="+mn-lt"/>
              </a:rPr>
              <a:t>支持</a:t>
            </a:r>
            <a:endParaRPr kumimoji="0" lang="zh-CN" altLang="en-US" sz="4000" b="1" i="0" u="none" strike="noStrike" kern="1200" cap="none" spc="0" normalizeH="0" baseline="0" noProof="0" dirty="0">
              <a:ln>
                <a:noFill/>
              </a:ln>
              <a:solidFill>
                <a:schemeClr val="accent1"/>
              </a:solidFill>
              <a:effectLst/>
              <a:uLnTx/>
              <a:uFillTx/>
              <a:latin typeface="+mn-ea"/>
              <a:cs typeface="+mn-ea"/>
              <a:sym typeface="+mn-lt"/>
            </a:endParaRPr>
          </a:p>
        </p:txBody>
      </p:sp>
      <p:cxnSp>
        <p:nvCxnSpPr>
          <p:cNvPr id="2786" name="直接连接符 2785"/>
          <p:cNvCxnSpPr/>
          <p:nvPr/>
        </p:nvCxnSpPr>
        <p:spPr>
          <a:xfrm>
            <a:off x="6077175" y="3694981"/>
            <a:ext cx="520825"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787" name="文本框 2786"/>
          <p:cNvSpPr txBox="1"/>
          <p:nvPr/>
        </p:nvSpPr>
        <p:spPr>
          <a:xfrm>
            <a:off x="5962876" y="3859534"/>
            <a:ext cx="518903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i="0" u="none" strike="noStrike" kern="1200" cap="none" spc="0" normalizeH="0" baseline="0" noProof="0" dirty="0" smtClean="0">
                <a:ln>
                  <a:noFill/>
                </a:ln>
                <a:solidFill>
                  <a:schemeClr val="accent1"/>
                </a:solidFill>
                <a:effectLst/>
                <a:uLnTx/>
                <a:uFillTx/>
                <a:latin typeface="+mn-ea"/>
                <a:cs typeface="+mn-ea"/>
                <a:sym typeface="+mn-lt"/>
              </a:rPr>
              <a:t>THE SIMPLE BUSINESS</a:t>
            </a:r>
            <a:r>
              <a:rPr kumimoji="0" lang="en-US" altLang="zh-CN" sz="2000" i="0" u="none" strike="noStrike" kern="1200" cap="none" spc="0" normalizeH="0" noProof="0" dirty="0" smtClean="0">
                <a:ln>
                  <a:noFill/>
                </a:ln>
                <a:solidFill>
                  <a:schemeClr val="accent1"/>
                </a:solidFill>
                <a:effectLst/>
                <a:uLnTx/>
                <a:uFillTx/>
                <a:latin typeface="+mn-ea"/>
                <a:cs typeface="+mn-ea"/>
                <a:sym typeface="+mn-lt"/>
              </a:rPr>
              <a:t> PLAN </a:t>
            </a:r>
            <a:r>
              <a:rPr kumimoji="0" lang="en-US" altLang="zh-CN" sz="2000" i="0" u="none" strike="noStrike" kern="1200" cap="none" spc="0" normalizeH="0" baseline="0" noProof="0" dirty="0" smtClean="0">
                <a:ln>
                  <a:noFill/>
                </a:ln>
                <a:solidFill>
                  <a:schemeClr val="accent1"/>
                </a:solidFill>
                <a:effectLst/>
                <a:uLnTx/>
                <a:uFillTx/>
                <a:latin typeface="+mn-ea"/>
                <a:cs typeface="+mn-ea"/>
                <a:sym typeface="+mn-lt"/>
              </a:rPr>
              <a:t>TEMPLATE</a:t>
            </a:r>
            <a:endParaRPr kumimoji="0" lang="zh-CN" altLang="en-US" sz="2000" i="0" u="none" strike="noStrike" kern="1200" cap="none" spc="0" normalizeH="0" baseline="0" noProof="0" dirty="0">
              <a:ln>
                <a:noFill/>
              </a:ln>
              <a:solidFill>
                <a:schemeClr val="accent1"/>
              </a:solidFill>
              <a:effectLst/>
              <a:uLnTx/>
              <a:uFillTx/>
              <a:latin typeface="+mn-ea"/>
              <a:cs typeface="+mn-ea"/>
              <a:sym typeface="+mn-lt"/>
            </a:endParaRPr>
          </a:p>
        </p:txBody>
      </p:sp>
      <p:sp>
        <p:nvSpPr>
          <p:cNvPr id="1026" name="圆角矩形 1025"/>
          <p:cNvSpPr/>
          <p:nvPr/>
        </p:nvSpPr>
        <p:spPr>
          <a:xfrm>
            <a:off x="6077175" y="4379441"/>
            <a:ext cx="1407708" cy="39596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汇报人：左岸</a:t>
            </a:r>
            <a:endParaRPr lang="zh-CN" altLang="en-US" sz="1200" b="1" dirty="0"/>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1"/>
          <p:cNvGrpSpPr/>
          <p:nvPr/>
        </p:nvGrpSpPr>
        <p:grpSpPr bwMode="auto">
          <a:xfrm>
            <a:off x="1592263" y="1112838"/>
            <a:ext cx="8247062" cy="4797425"/>
            <a:chOff x="1592495" y="1113342"/>
            <a:chExt cx="8246172" cy="4797136"/>
          </a:xfrm>
          <a:solidFill>
            <a:schemeClr val="tx1">
              <a:lumMod val="50000"/>
              <a:lumOff val="50000"/>
            </a:schemeClr>
          </a:solidFill>
        </p:grpSpPr>
        <p:sp>
          <p:nvSpPr>
            <p:cNvPr id="30724" name="Freeform 5"/>
            <p:cNvSpPr/>
            <p:nvPr/>
          </p:nvSpPr>
          <p:spPr bwMode="auto">
            <a:xfrm>
              <a:off x="1660192" y="1380628"/>
              <a:ext cx="266119" cy="98044"/>
            </a:xfrm>
            <a:custGeom>
              <a:avLst/>
              <a:gdLst>
                <a:gd name="T0" fmla="*/ 393344673 w 128"/>
                <a:gd name="T1" fmla="*/ 0 h 47"/>
                <a:gd name="T2" fmla="*/ 259347519 w 128"/>
                <a:gd name="T3" fmla="*/ 0 h 47"/>
                <a:gd name="T4" fmla="*/ 250702809 w 128"/>
                <a:gd name="T5" fmla="*/ 34811878 h 47"/>
                <a:gd name="T6" fmla="*/ 371732899 w 128"/>
                <a:gd name="T7" fmla="*/ 69625842 h 47"/>
                <a:gd name="T8" fmla="*/ 224768681 w 128"/>
                <a:gd name="T9" fmla="*/ 78328812 h 47"/>
                <a:gd name="T10" fmla="*/ 51870335 w 128"/>
                <a:gd name="T11" fmla="*/ 17405939 h 47"/>
                <a:gd name="T12" fmla="*/ 8644709 w 128"/>
                <a:gd name="T13" fmla="*/ 26108909 h 47"/>
                <a:gd name="T14" fmla="*/ 17289419 w 128"/>
                <a:gd name="T15" fmla="*/ 56571388 h 47"/>
                <a:gd name="T16" fmla="*/ 229091036 w 128"/>
                <a:gd name="T17" fmla="*/ 178415047 h 47"/>
                <a:gd name="T18" fmla="*/ 492760910 w 128"/>
                <a:gd name="T19" fmla="*/ 178415047 h 47"/>
                <a:gd name="T20" fmla="*/ 518697117 w 128"/>
                <a:gd name="T21" fmla="*/ 204523956 h 47"/>
                <a:gd name="T22" fmla="*/ 527341826 w 128"/>
                <a:gd name="T23" fmla="*/ 204523956 h 47"/>
                <a:gd name="T24" fmla="*/ 553275954 w 128"/>
                <a:gd name="T25" fmla="*/ 43514848 h 47"/>
                <a:gd name="T26" fmla="*/ 393344673 w 128"/>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8" h="47">
                  <a:moveTo>
                    <a:pt x="91" y="0"/>
                  </a:moveTo>
                  <a:cubicBezTo>
                    <a:pt x="74" y="0"/>
                    <a:pt x="66" y="0"/>
                    <a:pt x="60" y="0"/>
                  </a:cubicBezTo>
                  <a:cubicBezTo>
                    <a:pt x="56" y="0"/>
                    <a:pt x="52" y="6"/>
                    <a:pt x="58" y="8"/>
                  </a:cubicBezTo>
                  <a:cubicBezTo>
                    <a:pt x="58" y="8"/>
                    <a:pt x="84" y="13"/>
                    <a:pt x="86" y="16"/>
                  </a:cubicBezTo>
                  <a:cubicBezTo>
                    <a:pt x="88" y="19"/>
                    <a:pt x="61" y="19"/>
                    <a:pt x="52" y="18"/>
                  </a:cubicBezTo>
                  <a:cubicBezTo>
                    <a:pt x="43" y="17"/>
                    <a:pt x="12" y="4"/>
                    <a:pt x="12" y="4"/>
                  </a:cubicBezTo>
                  <a:cubicBezTo>
                    <a:pt x="12" y="4"/>
                    <a:pt x="6" y="1"/>
                    <a:pt x="2" y="6"/>
                  </a:cubicBezTo>
                  <a:cubicBezTo>
                    <a:pt x="0" y="9"/>
                    <a:pt x="4" y="13"/>
                    <a:pt x="4" y="13"/>
                  </a:cubicBezTo>
                  <a:cubicBezTo>
                    <a:pt x="53" y="41"/>
                    <a:pt x="53" y="41"/>
                    <a:pt x="53" y="41"/>
                  </a:cubicBezTo>
                  <a:cubicBezTo>
                    <a:pt x="114" y="41"/>
                    <a:pt x="114" y="41"/>
                    <a:pt x="114" y="41"/>
                  </a:cubicBezTo>
                  <a:cubicBezTo>
                    <a:pt x="120" y="47"/>
                    <a:pt x="120" y="47"/>
                    <a:pt x="120" y="47"/>
                  </a:cubicBezTo>
                  <a:cubicBezTo>
                    <a:pt x="122" y="47"/>
                    <a:pt x="122" y="47"/>
                    <a:pt x="122" y="47"/>
                  </a:cubicBezTo>
                  <a:cubicBezTo>
                    <a:pt x="128" y="10"/>
                    <a:pt x="128" y="10"/>
                    <a:pt x="128" y="10"/>
                  </a:cubicBezTo>
                  <a:cubicBezTo>
                    <a:pt x="128" y="10"/>
                    <a:pt x="108" y="0"/>
                    <a:pt x="9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25" name="Freeform 6"/>
            <p:cNvSpPr/>
            <p:nvPr/>
          </p:nvSpPr>
          <p:spPr bwMode="auto">
            <a:xfrm>
              <a:off x="1921642" y="1393467"/>
              <a:ext cx="74700" cy="119053"/>
            </a:xfrm>
            <a:custGeom>
              <a:avLst/>
              <a:gdLst>
                <a:gd name="T0" fmla="*/ 20435119 w 64"/>
                <a:gd name="T1" fmla="*/ 0 h 102"/>
                <a:gd name="T2" fmla="*/ 0 w 64"/>
                <a:gd name="T3" fmla="*/ 118521930 h 102"/>
                <a:gd name="T4" fmla="*/ 87188906 w 64"/>
                <a:gd name="T5" fmla="*/ 138957028 h 102"/>
                <a:gd name="T6" fmla="*/ 87188906 w 64"/>
                <a:gd name="T7" fmla="*/ 9535912 h 102"/>
                <a:gd name="T8" fmla="*/ 20435119 w 64"/>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102">
                  <a:moveTo>
                    <a:pt x="15" y="0"/>
                  </a:moveTo>
                  <a:lnTo>
                    <a:pt x="0" y="87"/>
                  </a:lnTo>
                  <a:lnTo>
                    <a:pt x="64" y="102"/>
                  </a:lnTo>
                  <a:lnTo>
                    <a:pt x="64" y="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26" name="Freeform 7"/>
            <p:cNvSpPr/>
            <p:nvPr/>
          </p:nvSpPr>
          <p:spPr bwMode="auto">
            <a:xfrm>
              <a:off x="1598331" y="1300092"/>
              <a:ext cx="360661" cy="53691"/>
            </a:xfrm>
            <a:custGeom>
              <a:avLst/>
              <a:gdLst>
                <a:gd name="T0" fmla="*/ 358291609 w 309"/>
                <a:gd name="T1" fmla="*/ 62667902 h 46"/>
                <a:gd name="T2" fmla="*/ 358291609 w 309"/>
                <a:gd name="T3" fmla="*/ 50406511 h 46"/>
                <a:gd name="T4" fmla="*/ 386900547 w 309"/>
                <a:gd name="T5" fmla="*/ 50406511 h 46"/>
                <a:gd name="T6" fmla="*/ 386900547 w 309"/>
                <a:gd name="T7" fmla="*/ 34058769 h 46"/>
                <a:gd name="T8" fmla="*/ 420959084 w 309"/>
                <a:gd name="T9" fmla="*/ 34058769 h 46"/>
                <a:gd name="T10" fmla="*/ 420959084 w 309"/>
                <a:gd name="T11" fmla="*/ 0 h 46"/>
                <a:gd name="T12" fmla="*/ 0 w 309"/>
                <a:gd name="T13" fmla="*/ 0 h 46"/>
                <a:gd name="T14" fmla="*/ 0 w 309"/>
                <a:gd name="T15" fmla="*/ 34058769 h 46"/>
                <a:gd name="T16" fmla="*/ 34058537 w 309"/>
                <a:gd name="T17" fmla="*/ 34058769 h 46"/>
                <a:gd name="T18" fmla="*/ 34058537 w 309"/>
                <a:gd name="T19" fmla="*/ 50406511 h 46"/>
                <a:gd name="T20" fmla="*/ 62667475 w 309"/>
                <a:gd name="T21" fmla="*/ 50406511 h 46"/>
                <a:gd name="T22" fmla="*/ 62667475 w 309"/>
                <a:gd name="T23" fmla="*/ 62667902 h 46"/>
                <a:gd name="T24" fmla="*/ 358291609 w 309"/>
                <a:gd name="T25" fmla="*/ 62667902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 h="46">
                  <a:moveTo>
                    <a:pt x="263" y="46"/>
                  </a:moveTo>
                  <a:lnTo>
                    <a:pt x="263" y="37"/>
                  </a:lnTo>
                  <a:lnTo>
                    <a:pt x="284" y="37"/>
                  </a:lnTo>
                  <a:lnTo>
                    <a:pt x="284" y="25"/>
                  </a:lnTo>
                  <a:lnTo>
                    <a:pt x="309" y="25"/>
                  </a:lnTo>
                  <a:lnTo>
                    <a:pt x="309" y="0"/>
                  </a:lnTo>
                  <a:lnTo>
                    <a:pt x="0" y="0"/>
                  </a:lnTo>
                  <a:lnTo>
                    <a:pt x="0" y="25"/>
                  </a:lnTo>
                  <a:lnTo>
                    <a:pt x="25" y="25"/>
                  </a:lnTo>
                  <a:lnTo>
                    <a:pt x="25" y="37"/>
                  </a:lnTo>
                  <a:lnTo>
                    <a:pt x="46" y="37"/>
                  </a:lnTo>
                  <a:lnTo>
                    <a:pt x="46" y="46"/>
                  </a:lnTo>
                  <a:lnTo>
                    <a:pt x="2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27" name="Freeform 8"/>
            <p:cNvSpPr/>
            <p:nvPr/>
          </p:nvSpPr>
          <p:spPr bwMode="auto">
            <a:xfrm>
              <a:off x="1621675" y="1113342"/>
              <a:ext cx="310472" cy="170409"/>
            </a:xfrm>
            <a:custGeom>
              <a:avLst/>
              <a:gdLst>
                <a:gd name="T0" fmla="*/ 389855551 w 150"/>
                <a:gd name="T1" fmla="*/ 64780358 h 82"/>
                <a:gd name="T2" fmla="*/ 321309543 w 150"/>
                <a:gd name="T3" fmla="*/ 0 h 82"/>
                <a:gd name="T4" fmla="*/ 257048048 w 150"/>
                <a:gd name="T5" fmla="*/ 64780358 h 82"/>
                <a:gd name="T6" fmla="*/ 0 w 150"/>
                <a:gd name="T7" fmla="*/ 354136918 h 82"/>
                <a:gd name="T8" fmla="*/ 642619085 w 150"/>
                <a:gd name="T9" fmla="*/ 354136918 h 82"/>
                <a:gd name="T10" fmla="*/ 389855551 w 150"/>
                <a:gd name="T11" fmla="*/ 647803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0" h="82">
                  <a:moveTo>
                    <a:pt x="91" y="15"/>
                  </a:moveTo>
                  <a:cubicBezTo>
                    <a:pt x="89" y="6"/>
                    <a:pt x="83" y="0"/>
                    <a:pt x="75" y="0"/>
                  </a:cubicBezTo>
                  <a:cubicBezTo>
                    <a:pt x="68" y="0"/>
                    <a:pt x="61" y="6"/>
                    <a:pt x="60" y="15"/>
                  </a:cubicBezTo>
                  <a:cubicBezTo>
                    <a:pt x="26" y="22"/>
                    <a:pt x="0" y="49"/>
                    <a:pt x="0" y="82"/>
                  </a:cubicBezTo>
                  <a:cubicBezTo>
                    <a:pt x="150" y="82"/>
                    <a:pt x="150" y="82"/>
                    <a:pt x="150" y="82"/>
                  </a:cubicBezTo>
                  <a:cubicBezTo>
                    <a:pt x="150" y="49"/>
                    <a:pt x="125" y="22"/>
                    <a:pt x="9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28" name="Freeform 9"/>
            <p:cNvSpPr/>
            <p:nvPr/>
          </p:nvSpPr>
          <p:spPr bwMode="auto">
            <a:xfrm>
              <a:off x="2528579" y="1121512"/>
              <a:ext cx="259115" cy="117886"/>
            </a:xfrm>
            <a:custGeom>
              <a:avLst/>
              <a:gdLst>
                <a:gd name="T0" fmla="*/ 429699733 w 125"/>
                <a:gd name="T1" fmla="*/ 55604965 h 57"/>
                <a:gd name="T2" fmla="*/ 365244358 w 125"/>
                <a:gd name="T3" fmla="*/ 76991967 h 57"/>
                <a:gd name="T4" fmla="*/ 279305241 w 125"/>
                <a:gd name="T5" fmla="*/ 0 h 57"/>
                <a:gd name="T6" fmla="*/ 201958377 w 125"/>
                <a:gd name="T7" fmla="*/ 51327978 h 57"/>
                <a:gd name="T8" fmla="*/ 120316423 w 125"/>
                <a:gd name="T9" fmla="*/ 8553974 h 57"/>
                <a:gd name="T10" fmla="*/ 17188653 w 125"/>
                <a:gd name="T11" fmla="*/ 111211998 h 57"/>
                <a:gd name="T12" fmla="*/ 21485816 w 125"/>
                <a:gd name="T13" fmla="*/ 141152974 h 57"/>
                <a:gd name="T14" fmla="*/ 0 w 125"/>
                <a:gd name="T15" fmla="*/ 192480952 h 57"/>
                <a:gd name="T16" fmla="*/ 12891489 w 125"/>
                <a:gd name="T17" fmla="*/ 235254956 h 57"/>
                <a:gd name="T18" fmla="*/ 25782979 w 125"/>
                <a:gd name="T19" fmla="*/ 218144941 h 57"/>
                <a:gd name="T20" fmla="*/ 81641954 w 125"/>
                <a:gd name="T21" fmla="*/ 192480952 h 57"/>
                <a:gd name="T22" fmla="*/ 421105406 w 125"/>
                <a:gd name="T23" fmla="*/ 192480952 h 57"/>
                <a:gd name="T24" fmla="*/ 481263618 w 125"/>
                <a:gd name="T25" fmla="*/ 218144941 h 57"/>
                <a:gd name="T26" fmla="*/ 494155107 w 125"/>
                <a:gd name="T27" fmla="*/ 243808930 h 57"/>
                <a:gd name="T28" fmla="*/ 537124666 w 125"/>
                <a:gd name="T29" fmla="*/ 162539976 h 57"/>
                <a:gd name="T30" fmla="*/ 429699733 w 125"/>
                <a:gd name="T31" fmla="*/ 55604965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5" h="57">
                  <a:moveTo>
                    <a:pt x="100" y="13"/>
                  </a:moveTo>
                  <a:cubicBezTo>
                    <a:pt x="94" y="13"/>
                    <a:pt x="89" y="15"/>
                    <a:pt x="85" y="18"/>
                  </a:cubicBezTo>
                  <a:cubicBezTo>
                    <a:pt x="84" y="8"/>
                    <a:pt x="76" y="0"/>
                    <a:pt x="65" y="0"/>
                  </a:cubicBezTo>
                  <a:cubicBezTo>
                    <a:pt x="57" y="0"/>
                    <a:pt x="50" y="5"/>
                    <a:pt x="47" y="12"/>
                  </a:cubicBezTo>
                  <a:cubicBezTo>
                    <a:pt x="43" y="6"/>
                    <a:pt x="36" y="2"/>
                    <a:pt x="28" y="2"/>
                  </a:cubicBezTo>
                  <a:cubicBezTo>
                    <a:pt x="15" y="2"/>
                    <a:pt x="4" y="13"/>
                    <a:pt x="4" y="26"/>
                  </a:cubicBezTo>
                  <a:cubicBezTo>
                    <a:pt x="4" y="28"/>
                    <a:pt x="5" y="30"/>
                    <a:pt x="5" y="33"/>
                  </a:cubicBezTo>
                  <a:cubicBezTo>
                    <a:pt x="2" y="36"/>
                    <a:pt x="0" y="40"/>
                    <a:pt x="0" y="45"/>
                  </a:cubicBezTo>
                  <a:cubicBezTo>
                    <a:pt x="0" y="49"/>
                    <a:pt x="1" y="52"/>
                    <a:pt x="3" y="55"/>
                  </a:cubicBezTo>
                  <a:cubicBezTo>
                    <a:pt x="4" y="53"/>
                    <a:pt x="5" y="52"/>
                    <a:pt x="6" y="51"/>
                  </a:cubicBezTo>
                  <a:cubicBezTo>
                    <a:pt x="9" y="47"/>
                    <a:pt x="14" y="45"/>
                    <a:pt x="19" y="45"/>
                  </a:cubicBezTo>
                  <a:cubicBezTo>
                    <a:pt x="98" y="45"/>
                    <a:pt x="98" y="45"/>
                    <a:pt x="98" y="45"/>
                  </a:cubicBezTo>
                  <a:cubicBezTo>
                    <a:pt x="103" y="45"/>
                    <a:pt x="108" y="47"/>
                    <a:pt x="112" y="51"/>
                  </a:cubicBezTo>
                  <a:cubicBezTo>
                    <a:pt x="113" y="53"/>
                    <a:pt x="114" y="55"/>
                    <a:pt x="115" y="57"/>
                  </a:cubicBezTo>
                  <a:cubicBezTo>
                    <a:pt x="121" y="53"/>
                    <a:pt x="125" y="46"/>
                    <a:pt x="125" y="38"/>
                  </a:cubicBezTo>
                  <a:cubicBezTo>
                    <a:pt x="125" y="24"/>
                    <a:pt x="114" y="13"/>
                    <a:pt x="10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29" name="Freeform 10"/>
            <p:cNvSpPr>
              <a:spLocks noEditPoints="1"/>
            </p:cNvSpPr>
            <p:nvPr/>
          </p:nvSpPr>
          <p:spPr bwMode="auto">
            <a:xfrm>
              <a:off x="2547253" y="1233562"/>
              <a:ext cx="270787" cy="287128"/>
            </a:xfrm>
            <a:custGeom>
              <a:avLst/>
              <a:gdLst>
                <a:gd name="T0" fmla="*/ 487100337 w 131"/>
                <a:gd name="T1" fmla="*/ 108226450 h 138"/>
                <a:gd name="T2" fmla="*/ 474280330 w 131"/>
                <a:gd name="T3" fmla="*/ 108226450 h 138"/>
                <a:gd name="T4" fmla="*/ 414461208 w 131"/>
                <a:gd name="T5" fmla="*/ 129871323 h 138"/>
                <a:gd name="T6" fmla="*/ 423008568 w 131"/>
                <a:gd name="T7" fmla="*/ 43289748 h 138"/>
                <a:gd name="T8" fmla="*/ 380280034 w 131"/>
                <a:gd name="T9" fmla="*/ 0 h 138"/>
                <a:gd name="T10" fmla="*/ 42728535 w 131"/>
                <a:gd name="T11" fmla="*/ 0 h 138"/>
                <a:gd name="T12" fmla="*/ 4272647 w 131"/>
                <a:gd name="T13" fmla="*/ 43289748 h 138"/>
                <a:gd name="T14" fmla="*/ 51273829 w 131"/>
                <a:gd name="T15" fmla="*/ 549789782 h 138"/>
                <a:gd name="T16" fmla="*/ 102547657 w 131"/>
                <a:gd name="T17" fmla="*/ 597409336 h 138"/>
                <a:gd name="T18" fmla="*/ 324733558 w 131"/>
                <a:gd name="T19" fmla="*/ 597409336 h 138"/>
                <a:gd name="T20" fmla="*/ 371734740 w 131"/>
                <a:gd name="T21" fmla="*/ 549789782 h 138"/>
                <a:gd name="T22" fmla="*/ 388825327 w 131"/>
                <a:gd name="T23" fmla="*/ 389613970 h 138"/>
                <a:gd name="T24" fmla="*/ 444371802 w 131"/>
                <a:gd name="T25" fmla="*/ 424246184 h 138"/>
                <a:gd name="T26" fmla="*/ 457189743 w 131"/>
                <a:gd name="T27" fmla="*/ 424246184 h 138"/>
                <a:gd name="T28" fmla="*/ 465735036 w 131"/>
                <a:gd name="T29" fmla="*/ 424246184 h 138"/>
                <a:gd name="T30" fmla="*/ 538374166 w 131"/>
                <a:gd name="T31" fmla="*/ 354981756 h 138"/>
                <a:gd name="T32" fmla="*/ 555464753 w 131"/>
                <a:gd name="T33" fmla="*/ 194808025 h 138"/>
                <a:gd name="T34" fmla="*/ 487100337 w 131"/>
                <a:gd name="T35" fmla="*/ 108226450 h 138"/>
                <a:gd name="T36" fmla="*/ 141003545 w 131"/>
                <a:gd name="T37" fmla="*/ 290047135 h 138"/>
                <a:gd name="T38" fmla="*/ 106820304 w 131"/>
                <a:gd name="T39" fmla="*/ 255414920 h 138"/>
                <a:gd name="T40" fmla="*/ 141003545 w 131"/>
                <a:gd name="T41" fmla="*/ 225110433 h 138"/>
                <a:gd name="T42" fmla="*/ 175184719 w 131"/>
                <a:gd name="T43" fmla="*/ 255414920 h 138"/>
                <a:gd name="T44" fmla="*/ 141003545 w 131"/>
                <a:gd name="T45" fmla="*/ 290047135 h 138"/>
                <a:gd name="T46" fmla="*/ 235003842 w 131"/>
                <a:gd name="T47" fmla="*/ 476195546 h 138"/>
                <a:gd name="T48" fmla="*/ 192275307 w 131"/>
                <a:gd name="T49" fmla="*/ 432905798 h 138"/>
                <a:gd name="T50" fmla="*/ 235003842 w 131"/>
                <a:gd name="T51" fmla="*/ 389613970 h 138"/>
                <a:gd name="T52" fmla="*/ 277732376 w 131"/>
                <a:gd name="T53" fmla="*/ 432905798 h 138"/>
                <a:gd name="T54" fmla="*/ 235003842 w 131"/>
                <a:gd name="T55" fmla="*/ 476195546 h 138"/>
                <a:gd name="T56" fmla="*/ 290550317 w 131"/>
                <a:gd name="T57" fmla="*/ 199135752 h 138"/>
                <a:gd name="T58" fmla="*/ 247821782 w 131"/>
                <a:gd name="T59" fmla="*/ 155846004 h 138"/>
                <a:gd name="T60" fmla="*/ 290550317 w 131"/>
                <a:gd name="T61" fmla="*/ 112556257 h 138"/>
                <a:gd name="T62" fmla="*/ 333278852 w 131"/>
                <a:gd name="T63" fmla="*/ 155846004 h 138"/>
                <a:gd name="T64" fmla="*/ 290550317 w 131"/>
                <a:gd name="T65" fmla="*/ 199135752 h 138"/>
                <a:gd name="T66" fmla="*/ 504190924 w 131"/>
                <a:gd name="T67" fmla="*/ 350654030 h 138"/>
                <a:gd name="T68" fmla="*/ 461462390 w 131"/>
                <a:gd name="T69" fmla="*/ 389613970 h 138"/>
                <a:gd name="T70" fmla="*/ 448644449 w 131"/>
                <a:gd name="T71" fmla="*/ 389613970 h 138"/>
                <a:gd name="T72" fmla="*/ 410188561 w 131"/>
                <a:gd name="T73" fmla="*/ 341994416 h 138"/>
                <a:gd name="T74" fmla="*/ 423008568 w 131"/>
                <a:gd name="T75" fmla="*/ 181820685 h 138"/>
                <a:gd name="T76" fmla="*/ 465735036 w 131"/>
                <a:gd name="T77" fmla="*/ 142858664 h 138"/>
                <a:gd name="T78" fmla="*/ 470007683 w 131"/>
                <a:gd name="T79" fmla="*/ 142858664 h 138"/>
                <a:gd name="T80" fmla="*/ 482827691 w 131"/>
                <a:gd name="T81" fmla="*/ 147188471 h 138"/>
                <a:gd name="T82" fmla="*/ 521281512 w 131"/>
                <a:gd name="T83" fmla="*/ 190478218 h 138"/>
                <a:gd name="T84" fmla="*/ 504190924 w 131"/>
                <a:gd name="T85" fmla="*/ 350654030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1" h="138">
                  <a:moveTo>
                    <a:pt x="114" y="25"/>
                  </a:moveTo>
                  <a:cubicBezTo>
                    <a:pt x="111" y="25"/>
                    <a:pt x="111" y="25"/>
                    <a:pt x="111" y="25"/>
                  </a:cubicBezTo>
                  <a:cubicBezTo>
                    <a:pt x="105" y="25"/>
                    <a:pt x="100" y="27"/>
                    <a:pt x="97" y="30"/>
                  </a:cubicBezTo>
                  <a:cubicBezTo>
                    <a:pt x="99" y="10"/>
                    <a:pt x="99" y="10"/>
                    <a:pt x="99" y="10"/>
                  </a:cubicBezTo>
                  <a:cubicBezTo>
                    <a:pt x="99" y="4"/>
                    <a:pt x="95" y="0"/>
                    <a:pt x="89" y="0"/>
                  </a:cubicBezTo>
                  <a:cubicBezTo>
                    <a:pt x="10" y="0"/>
                    <a:pt x="10" y="0"/>
                    <a:pt x="10" y="0"/>
                  </a:cubicBezTo>
                  <a:cubicBezTo>
                    <a:pt x="4" y="0"/>
                    <a:pt x="0" y="4"/>
                    <a:pt x="1" y="10"/>
                  </a:cubicBezTo>
                  <a:cubicBezTo>
                    <a:pt x="12" y="127"/>
                    <a:pt x="12" y="127"/>
                    <a:pt x="12" y="127"/>
                  </a:cubicBezTo>
                  <a:cubicBezTo>
                    <a:pt x="13" y="133"/>
                    <a:pt x="18" y="138"/>
                    <a:pt x="24" y="138"/>
                  </a:cubicBezTo>
                  <a:cubicBezTo>
                    <a:pt x="76" y="138"/>
                    <a:pt x="76" y="138"/>
                    <a:pt x="76" y="138"/>
                  </a:cubicBezTo>
                  <a:cubicBezTo>
                    <a:pt x="81" y="138"/>
                    <a:pt x="86" y="133"/>
                    <a:pt x="87" y="127"/>
                  </a:cubicBezTo>
                  <a:cubicBezTo>
                    <a:pt x="91" y="90"/>
                    <a:pt x="91" y="90"/>
                    <a:pt x="91" y="90"/>
                  </a:cubicBezTo>
                  <a:cubicBezTo>
                    <a:pt x="94" y="94"/>
                    <a:pt x="98" y="98"/>
                    <a:pt x="104" y="98"/>
                  </a:cubicBezTo>
                  <a:cubicBezTo>
                    <a:pt x="107" y="98"/>
                    <a:pt x="107" y="98"/>
                    <a:pt x="107" y="98"/>
                  </a:cubicBezTo>
                  <a:cubicBezTo>
                    <a:pt x="107" y="98"/>
                    <a:pt x="108" y="98"/>
                    <a:pt x="109" y="98"/>
                  </a:cubicBezTo>
                  <a:cubicBezTo>
                    <a:pt x="118" y="98"/>
                    <a:pt x="126" y="91"/>
                    <a:pt x="126" y="82"/>
                  </a:cubicBezTo>
                  <a:cubicBezTo>
                    <a:pt x="130" y="45"/>
                    <a:pt x="130" y="45"/>
                    <a:pt x="130" y="45"/>
                  </a:cubicBezTo>
                  <a:cubicBezTo>
                    <a:pt x="131" y="35"/>
                    <a:pt x="123" y="26"/>
                    <a:pt x="114" y="25"/>
                  </a:cubicBezTo>
                  <a:close/>
                  <a:moveTo>
                    <a:pt x="33" y="67"/>
                  </a:moveTo>
                  <a:cubicBezTo>
                    <a:pt x="29" y="67"/>
                    <a:pt x="25" y="64"/>
                    <a:pt x="25" y="59"/>
                  </a:cubicBezTo>
                  <a:cubicBezTo>
                    <a:pt x="25" y="55"/>
                    <a:pt x="29" y="52"/>
                    <a:pt x="33" y="52"/>
                  </a:cubicBezTo>
                  <a:cubicBezTo>
                    <a:pt x="38" y="52"/>
                    <a:pt x="41" y="55"/>
                    <a:pt x="41" y="59"/>
                  </a:cubicBezTo>
                  <a:cubicBezTo>
                    <a:pt x="41" y="64"/>
                    <a:pt x="38" y="67"/>
                    <a:pt x="33" y="67"/>
                  </a:cubicBezTo>
                  <a:close/>
                  <a:moveTo>
                    <a:pt x="55" y="110"/>
                  </a:moveTo>
                  <a:cubicBezTo>
                    <a:pt x="50" y="110"/>
                    <a:pt x="45" y="105"/>
                    <a:pt x="45" y="100"/>
                  </a:cubicBezTo>
                  <a:cubicBezTo>
                    <a:pt x="45" y="94"/>
                    <a:pt x="50" y="90"/>
                    <a:pt x="55" y="90"/>
                  </a:cubicBezTo>
                  <a:cubicBezTo>
                    <a:pt x="61" y="90"/>
                    <a:pt x="65" y="94"/>
                    <a:pt x="65" y="100"/>
                  </a:cubicBezTo>
                  <a:cubicBezTo>
                    <a:pt x="65" y="105"/>
                    <a:pt x="61" y="110"/>
                    <a:pt x="55" y="110"/>
                  </a:cubicBezTo>
                  <a:close/>
                  <a:moveTo>
                    <a:pt x="68" y="46"/>
                  </a:moveTo>
                  <a:cubicBezTo>
                    <a:pt x="62" y="46"/>
                    <a:pt x="58" y="42"/>
                    <a:pt x="58" y="36"/>
                  </a:cubicBezTo>
                  <a:cubicBezTo>
                    <a:pt x="58" y="31"/>
                    <a:pt x="62" y="26"/>
                    <a:pt x="68" y="26"/>
                  </a:cubicBezTo>
                  <a:cubicBezTo>
                    <a:pt x="73" y="26"/>
                    <a:pt x="78" y="31"/>
                    <a:pt x="78" y="36"/>
                  </a:cubicBezTo>
                  <a:cubicBezTo>
                    <a:pt x="78" y="42"/>
                    <a:pt x="73" y="46"/>
                    <a:pt x="68" y="46"/>
                  </a:cubicBezTo>
                  <a:close/>
                  <a:moveTo>
                    <a:pt x="118" y="81"/>
                  </a:moveTo>
                  <a:cubicBezTo>
                    <a:pt x="118" y="87"/>
                    <a:pt x="113" y="90"/>
                    <a:pt x="108" y="90"/>
                  </a:cubicBezTo>
                  <a:cubicBezTo>
                    <a:pt x="105" y="90"/>
                    <a:pt x="105" y="90"/>
                    <a:pt x="105" y="90"/>
                  </a:cubicBezTo>
                  <a:cubicBezTo>
                    <a:pt x="99" y="89"/>
                    <a:pt x="96" y="85"/>
                    <a:pt x="96" y="79"/>
                  </a:cubicBezTo>
                  <a:cubicBezTo>
                    <a:pt x="99" y="42"/>
                    <a:pt x="99" y="42"/>
                    <a:pt x="99" y="42"/>
                  </a:cubicBezTo>
                  <a:cubicBezTo>
                    <a:pt x="100" y="37"/>
                    <a:pt x="104" y="33"/>
                    <a:pt x="109" y="33"/>
                  </a:cubicBezTo>
                  <a:cubicBezTo>
                    <a:pt x="109" y="33"/>
                    <a:pt x="110" y="33"/>
                    <a:pt x="110" y="33"/>
                  </a:cubicBezTo>
                  <a:cubicBezTo>
                    <a:pt x="113" y="34"/>
                    <a:pt x="113" y="34"/>
                    <a:pt x="113" y="34"/>
                  </a:cubicBezTo>
                  <a:cubicBezTo>
                    <a:pt x="118" y="34"/>
                    <a:pt x="122" y="39"/>
                    <a:pt x="122" y="44"/>
                  </a:cubicBezTo>
                  <a:lnTo>
                    <a:pt x="11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0" name="Freeform 11"/>
            <p:cNvSpPr/>
            <p:nvPr/>
          </p:nvSpPr>
          <p:spPr bwMode="auto">
            <a:xfrm>
              <a:off x="3364284" y="1193878"/>
              <a:ext cx="18675" cy="77034"/>
            </a:xfrm>
            <a:custGeom>
              <a:avLst/>
              <a:gdLst>
                <a:gd name="T0" fmla="*/ 21528125 w 9"/>
                <a:gd name="T1" fmla="*/ 160384788 h 37"/>
                <a:gd name="T2" fmla="*/ 38750625 w 9"/>
                <a:gd name="T3" fmla="*/ 143045892 h 37"/>
                <a:gd name="T4" fmla="*/ 38750625 w 9"/>
                <a:gd name="T5" fmla="*/ 17338896 h 37"/>
                <a:gd name="T6" fmla="*/ 21528125 w 9"/>
                <a:gd name="T7" fmla="*/ 0 h 37"/>
                <a:gd name="T8" fmla="*/ 0 w 9"/>
                <a:gd name="T9" fmla="*/ 17338896 h 37"/>
                <a:gd name="T10" fmla="*/ 0 w 9"/>
                <a:gd name="T11" fmla="*/ 143045892 h 37"/>
                <a:gd name="T12" fmla="*/ 21528125 w 9"/>
                <a:gd name="T13" fmla="*/ 160384788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37">
                  <a:moveTo>
                    <a:pt x="5" y="37"/>
                  </a:moveTo>
                  <a:cubicBezTo>
                    <a:pt x="7" y="37"/>
                    <a:pt x="9" y="35"/>
                    <a:pt x="9" y="33"/>
                  </a:cubicBezTo>
                  <a:cubicBezTo>
                    <a:pt x="9" y="4"/>
                    <a:pt x="9" y="4"/>
                    <a:pt x="9" y="4"/>
                  </a:cubicBezTo>
                  <a:cubicBezTo>
                    <a:pt x="9" y="2"/>
                    <a:pt x="7" y="0"/>
                    <a:pt x="5" y="0"/>
                  </a:cubicBezTo>
                  <a:cubicBezTo>
                    <a:pt x="2" y="0"/>
                    <a:pt x="0" y="2"/>
                    <a:pt x="0" y="4"/>
                  </a:cubicBezTo>
                  <a:cubicBezTo>
                    <a:pt x="0" y="33"/>
                    <a:pt x="0" y="33"/>
                    <a:pt x="0" y="33"/>
                  </a:cubicBezTo>
                  <a:cubicBezTo>
                    <a:pt x="0" y="35"/>
                    <a:pt x="2" y="37"/>
                    <a:pt x="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1" name="Freeform 12"/>
            <p:cNvSpPr/>
            <p:nvPr/>
          </p:nvSpPr>
          <p:spPr bwMode="auto">
            <a:xfrm>
              <a:off x="3335104" y="1193878"/>
              <a:ext cx="77034" cy="252112"/>
            </a:xfrm>
            <a:custGeom>
              <a:avLst/>
              <a:gdLst>
                <a:gd name="T0" fmla="*/ 143045892 w 37"/>
                <a:gd name="T1" fmla="*/ 0 h 121"/>
                <a:gd name="T2" fmla="*/ 125706996 w 37"/>
                <a:gd name="T3" fmla="*/ 17364474 h 121"/>
                <a:gd name="T4" fmla="*/ 125706996 w 37"/>
                <a:gd name="T5" fmla="*/ 143262123 h 121"/>
                <a:gd name="T6" fmla="*/ 82359756 w 37"/>
                <a:gd name="T7" fmla="*/ 186675393 h 121"/>
                <a:gd name="T8" fmla="*/ 34677792 w 37"/>
                <a:gd name="T9" fmla="*/ 143262123 h 121"/>
                <a:gd name="T10" fmla="*/ 34677792 w 37"/>
                <a:gd name="T11" fmla="*/ 17364474 h 121"/>
                <a:gd name="T12" fmla="*/ 17338896 w 37"/>
                <a:gd name="T13" fmla="*/ 0 h 121"/>
                <a:gd name="T14" fmla="*/ 0 w 37"/>
                <a:gd name="T15" fmla="*/ 17364474 h 121"/>
                <a:gd name="T16" fmla="*/ 0 w 37"/>
                <a:gd name="T17" fmla="*/ 143262123 h 121"/>
                <a:gd name="T18" fmla="*/ 60686136 w 37"/>
                <a:gd name="T19" fmla="*/ 221404342 h 121"/>
                <a:gd name="T20" fmla="*/ 60686136 w 37"/>
                <a:gd name="T21" fmla="*/ 507928588 h 121"/>
                <a:gd name="T22" fmla="*/ 82359756 w 37"/>
                <a:gd name="T23" fmla="*/ 525293062 h 121"/>
                <a:gd name="T24" fmla="*/ 99698652 w 37"/>
                <a:gd name="T25" fmla="*/ 507928588 h 121"/>
                <a:gd name="T26" fmla="*/ 99698652 w 37"/>
                <a:gd name="T27" fmla="*/ 221404342 h 121"/>
                <a:gd name="T28" fmla="*/ 160384788 w 37"/>
                <a:gd name="T29" fmla="*/ 143262123 h 121"/>
                <a:gd name="T30" fmla="*/ 160384788 w 37"/>
                <a:gd name="T31" fmla="*/ 17364474 h 121"/>
                <a:gd name="T32" fmla="*/ 143045892 w 37"/>
                <a:gd name="T33" fmla="*/ 0 h 1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121">
                  <a:moveTo>
                    <a:pt x="33" y="0"/>
                  </a:moveTo>
                  <a:cubicBezTo>
                    <a:pt x="31" y="0"/>
                    <a:pt x="29" y="2"/>
                    <a:pt x="29" y="4"/>
                  </a:cubicBezTo>
                  <a:cubicBezTo>
                    <a:pt x="29" y="33"/>
                    <a:pt x="29" y="33"/>
                    <a:pt x="29" y="33"/>
                  </a:cubicBezTo>
                  <a:cubicBezTo>
                    <a:pt x="29" y="38"/>
                    <a:pt x="24" y="43"/>
                    <a:pt x="19" y="43"/>
                  </a:cubicBezTo>
                  <a:cubicBezTo>
                    <a:pt x="13" y="43"/>
                    <a:pt x="8" y="38"/>
                    <a:pt x="8" y="33"/>
                  </a:cubicBezTo>
                  <a:cubicBezTo>
                    <a:pt x="8" y="4"/>
                    <a:pt x="8" y="4"/>
                    <a:pt x="8" y="4"/>
                  </a:cubicBezTo>
                  <a:cubicBezTo>
                    <a:pt x="8" y="2"/>
                    <a:pt x="6" y="0"/>
                    <a:pt x="4" y="0"/>
                  </a:cubicBezTo>
                  <a:cubicBezTo>
                    <a:pt x="2" y="0"/>
                    <a:pt x="0" y="2"/>
                    <a:pt x="0" y="4"/>
                  </a:cubicBezTo>
                  <a:cubicBezTo>
                    <a:pt x="0" y="33"/>
                    <a:pt x="0" y="33"/>
                    <a:pt x="0" y="33"/>
                  </a:cubicBezTo>
                  <a:cubicBezTo>
                    <a:pt x="0" y="41"/>
                    <a:pt x="6" y="49"/>
                    <a:pt x="14" y="51"/>
                  </a:cubicBezTo>
                  <a:cubicBezTo>
                    <a:pt x="14" y="117"/>
                    <a:pt x="14" y="117"/>
                    <a:pt x="14" y="117"/>
                  </a:cubicBezTo>
                  <a:cubicBezTo>
                    <a:pt x="14" y="119"/>
                    <a:pt x="16" y="121"/>
                    <a:pt x="19" y="121"/>
                  </a:cubicBezTo>
                  <a:cubicBezTo>
                    <a:pt x="21" y="121"/>
                    <a:pt x="23" y="119"/>
                    <a:pt x="23" y="117"/>
                  </a:cubicBezTo>
                  <a:cubicBezTo>
                    <a:pt x="23" y="51"/>
                    <a:pt x="23" y="51"/>
                    <a:pt x="23" y="51"/>
                  </a:cubicBezTo>
                  <a:cubicBezTo>
                    <a:pt x="31" y="49"/>
                    <a:pt x="37" y="41"/>
                    <a:pt x="37" y="33"/>
                  </a:cubicBezTo>
                  <a:cubicBezTo>
                    <a:pt x="37" y="4"/>
                    <a:pt x="37" y="4"/>
                    <a:pt x="37" y="4"/>
                  </a:cubicBezTo>
                  <a:cubicBezTo>
                    <a:pt x="37" y="2"/>
                    <a:pt x="35"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2" name="Oval 13"/>
            <p:cNvSpPr>
              <a:spLocks noChangeArrowheads="1"/>
            </p:cNvSpPr>
            <p:nvPr/>
          </p:nvSpPr>
          <p:spPr bwMode="auto">
            <a:xfrm>
              <a:off x="3482170" y="1258073"/>
              <a:ext cx="122555" cy="12255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733" name="Freeform 14"/>
            <p:cNvSpPr>
              <a:spLocks noEditPoints="1"/>
            </p:cNvSpPr>
            <p:nvPr/>
          </p:nvSpPr>
          <p:spPr bwMode="auto">
            <a:xfrm>
              <a:off x="3426145" y="1202048"/>
              <a:ext cx="234604" cy="234604"/>
            </a:xfrm>
            <a:custGeom>
              <a:avLst/>
              <a:gdLst>
                <a:gd name="T0" fmla="*/ 245690596 w 113"/>
                <a:gd name="T1" fmla="*/ 0 h 113"/>
                <a:gd name="T2" fmla="*/ 0 w 113"/>
                <a:gd name="T3" fmla="*/ 245690596 h 113"/>
                <a:gd name="T4" fmla="*/ 245690596 w 113"/>
                <a:gd name="T5" fmla="*/ 487071122 h 113"/>
                <a:gd name="T6" fmla="*/ 487071122 w 113"/>
                <a:gd name="T7" fmla="*/ 245690596 h 113"/>
                <a:gd name="T8" fmla="*/ 245690596 w 113"/>
                <a:gd name="T9" fmla="*/ 0 h 113"/>
                <a:gd name="T10" fmla="*/ 245690596 w 113"/>
                <a:gd name="T11" fmla="*/ 405173565 h 113"/>
                <a:gd name="T12" fmla="*/ 81897557 w 113"/>
                <a:gd name="T13" fmla="*/ 245690596 h 113"/>
                <a:gd name="T14" fmla="*/ 245690596 w 113"/>
                <a:gd name="T15" fmla="*/ 81897557 h 113"/>
                <a:gd name="T16" fmla="*/ 405173565 w 113"/>
                <a:gd name="T17" fmla="*/ 245690596 h 113"/>
                <a:gd name="T18" fmla="*/ 245690596 w 113"/>
                <a:gd name="T19" fmla="*/ 405173565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 h="113">
                  <a:moveTo>
                    <a:pt x="57" y="0"/>
                  </a:moveTo>
                  <a:cubicBezTo>
                    <a:pt x="25" y="0"/>
                    <a:pt x="0" y="25"/>
                    <a:pt x="0" y="57"/>
                  </a:cubicBezTo>
                  <a:cubicBezTo>
                    <a:pt x="0" y="88"/>
                    <a:pt x="25" y="113"/>
                    <a:pt x="57" y="113"/>
                  </a:cubicBezTo>
                  <a:cubicBezTo>
                    <a:pt x="88" y="113"/>
                    <a:pt x="113" y="88"/>
                    <a:pt x="113" y="57"/>
                  </a:cubicBezTo>
                  <a:cubicBezTo>
                    <a:pt x="113" y="25"/>
                    <a:pt x="88" y="0"/>
                    <a:pt x="57" y="0"/>
                  </a:cubicBezTo>
                  <a:close/>
                  <a:moveTo>
                    <a:pt x="57" y="94"/>
                  </a:moveTo>
                  <a:cubicBezTo>
                    <a:pt x="36" y="94"/>
                    <a:pt x="19" y="77"/>
                    <a:pt x="19" y="57"/>
                  </a:cubicBezTo>
                  <a:cubicBezTo>
                    <a:pt x="19" y="36"/>
                    <a:pt x="36" y="19"/>
                    <a:pt x="57" y="19"/>
                  </a:cubicBezTo>
                  <a:cubicBezTo>
                    <a:pt x="77" y="19"/>
                    <a:pt x="94" y="36"/>
                    <a:pt x="94" y="57"/>
                  </a:cubicBezTo>
                  <a:cubicBezTo>
                    <a:pt x="94" y="77"/>
                    <a:pt x="77" y="94"/>
                    <a:pt x="5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4" name="Freeform 15"/>
            <p:cNvSpPr/>
            <p:nvPr/>
          </p:nvSpPr>
          <p:spPr bwMode="auto">
            <a:xfrm>
              <a:off x="3687595" y="1202048"/>
              <a:ext cx="46687" cy="234604"/>
            </a:xfrm>
            <a:custGeom>
              <a:avLst/>
              <a:gdLst>
                <a:gd name="T0" fmla="*/ 99076180 w 22"/>
                <a:gd name="T1" fmla="*/ 0 h 113"/>
                <a:gd name="T2" fmla="*/ 99076180 w 22"/>
                <a:gd name="T3" fmla="*/ 487071122 h 113"/>
                <a:gd name="T4" fmla="*/ 36027509 w 22"/>
                <a:gd name="T5" fmla="*/ 487071122 h 113"/>
                <a:gd name="T6" fmla="*/ 49539151 w 22"/>
                <a:gd name="T7" fmla="*/ 344828433 h 113"/>
                <a:gd name="T8" fmla="*/ 13509520 w 22"/>
                <a:gd name="T9" fmla="*/ 284483302 h 113"/>
                <a:gd name="T10" fmla="*/ 99076180 w 22"/>
                <a:gd name="T11" fmla="*/ 0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13">
                  <a:moveTo>
                    <a:pt x="22" y="0"/>
                  </a:moveTo>
                  <a:cubicBezTo>
                    <a:pt x="22" y="113"/>
                    <a:pt x="22" y="113"/>
                    <a:pt x="22" y="113"/>
                  </a:cubicBezTo>
                  <a:cubicBezTo>
                    <a:pt x="8" y="113"/>
                    <a:pt x="8" y="113"/>
                    <a:pt x="8" y="113"/>
                  </a:cubicBezTo>
                  <a:cubicBezTo>
                    <a:pt x="11" y="80"/>
                    <a:pt x="11" y="80"/>
                    <a:pt x="11" y="80"/>
                  </a:cubicBezTo>
                  <a:cubicBezTo>
                    <a:pt x="11" y="80"/>
                    <a:pt x="0" y="79"/>
                    <a:pt x="3" y="66"/>
                  </a:cubicBezTo>
                  <a:cubicBezTo>
                    <a:pt x="6" y="53"/>
                    <a:pt x="8" y="4"/>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5" name="Freeform 16"/>
            <p:cNvSpPr/>
            <p:nvPr/>
          </p:nvSpPr>
          <p:spPr bwMode="auto">
            <a:xfrm>
              <a:off x="1652022" y="2872292"/>
              <a:ext cx="16341" cy="112050"/>
            </a:xfrm>
            <a:custGeom>
              <a:avLst/>
              <a:gdLst>
                <a:gd name="T0" fmla="*/ 16690289 w 8"/>
                <a:gd name="T1" fmla="*/ 232503750 h 54"/>
                <a:gd name="T2" fmla="*/ 33378535 w 8"/>
                <a:gd name="T3" fmla="*/ 215281250 h 54"/>
                <a:gd name="T4" fmla="*/ 33378535 w 8"/>
                <a:gd name="T5" fmla="*/ 17222500 h 54"/>
                <a:gd name="T6" fmla="*/ 16690289 w 8"/>
                <a:gd name="T7" fmla="*/ 0 h 54"/>
                <a:gd name="T8" fmla="*/ 0 w 8"/>
                <a:gd name="T9" fmla="*/ 17222500 h 54"/>
                <a:gd name="T10" fmla="*/ 0 w 8"/>
                <a:gd name="T11" fmla="*/ 215281250 h 54"/>
                <a:gd name="T12" fmla="*/ 16690289 w 8"/>
                <a:gd name="T13" fmla="*/ 232503750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54">
                  <a:moveTo>
                    <a:pt x="4" y="54"/>
                  </a:moveTo>
                  <a:cubicBezTo>
                    <a:pt x="6" y="54"/>
                    <a:pt x="8" y="52"/>
                    <a:pt x="8" y="50"/>
                  </a:cubicBezTo>
                  <a:cubicBezTo>
                    <a:pt x="8" y="4"/>
                    <a:pt x="8" y="4"/>
                    <a:pt x="8" y="4"/>
                  </a:cubicBezTo>
                  <a:cubicBezTo>
                    <a:pt x="8" y="2"/>
                    <a:pt x="6" y="0"/>
                    <a:pt x="4" y="0"/>
                  </a:cubicBezTo>
                  <a:cubicBezTo>
                    <a:pt x="2" y="0"/>
                    <a:pt x="0" y="2"/>
                    <a:pt x="0" y="4"/>
                  </a:cubicBezTo>
                  <a:cubicBezTo>
                    <a:pt x="0" y="50"/>
                    <a:pt x="0" y="50"/>
                    <a:pt x="0" y="50"/>
                  </a:cubicBezTo>
                  <a:cubicBezTo>
                    <a:pt x="0" y="52"/>
                    <a:pt x="2" y="54"/>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6" name="Freeform 17"/>
            <p:cNvSpPr/>
            <p:nvPr/>
          </p:nvSpPr>
          <p:spPr bwMode="auto">
            <a:xfrm>
              <a:off x="1604167" y="2872292"/>
              <a:ext cx="112050" cy="399178"/>
            </a:xfrm>
            <a:custGeom>
              <a:avLst/>
              <a:gdLst>
                <a:gd name="T0" fmla="*/ 215281250 w 54"/>
                <a:gd name="T1" fmla="*/ 0 h 192"/>
                <a:gd name="T2" fmla="*/ 198058750 w 54"/>
                <a:gd name="T3" fmla="*/ 17289397 h 192"/>
                <a:gd name="T4" fmla="*/ 198058750 w 54"/>
                <a:gd name="T5" fmla="*/ 216123701 h 192"/>
                <a:gd name="T6" fmla="*/ 116251875 w 54"/>
                <a:gd name="T7" fmla="*/ 298250417 h 192"/>
                <a:gd name="T8" fmla="*/ 34445000 w 54"/>
                <a:gd name="T9" fmla="*/ 216123701 h 192"/>
                <a:gd name="T10" fmla="*/ 34445000 w 54"/>
                <a:gd name="T11" fmla="*/ 17289397 h 192"/>
                <a:gd name="T12" fmla="*/ 17222500 w 54"/>
                <a:gd name="T13" fmla="*/ 0 h 192"/>
                <a:gd name="T14" fmla="*/ 0 w 54"/>
                <a:gd name="T15" fmla="*/ 17289397 h 192"/>
                <a:gd name="T16" fmla="*/ 0 w 54"/>
                <a:gd name="T17" fmla="*/ 216123701 h 192"/>
                <a:gd name="T18" fmla="*/ 90418125 w 54"/>
                <a:gd name="T19" fmla="*/ 332829211 h 192"/>
                <a:gd name="T20" fmla="*/ 90418125 w 54"/>
                <a:gd name="T21" fmla="*/ 803977757 h 192"/>
                <a:gd name="T22" fmla="*/ 116251875 w 54"/>
                <a:gd name="T23" fmla="*/ 829911853 h 192"/>
                <a:gd name="T24" fmla="*/ 142085625 w 54"/>
                <a:gd name="T25" fmla="*/ 803977757 h 192"/>
                <a:gd name="T26" fmla="*/ 142085625 w 54"/>
                <a:gd name="T27" fmla="*/ 332829211 h 192"/>
                <a:gd name="T28" fmla="*/ 232503750 w 54"/>
                <a:gd name="T29" fmla="*/ 216123701 h 192"/>
                <a:gd name="T30" fmla="*/ 232503750 w 54"/>
                <a:gd name="T31" fmla="*/ 17289397 h 192"/>
                <a:gd name="T32" fmla="*/ 215281250 w 54"/>
                <a:gd name="T33" fmla="*/ 0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192">
                  <a:moveTo>
                    <a:pt x="50" y="0"/>
                  </a:moveTo>
                  <a:cubicBezTo>
                    <a:pt x="48" y="0"/>
                    <a:pt x="46" y="2"/>
                    <a:pt x="46" y="4"/>
                  </a:cubicBezTo>
                  <a:cubicBezTo>
                    <a:pt x="46" y="50"/>
                    <a:pt x="46" y="50"/>
                    <a:pt x="46" y="50"/>
                  </a:cubicBezTo>
                  <a:cubicBezTo>
                    <a:pt x="46" y="61"/>
                    <a:pt x="38" y="69"/>
                    <a:pt x="27" y="69"/>
                  </a:cubicBezTo>
                  <a:cubicBezTo>
                    <a:pt x="17" y="69"/>
                    <a:pt x="8" y="61"/>
                    <a:pt x="8" y="50"/>
                  </a:cubicBezTo>
                  <a:cubicBezTo>
                    <a:pt x="8" y="4"/>
                    <a:pt x="8" y="4"/>
                    <a:pt x="8" y="4"/>
                  </a:cubicBezTo>
                  <a:cubicBezTo>
                    <a:pt x="8" y="2"/>
                    <a:pt x="6" y="0"/>
                    <a:pt x="4" y="0"/>
                  </a:cubicBezTo>
                  <a:cubicBezTo>
                    <a:pt x="2" y="0"/>
                    <a:pt x="0" y="2"/>
                    <a:pt x="0" y="4"/>
                  </a:cubicBezTo>
                  <a:cubicBezTo>
                    <a:pt x="0" y="50"/>
                    <a:pt x="0" y="50"/>
                    <a:pt x="0" y="50"/>
                  </a:cubicBezTo>
                  <a:cubicBezTo>
                    <a:pt x="0" y="63"/>
                    <a:pt x="9" y="74"/>
                    <a:pt x="21" y="77"/>
                  </a:cubicBezTo>
                  <a:cubicBezTo>
                    <a:pt x="21" y="186"/>
                    <a:pt x="21" y="186"/>
                    <a:pt x="21" y="186"/>
                  </a:cubicBezTo>
                  <a:cubicBezTo>
                    <a:pt x="21" y="189"/>
                    <a:pt x="24" y="192"/>
                    <a:pt x="27" y="192"/>
                  </a:cubicBezTo>
                  <a:cubicBezTo>
                    <a:pt x="31" y="192"/>
                    <a:pt x="33" y="189"/>
                    <a:pt x="33" y="186"/>
                  </a:cubicBezTo>
                  <a:cubicBezTo>
                    <a:pt x="33" y="77"/>
                    <a:pt x="33" y="77"/>
                    <a:pt x="33" y="77"/>
                  </a:cubicBezTo>
                  <a:cubicBezTo>
                    <a:pt x="45" y="74"/>
                    <a:pt x="54" y="63"/>
                    <a:pt x="54" y="50"/>
                  </a:cubicBezTo>
                  <a:cubicBezTo>
                    <a:pt x="54" y="4"/>
                    <a:pt x="54" y="4"/>
                    <a:pt x="54" y="4"/>
                  </a:cubicBezTo>
                  <a:cubicBezTo>
                    <a:pt x="54" y="2"/>
                    <a:pt x="53"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7" name="Freeform 18"/>
            <p:cNvSpPr>
              <a:spLocks noEditPoints="1"/>
            </p:cNvSpPr>
            <p:nvPr/>
          </p:nvSpPr>
          <p:spPr bwMode="auto">
            <a:xfrm>
              <a:off x="1764071" y="2872292"/>
              <a:ext cx="112050" cy="399178"/>
            </a:xfrm>
            <a:custGeom>
              <a:avLst/>
              <a:gdLst>
                <a:gd name="T0" fmla="*/ 232503750 w 54"/>
                <a:gd name="T1" fmla="*/ 108060811 h 192"/>
                <a:gd name="T2" fmla="*/ 116251875 w 54"/>
                <a:gd name="T3" fmla="*/ 0 h 192"/>
                <a:gd name="T4" fmla="*/ 0 w 54"/>
                <a:gd name="T5" fmla="*/ 108060811 h 192"/>
                <a:gd name="T6" fmla="*/ 0 w 54"/>
                <a:gd name="T7" fmla="*/ 108060811 h 192"/>
                <a:gd name="T8" fmla="*/ 0 w 54"/>
                <a:gd name="T9" fmla="*/ 216123701 h 192"/>
                <a:gd name="T10" fmla="*/ 90418125 w 54"/>
                <a:gd name="T11" fmla="*/ 332829211 h 192"/>
                <a:gd name="T12" fmla="*/ 90418125 w 54"/>
                <a:gd name="T13" fmla="*/ 803977757 h 192"/>
                <a:gd name="T14" fmla="*/ 116251875 w 54"/>
                <a:gd name="T15" fmla="*/ 829911853 h 192"/>
                <a:gd name="T16" fmla="*/ 142085625 w 54"/>
                <a:gd name="T17" fmla="*/ 803977757 h 192"/>
                <a:gd name="T18" fmla="*/ 142085625 w 54"/>
                <a:gd name="T19" fmla="*/ 332829211 h 192"/>
                <a:gd name="T20" fmla="*/ 232503750 w 54"/>
                <a:gd name="T21" fmla="*/ 216123701 h 192"/>
                <a:gd name="T22" fmla="*/ 232503750 w 54"/>
                <a:gd name="T23" fmla="*/ 108060811 h 192"/>
                <a:gd name="T24" fmla="*/ 232503750 w 54"/>
                <a:gd name="T25" fmla="*/ 108060811 h 192"/>
                <a:gd name="T26" fmla="*/ 116251875 w 54"/>
                <a:gd name="T27" fmla="*/ 298250417 h 192"/>
                <a:gd name="T28" fmla="*/ 34445000 w 54"/>
                <a:gd name="T29" fmla="*/ 216123701 h 192"/>
                <a:gd name="T30" fmla="*/ 34445000 w 54"/>
                <a:gd name="T31" fmla="*/ 116705510 h 192"/>
                <a:gd name="T32" fmla="*/ 116251875 w 54"/>
                <a:gd name="T33" fmla="*/ 34578794 h 192"/>
                <a:gd name="T34" fmla="*/ 198058750 w 54"/>
                <a:gd name="T35" fmla="*/ 116705510 h 192"/>
                <a:gd name="T36" fmla="*/ 198058750 w 54"/>
                <a:gd name="T37" fmla="*/ 216123701 h 192"/>
                <a:gd name="T38" fmla="*/ 116251875 w 54"/>
                <a:gd name="T39" fmla="*/ 298250417 h 1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4" h="192">
                  <a:moveTo>
                    <a:pt x="54" y="25"/>
                  </a:moveTo>
                  <a:cubicBezTo>
                    <a:pt x="53" y="11"/>
                    <a:pt x="41" y="0"/>
                    <a:pt x="27" y="0"/>
                  </a:cubicBezTo>
                  <a:cubicBezTo>
                    <a:pt x="13" y="0"/>
                    <a:pt x="1" y="11"/>
                    <a:pt x="0" y="25"/>
                  </a:cubicBezTo>
                  <a:cubicBezTo>
                    <a:pt x="0" y="25"/>
                    <a:pt x="0" y="25"/>
                    <a:pt x="0" y="25"/>
                  </a:cubicBezTo>
                  <a:cubicBezTo>
                    <a:pt x="0" y="50"/>
                    <a:pt x="0" y="50"/>
                    <a:pt x="0" y="50"/>
                  </a:cubicBezTo>
                  <a:cubicBezTo>
                    <a:pt x="0" y="63"/>
                    <a:pt x="9" y="74"/>
                    <a:pt x="21" y="77"/>
                  </a:cubicBezTo>
                  <a:cubicBezTo>
                    <a:pt x="21" y="186"/>
                    <a:pt x="21" y="186"/>
                    <a:pt x="21" y="186"/>
                  </a:cubicBezTo>
                  <a:cubicBezTo>
                    <a:pt x="21" y="189"/>
                    <a:pt x="24" y="192"/>
                    <a:pt x="27" y="192"/>
                  </a:cubicBezTo>
                  <a:cubicBezTo>
                    <a:pt x="30" y="192"/>
                    <a:pt x="33" y="189"/>
                    <a:pt x="33" y="186"/>
                  </a:cubicBezTo>
                  <a:cubicBezTo>
                    <a:pt x="33" y="77"/>
                    <a:pt x="33" y="77"/>
                    <a:pt x="33" y="77"/>
                  </a:cubicBezTo>
                  <a:cubicBezTo>
                    <a:pt x="45" y="74"/>
                    <a:pt x="54" y="63"/>
                    <a:pt x="54" y="50"/>
                  </a:cubicBezTo>
                  <a:cubicBezTo>
                    <a:pt x="54" y="25"/>
                    <a:pt x="54" y="25"/>
                    <a:pt x="54" y="25"/>
                  </a:cubicBezTo>
                  <a:cubicBezTo>
                    <a:pt x="54" y="25"/>
                    <a:pt x="54" y="25"/>
                    <a:pt x="54" y="25"/>
                  </a:cubicBezTo>
                  <a:close/>
                  <a:moveTo>
                    <a:pt x="27" y="69"/>
                  </a:moveTo>
                  <a:cubicBezTo>
                    <a:pt x="17" y="69"/>
                    <a:pt x="8" y="61"/>
                    <a:pt x="8" y="50"/>
                  </a:cubicBezTo>
                  <a:cubicBezTo>
                    <a:pt x="8" y="27"/>
                    <a:pt x="8" y="27"/>
                    <a:pt x="8" y="27"/>
                  </a:cubicBezTo>
                  <a:cubicBezTo>
                    <a:pt x="8" y="16"/>
                    <a:pt x="17" y="8"/>
                    <a:pt x="27" y="8"/>
                  </a:cubicBezTo>
                  <a:cubicBezTo>
                    <a:pt x="38" y="8"/>
                    <a:pt x="46" y="16"/>
                    <a:pt x="46" y="27"/>
                  </a:cubicBezTo>
                  <a:cubicBezTo>
                    <a:pt x="46" y="50"/>
                    <a:pt x="46" y="50"/>
                    <a:pt x="46" y="50"/>
                  </a:cubicBezTo>
                  <a:cubicBezTo>
                    <a:pt x="46" y="61"/>
                    <a:pt x="38" y="69"/>
                    <a:pt x="2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8" name="Freeform 19"/>
            <p:cNvSpPr/>
            <p:nvPr/>
          </p:nvSpPr>
          <p:spPr bwMode="auto">
            <a:xfrm>
              <a:off x="1907635" y="2880462"/>
              <a:ext cx="74700" cy="378168"/>
            </a:xfrm>
            <a:custGeom>
              <a:avLst/>
              <a:gdLst>
                <a:gd name="T0" fmla="*/ 155002500 w 36"/>
                <a:gd name="T1" fmla="*/ 0 h 182"/>
                <a:gd name="T2" fmla="*/ 155002500 w 36"/>
                <a:gd name="T3" fmla="*/ 785774924 h 182"/>
                <a:gd name="T4" fmla="*/ 55973125 w 36"/>
                <a:gd name="T5" fmla="*/ 785774924 h 182"/>
                <a:gd name="T6" fmla="*/ 77501250 w 36"/>
                <a:gd name="T7" fmla="*/ 552632274 h 182"/>
                <a:gd name="T8" fmla="*/ 21528125 w 36"/>
                <a:gd name="T9" fmla="*/ 461967535 h 182"/>
                <a:gd name="T10" fmla="*/ 155002500 w 36"/>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182">
                  <a:moveTo>
                    <a:pt x="36" y="0"/>
                  </a:moveTo>
                  <a:cubicBezTo>
                    <a:pt x="36" y="182"/>
                    <a:pt x="36" y="182"/>
                    <a:pt x="36" y="182"/>
                  </a:cubicBezTo>
                  <a:cubicBezTo>
                    <a:pt x="13" y="182"/>
                    <a:pt x="13" y="182"/>
                    <a:pt x="13" y="182"/>
                  </a:cubicBezTo>
                  <a:cubicBezTo>
                    <a:pt x="18" y="128"/>
                    <a:pt x="18" y="128"/>
                    <a:pt x="18" y="128"/>
                  </a:cubicBezTo>
                  <a:cubicBezTo>
                    <a:pt x="18" y="128"/>
                    <a:pt x="0" y="128"/>
                    <a:pt x="5" y="107"/>
                  </a:cubicBezTo>
                  <a:cubicBezTo>
                    <a:pt x="11" y="86"/>
                    <a:pt x="13" y="7"/>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39" name="Freeform 20"/>
            <p:cNvSpPr>
              <a:spLocks noEditPoints="1"/>
            </p:cNvSpPr>
            <p:nvPr/>
          </p:nvSpPr>
          <p:spPr bwMode="auto">
            <a:xfrm>
              <a:off x="9633242" y="1150692"/>
              <a:ext cx="201923" cy="277790"/>
            </a:xfrm>
            <a:custGeom>
              <a:avLst/>
              <a:gdLst>
                <a:gd name="T0" fmla="*/ 385672930 w 97"/>
                <a:gd name="T1" fmla="*/ 507113937 h 134"/>
                <a:gd name="T2" fmla="*/ 333670472 w 97"/>
                <a:gd name="T3" fmla="*/ 520006296 h 134"/>
                <a:gd name="T4" fmla="*/ 294670189 w 97"/>
                <a:gd name="T5" fmla="*/ 348104039 h 134"/>
                <a:gd name="T6" fmla="*/ 416005095 w 97"/>
                <a:gd name="T7" fmla="*/ 90248581 h 134"/>
                <a:gd name="T8" fmla="*/ 416005095 w 97"/>
                <a:gd name="T9" fmla="*/ 90248581 h 134"/>
                <a:gd name="T10" fmla="*/ 416005095 w 97"/>
                <a:gd name="T11" fmla="*/ 85951128 h 134"/>
                <a:gd name="T12" fmla="*/ 407339060 w 97"/>
                <a:gd name="T13" fmla="*/ 12892358 h 134"/>
                <a:gd name="T14" fmla="*/ 398673024 w 97"/>
                <a:gd name="T15" fmla="*/ 0 h 134"/>
                <a:gd name="T16" fmla="*/ 385672930 w 97"/>
                <a:gd name="T17" fmla="*/ 0 h 134"/>
                <a:gd name="T18" fmla="*/ 13000094 w 97"/>
                <a:gd name="T19" fmla="*/ 81653676 h 134"/>
                <a:gd name="T20" fmla="*/ 4334059 w 97"/>
                <a:gd name="T21" fmla="*/ 90248581 h 134"/>
                <a:gd name="T22" fmla="*/ 0 w 97"/>
                <a:gd name="T23" fmla="*/ 103140939 h 134"/>
                <a:gd name="T24" fmla="*/ 26000188 w 97"/>
                <a:gd name="T25" fmla="*/ 180499235 h 134"/>
                <a:gd name="T26" fmla="*/ 238335754 w 97"/>
                <a:gd name="T27" fmla="*/ 356698944 h 134"/>
                <a:gd name="T28" fmla="*/ 238335754 w 97"/>
                <a:gd name="T29" fmla="*/ 356698944 h 134"/>
                <a:gd name="T30" fmla="*/ 247003871 w 97"/>
                <a:gd name="T31" fmla="*/ 356698944 h 134"/>
                <a:gd name="T32" fmla="*/ 290338212 w 97"/>
                <a:gd name="T33" fmla="*/ 528601201 h 134"/>
                <a:gd name="T34" fmla="*/ 238335754 w 97"/>
                <a:gd name="T35" fmla="*/ 541495632 h 134"/>
                <a:gd name="T36" fmla="*/ 225335660 w 97"/>
                <a:gd name="T37" fmla="*/ 558685443 h 134"/>
                <a:gd name="T38" fmla="*/ 242669812 w 97"/>
                <a:gd name="T39" fmla="*/ 575875254 h 134"/>
                <a:gd name="T40" fmla="*/ 247003871 w 97"/>
                <a:gd name="T41" fmla="*/ 571577802 h 134"/>
                <a:gd name="T42" fmla="*/ 394338966 w 97"/>
                <a:gd name="T43" fmla="*/ 541495632 h 134"/>
                <a:gd name="T44" fmla="*/ 407339060 w 97"/>
                <a:gd name="T45" fmla="*/ 520006296 h 134"/>
                <a:gd name="T46" fmla="*/ 385672930 w 97"/>
                <a:gd name="T47" fmla="*/ 507113937 h 134"/>
                <a:gd name="T48" fmla="*/ 221003683 w 97"/>
                <a:gd name="T49" fmla="*/ 124630276 h 134"/>
                <a:gd name="T50" fmla="*/ 164669247 w 97"/>
                <a:gd name="T51" fmla="*/ 141820087 h 134"/>
                <a:gd name="T52" fmla="*/ 160335189 w 97"/>
                <a:gd name="T53" fmla="*/ 146117540 h 134"/>
                <a:gd name="T54" fmla="*/ 156001130 w 97"/>
                <a:gd name="T55" fmla="*/ 150414993 h 134"/>
                <a:gd name="T56" fmla="*/ 117000848 w 97"/>
                <a:gd name="T57" fmla="*/ 167604804 h 134"/>
                <a:gd name="T58" fmla="*/ 112668871 w 97"/>
                <a:gd name="T59" fmla="*/ 167604804 h 134"/>
                <a:gd name="T60" fmla="*/ 108334812 w 97"/>
                <a:gd name="T61" fmla="*/ 167604804 h 134"/>
                <a:gd name="T62" fmla="*/ 82334624 w 97"/>
                <a:gd name="T63" fmla="*/ 163307351 h 134"/>
                <a:gd name="T64" fmla="*/ 73668588 w 97"/>
                <a:gd name="T65" fmla="*/ 159009898 h 134"/>
                <a:gd name="T66" fmla="*/ 69334529 w 97"/>
                <a:gd name="T67" fmla="*/ 159009898 h 134"/>
                <a:gd name="T68" fmla="*/ 56334435 w 97"/>
                <a:gd name="T69" fmla="*/ 154712446 h 134"/>
                <a:gd name="T70" fmla="*/ 56334435 w 97"/>
                <a:gd name="T71" fmla="*/ 154712446 h 134"/>
                <a:gd name="T72" fmla="*/ 39000283 w 97"/>
                <a:gd name="T73" fmla="*/ 111737918 h 134"/>
                <a:gd name="T74" fmla="*/ 377004813 w 97"/>
                <a:gd name="T75" fmla="*/ 34379622 h 134"/>
                <a:gd name="T76" fmla="*/ 381338871 w 97"/>
                <a:gd name="T77" fmla="*/ 68761317 h 134"/>
                <a:gd name="T78" fmla="*/ 377004813 w 97"/>
                <a:gd name="T79" fmla="*/ 68761317 h 134"/>
                <a:gd name="T80" fmla="*/ 368338777 w 97"/>
                <a:gd name="T81" fmla="*/ 73058770 h 134"/>
                <a:gd name="T82" fmla="*/ 368338777 w 97"/>
                <a:gd name="T83" fmla="*/ 73058770 h 134"/>
                <a:gd name="T84" fmla="*/ 359670660 w 97"/>
                <a:gd name="T85" fmla="*/ 77356223 h 134"/>
                <a:gd name="T86" fmla="*/ 359670660 w 97"/>
                <a:gd name="T87" fmla="*/ 77356223 h 134"/>
                <a:gd name="T88" fmla="*/ 351004624 w 97"/>
                <a:gd name="T89" fmla="*/ 81653676 h 134"/>
                <a:gd name="T90" fmla="*/ 346670566 w 97"/>
                <a:gd name="T91" fmla="*/ 81653676 h 134"/>
                <a:gd name="T92" fmla="*/ 342338589 w 97"/>
                <a:gd name="T93" fmla="*/ 90248581 h 134"/>
                <a:gd name="T94" fmla="*/ 325004436 w 97"/>
                <a:gd name="T95" fmla="*/ 107438392 h 134"/>
                <a:gd name="T96" fmla="*/ 312004342 w 97"/>
                <a:gd name="T97" fmla="*/ 124630276 h 134"/>
                <a:gd name="T98" fmla="*/ 286004154 w 97"/>
                <a:gd name="T99" fmla="*/ 128927729 h 134"/>
                <a:gd name="T100" fmla="*/ 255669907 w 97"/>
                <a:gd name="T101" fmla="*/ 128927729 h 134"/>
                <a:gd name="T102" fmla="*/ 221003683 w 97"/>
                <a:gd name="T103" fmla="*/ 124630276 h 1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 h="134">
                  <a:moveTo>
                    <a:pt x="89" y="118"/>
                  </a:moveTo>
                  <a:cubicBezTo>
                    <a:pt x="77" y="121"/>
                    <a:pt x="77" y="121"/>
                    <a:pt x="77" y="121"/>
                  </a:cubicBezTo>
                  <a:cubicBezTo>
                    <a:pt x="68" y="81"/>
                    <a:pt x="68" y="81"/>
                    <a:pt x="68" y="81"/>
                  </a:cubicBezTo>
                  <a:cubicBezTo>
                    <a:pt x="86" y="73"/>
                    <a:pt x="97" y="50"/>
                    <a:pt x="96" y="21"/>
                  </a:cubicBezTo>
                  <a:cubicBezTo>
                    <a:pt x="96" y="21"/>
                    <a:pt x="96" y="21"/>
                    <a:pt x="96" y="21"/>
                  </a:cubicBezTo>
                  <a:cubicBezTo>
                    <a:pt x="96" y="20"/>
                    <a:pt x="96" y="20"/>
                    <a:pt x="96" y="20"/>
                  </a:cubicBezTo>
                  <a:cubicBezTo>
                    <a:pt x="96" y="14"/>
                    <a:pt x="95" y="8"/>
                    <a:pt x="94" y="3"/>
                  </a:cubicBezTo>
                  <a:cubicBezTo>
                    <a:pt x="93" y="2"/>
                    <a:pt x="93" y="1"/>
                    <a:pt x="92" y="0"/>
                  </a:cubicBezTo>
                  <a:cubicBezTo>
                    <a:pt x="91" y="0"/>
                    <a:pt x="90" y="0"/>
                    <a:pt x="89" y="0"/>
                  </a:cubicBezTo>
                  <a:cubicBezTo>
                    <a:pt x="3" y="19"/>
                    <a:pt x="3" y="19"/>
                    <a:pt x="3" y="19"/>
                  </a:cubicBezTo>
                  <a:cubicBezTo>
                    <a:pt x="2" y="20"/>
                    <a:pt x="1" y="20"/>
                    <a:pt x="1" y="21"/>
                  </a:cubicBezTo>
                  <a:cubicBezTo>
                    <a:pt x="0" y="22"/>
                    <a:pt x="0" y="23"/>
                    <a:pt x="0" y="24"/>
                  </a:cubicBezTo>
                  <a:cubicBezTo>
                    <a:pt x="2" y="30"/>
                    <a:pt x="4" y="36"/>
                    <a:pt x="6" y="42"/>
                  </a:cubicBezTo>
                  <a:cubicBezTo>
                    <a:pt x="17" y="67"/>
                    <a:pt x="37" y="83"/>
                    <a:pt x="55" y="83"/>
                  </a:cubicBezTo>
                  <a:cubicBezTo>
                    <a:pt x="55" y="83"/>
                    <a:pt x="55" y="83"/>
                    <a:pt x="55" y="83"/>
                  </a:cubicBezTo>
                  <a:cubicBezTo>
                    <a:pt x="56" y="83"/>
                    <a:pt x="57" y="83"/>
                    <a:pt x="57" y="83"/>
                  </a:cubicBezTo>
                  <a:cubicBezTo>
                    <a:pt x="67" y="123"/>
                    <a:pt x="67" y="123"/>
                    <a:pt x="67" y="123"/>
                  </a:cubicBezTo>
                  <a:cubicBezTo>
                    <a:pt x="55" y="126"/>
                    <a:pt x="55" y="126"/>
                    <a:pt x="55" y="126"/>
                  </a:cubicBezTo>
                  <a:cubicBezTo>
                    <a:pt x="53" y="126"/>
                    <a:pt x="52" y="128"/>
                    <a:pt x="52" y="130"/>
                  </a:cubicBezTo>
                  <a:cubicBezTo>
                    <a:pt x="53" y="132"/>
                    <a:pt x="54" y="134"/>
                    <a:pt x="56" y="134"/>
                  </a:cubicBezTo>
                  <a:cubicBezTo>
                    <a:pt x="56" y="134"/>
                    <a:pt x="57" y="134"/>
                    <a:pt x="57" y="133"/>
                  </a:cubicBezTo>
                  <a:cubicBezTo>
                    <a:pt x="91" y="126"/>
                    <a:pt x="91" y="126"/>
                    <a:pt x="91" y="126"/>
                  </a:cubicBezTo>
                  <a:cubicBezTo>
                    <a:pt x="93" y="125"/>
                    <a:pt x="94" y="123"/>
                    <a:pt x="94" y="121"/>
                  </a:cubicBezTo>
                  <a:cubicBezTo>
                    <a:pt x="93" y="119"/>
                    <a:pt x="91" y="117"/>
                    <a:pt x="89" y="118"/>
                  </a:cubicBezTo>
                  <a:close/>
                  <a:moveTo>
                    <a:pt x="51" y="29"/>
                  </a:moveTo>
                  <a:cubicBezTo>
                    <a:pt x="46" y="29"/>
                    <a:pt x="42" y="30"/>
                    <a:pt x="38" y="33"/>
                  </a:cubicBezTo>
                  <a:cubicBezTo>
                    <a:pt x="37" y="34"/>
                    <a:pt x="37" y="34"/>
                    <a:pt x="37" y="34"/>
                  </a:cubicBezTo>
                  <a:cubicBezTo>
                    <a:pt x="36" y="34"/>
                    <a:pt x="36" y="35"/>
                    <a:pt x="36" y="35"/>
                  </a:cubicBezTo>
                  <a:cubicBezTo>
                    <a:pt x="33" y="37"/>
                    <a:pt x="30" y="39"/>
                    <a:pt x="27" y="39"/>
                  </a:cubicBezTo>
                  <a:cubicBezTo>
                    <a:pt x="27" y="39"/>
                    <a:pt x="26" y="39"/>
                    <a:pt x="26" y="39"/>
                  </a:cubicBezTo>
                  <a:cubicBezTo>
                    <a:pt x="25" y="39"/>
                    <a:pt x="25" y="39"/>
                    <a:pt x="25" y="39"/>
                  </a:cubicBezTo>
                  <a:cubicBezTo>
                    <a:pt x="24" y="39"/>
                    <a:pt x="22" y="39"/>
                    <a:pt x="19" y="38"/>
                  </a:cubicBezTo>
                  <a:cubicBezTo>
                    <a:pt x="19" y="38"/>
                    <a:pt x="18" y="37"/>
                    <a:pt x="17" y="37"/>
                  </a:cubicBezTo>
                  <a:cubicBezTo>
                    <a:pt x="16" y="37"/>
                    <a:pt x="16" y="37"/>
                    <a:pt x="16" y="37"/>
                  </a:cubicBezTo>
                  <a:cubicBezTo>
                    <a:pt x="15" y="37"/>
                    <a:pt x="14" y="36"/>
                    <a:pt x="13" y="36"/>
                  </a:cubicBezTo>
                  <a:cubicBezTo>
                    <a:pt x="13" y="36"/>
                    <a:pt x="13" y="36"/>
                    <a:pt x="13" y="36"/>
                  </a:cubicBezTo>
                  <a:cubicBezTo>
                    <a:pt x="11" y="33"/>
                    <a:pt x="10" y="30"/>
                    <a:pt x="9" y="26"/>
                  </a:cubicBezTo>
                  <a:cubicBezTo>
                    <a:pt x="87" y="8"/>
                    <a:pt x="87" y="8"/>
                    <a:pt x="87" y="8"/>
                  </a:cubicBezTo>
                  <a:cubicBezTo>
                    <a:pt x="87" y="11"/>
                    <a:pt x="87" y="14"/>
                    <a:pt x="88" y="16"/>
                  </a:cubicBezTo>
                  <a:cubicBezTo>
                    <a:pt x="88" y="16"/>
                    <a:pt x="87" y="16"/>
                    <a:pt x="87" y="16"/>
                  </a:cubicBezTo>
                  <a:cubicBezTo>
                    <a:pt x="87" y="17"/>
                    <a:pt x="86" y="17"/>
                    <a:pt x="85" y="17"/>
                  </a:cubicBezTo>
                  <a:cubicBezTo>
                    <a:pt x="85" y="17"/>
                    <a:pt x="85" y="17"/>
                    <a:pt x="85" y="17"/>
                  </a:cubicBezTo>
                  <a:cubicBezTo>
                    <a:pt x="84" y="17"/>
                    <a:pt x="84" y="18"/>
                    <a:pt x="83" y="18"/>
                  </a:cubicBezTo>
                  <a:cubicBezTo>
                    <a:pt x="83" y="18"/>
                    <a:pt x="83" y="18"/>
                    <a:pt x="83" y="18"/>
                  </a:cubicBezTo>
                  <a:cubicBezTo>
                    <a:pt x="82" y="18"/>
                    <a:pt x="81" y="19"/>
                    <a:pt x="81" y="19"/>
                  </a:cubicBezTo>
                  <a:cubicBezTo>
                    <a:pt x="81" y="19"/>
                    <a:pt x="80" y="19"/>
                    <a:pt x="80" y="19"/>
                  </a:cubicBezTo>
                  <a:cubicBezTo>
                    <a:pt x="80" y="20"/>
                    <a:pt x="79" y="20"/>
                    <a:pt x="79" y="21"/>
                  </a:cubicBezTo>
                  <a:cubicBezTo>
                    <a:pt x="77" y="22"/>
                    <a:pt x="76" y="24"/>
                    <a:pt x="75" y="25"/>
                  </a:cubicBezTo>
                  <a:cubicBezTo>
                    <a:pt x="74" y="27"/>
                    <a:pt x="73" y="28"/>
                    <a:pt x="72" y="29"/>
                  </a:cubicBezTo>
                  <a:cubicBezTo>
                    <a:pt x="71" y="30"/>
                    <a:pt x="69" y="30"/>
                    <a:pt x="66" y="30"/>
                  </a:cubicBezTo>
                  <a:cubicBezTo>
                    <a:pt x="64" y="30"/>
                    <a:pt x="61" y="30"/>
                    <a:pt x="59" y="30"/>
                  </a:cubicBezTo>
                  <a:cubicBezTo>
                    <a:pt x="56" y="29"/>
                    <a:pt x="54" y="29"/>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0" name="Freeform 21"/>
            <p:cNvSpPr>
              <a:spLocks noEditPoints="1"/>
            </p:cNvSpPr>
            <p:nvPr/>
          </p:nvSpPr>
          <p:spPr bwMode="auto">
            <a:xfrm>
              <a:off x="9434821" y="1223058"/>
              <a:ext cx="198422" cy="268453"/>
            </a:xfrm>
            <a:custGeom>
              <a:avLst/>
              <a:gdLst>
                <a:gd name="T0" fmla="*/ 410117605 w 96"/>
                <a:gd name="T1" fmla="*/ 56298132 h 129"/>
                <a:gd name="T2" fmla="*/ 405845331 w 96"/>
                <a:gd name="T3" fmla="*/ 43306255 h 129"/>
                <a:gd name="T4" fmla="*/ 393028510 w 96"/>
                <a:gd name="T5" fmla="*/ 38975630 h 129"/>
                <a:gd name="T6" fmla="*/ 21359302 w 96"/>
                <a:gd name="T7" fmla="*/ 0 h 129"/>
                <a:gd name="T8" fmla="*/ 8544547 w 96"/>
                <a:gd name="T9" fmla="*/ 4330626 h 129"/>
                <a:gd name="T10" fmla="*/ 0 w 96"/>
                <a:gd name="T11" fmla="*/ 17322502 h 129"/>
                <a:gd name="T12" fmla="*/ 0 w 96"/>
                <a:gd name="T13" fmla="*/ 95275843 h 129"/>
                <a:gd name="T14" fmla="*/ 0 w 96"/>
                <a:gd name="T15" fmla="*/ 95275843 h 129"/>
                <a:gd name="T16" fmla="*/ 0 w 96"/>
                <a:gd name="T17" fmla="*/ 95275843 h 129"/>
                <a:gd name="T18" fmla="*/ 153793585 w 96"/>
                <a:gd name="T19" fmla="*/ 337792953 h 129"/>
                <a:gd name="T20" fmla="*/ 136706557 w 96"/>
                <a:gd name="T21" fmla="*/ 511022136 h 129"/>
                <a:gd name="T22" fmla="*/ 85441340 w 96"/>
                <a:gd name="T23" fmla="*/ 506691511 h 129"/>
                <a:gd name="T24" fmla="*/ 68352245 w 96"/>
                <a:gd name="T25" fmla="*/ 524014013 h 129"/>
                <a:gd name="T26" fmla="*/ 81169066 w 96"/>
                <a:gd name="T27" fmla="*/ 541336515 h 129"/>
                <a:gd name="T28" fmla="*/ 230690378 w 96"/>
                <a:gd name="T29" fmla="*/ 558659017 h 129"/>
                <a:gd name="T30" fmla="*/ 230690378 w 96"/>
                <a:gd name="T31" fmla="*/ 558659017 h 129"/>
                <a:gd name="T32" fmla="*/ 247779473 w 96"/>
                <a:gd name="T33" fmla="*/ 541336515 h 129"/>
                <a:gd name="T34" fmla="*/ 230690378 w 96"/>
                <a:gd name="T35" fmla="*/ 524014013 h 129"/>
                <a:gd name="T36" fmla="*/ 183699501 w 96"/>
                <a:gd name="T37" fmla="*/ 515352762 h 129"/>
                <a:gd name="T38" fmla="*/ 200786529 w 96"/>
                <a:gd name="T39" fmla="*/ 342123579 h 129"/>
                <a:gd name="T40" fmla="*/ 393028510 w 96"/>
                <a:gd name="T41" fmla="*/ 129920847 h 129"/>
                <a:gd name="T42" fmla="*/ 393028510 w 96"/>
                <a:gd name="T43" fmla="*/ 129920847 h 129"/>
                <a:gd name="T44" fmla="*/ 410117605 w 96"/>
                <a:gd name="T45" fmla="*/ 56298132 h 129"/>
                <a:gd name="T46" fmla="*/ 34176123 w 96"/>
                <a:gd name="T47" fmla="*/ 34645004 h 129"/>
                <a:gd name="T48" fmla="*/ 371669209 w 96"/>
                <a:gd name="T49" fmla="*/ 69290008 h 129"/>
                <a:gd name="T50" fmla="*/ 367396935 w 96"/>
                <a:gd name="T51" fmla="*/ 103937094 h 129"/>
                <a:gd name="T52" fmla="*/ 363124661 w 96"/>
                <a:gd name="T53" fmla="*/ 103937094 h 129"/>
                <a:gd name="T54" fmla="*/ 358852388 w 96"/>
                <a:gd name="T55" fmla="*/ 103937094 h 129"/>
                <a:gd name="T56" fmla="*/ 328948539 w 96"/>
                <a:gd name="T57" fmla="*/ 108267719 h 129"/>
                <a:gd name="T58" fmla="*/ 307589237 w 96"/>
                <a:gd name="T59" fmla="*/ 121259596 h 129"/>
                <a:gd name="T60" fmla="*/ 290500142 w 96"/>
                <a:gd name="T61" fmla="*/ 134251472 h 129"/>
                <a:gd name="T62" fmla="*/ 264868567 w 96"/>
                <a:gd name="T63" fmla="*/ 129920847 h 129"/>
                <a:gd name="T64" fmla="*/ 234962651 w 96"/>
                <a:gd name="T65" fmla="*/ 121259596 h 129"/>
                <a:gd name="T66" fmla="*/ 170882680 w 96"/>
                <a:gd name="T67" fmla="*/ 99606468 h 129"/>
                <a:gd name="T68" fmla="*/ 145249038 w 96"/>
                <a:gd name="T69" fmla="*/ 103937094 h 129"/>
                <a:gd name="T70" fmla="*/ 140978831 w 96"/>
                <a:gd name="T71" fmla="*/ 108267719 h 129"/>
                <a:gd name="T72" fmla="*/ 85441340 w 96"/>
                <a:gd name="T73" fmla="*/ 112598345 h 129"/>
                <a:gd name="T74" fmla="*/ 64079972 w 96"/>
                <a:gd name="T75" fmla="*/ 99606468 h 129"/>
                <a:gd name="T76" fmla="*/ 51265217 w 96"/>
                <a:gd name="T77" fmla="*/ 90945217 h 129"/>
                <a:gd name="T78" fmla="*/ 46992944 w 96"/>
                <a:gd name="T79" fmla="*/ 86614592 h 129"/>
                <a:gd name="T80" fmla="*/ 38448396 w 96"/>
                <a:gd name="T81" fmla="*/ 82283966 h 129"/>
                <a:gd name="T82" fmla="*/ 34176123 w 96"/>
                <a:gd name="T83" fmla="*/ 82283966 h 129"/>
                <a:gd name="T84" fmla="*/ 34176123 w 96"/>
                <a:gd name="T85" fmla="*/ 34645004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6" h="129">
                  <a:moveTo>
                    <a:pt x="96" y="13"/>
                  </a:moveTo>
                  <a:cubicBezTo>
                    <a:pt x="96" y="12"/>
                    <a:pt x="95" y="11"/>
                    <a:pt x="95" y="10"/>
                  </a:cubicBezTo>
                  <a:cubicBezTo>
                    <a:pt x="94" y="9"/>
                    <a:pt x="93" y="9"/>
                    <a:pt x="92" y="9"/>
                  </a:cubicBezTo>
                  <a:cubicBezTo>
                    <a:pt x="5" y="0"/>
                    <a:pt x="5" y="0"/>
                    <a:pt x="5" y="0"/>
                  </a:cubicBezTo>
                  <a:cubicBezTo>
                    <a:pt x="4" y="0"/>
                    <a:pt x="3" y="0"/>
                    <a:pt x="2" y="1"/>
                  </a:cubicBezTo>
                  <a:cubicBezTo>
                    <a:pt x="1" y="2"/>
                    <a:pt x="1" y="3"/>
                    <a:pt x="0" y="4"/>
                  </a:cubicBezTo>
                  <a:cubicBezTo>
                    <a:pt x="0" y="10"/>
                    <a:pt x="0" y="16"/>
                    <a:pt x="0" y="22"/>
                  </a:cubicBezTo>
                  <a:cubicBezTo>
                    <a:pt x="0" y="22"/>
                    <a:pt x="0" y="22"/>
                    <a:pt x="0" y="22"/>
                  </a:cubicBezTo>
                  <a:cubicBezTo>
                    <a:pt x="0" y="22"/>
                    <a:pt x="0" y="22"/>
                    <a:pt x="0" y="22"/>
                  </a:cubicBezTo>
                  <a:cubicBezTo>
                    <a:pt x="3" y="51"/>
                    <a:pt x="17" y="72"/>
                    <a:pt x="36" y="78"/>
                  </a:cubicBezTo>
                  <a:cubicBezTo>
                    <a:pt x="32" y="118"/>
                    <a:pt x="32" y="118"/>
                    <a:pt x="32" y="118"/>
                  </a:cubicBezTo>
                  <a:cubicBezTo>
                    <a:pt x="20" y="117"/>
                    <a:pt x="20" y="117"/>
                    <a:pt x="20" y="117"/>
                  </a:cubicBezTo>
                  <a:cubicBezTo>
                    <a:pt x="18" y="117"/>
                    <a:pt x="16" y="119"/>
                    <a:pt x="16" y="121"/>
                  </a:cubicBezTo>
                  <a:cubicBezTo>
                    <a:pt x="15" y="123"/>
                    <a:pt x="17" y="125"/>
                    <a:pt x="19" y="125"/>
                  </a:cubicBezTo>
                  <a:cubicBezTo>
                    <a:pt x="54" y="129"/>
                    <a:pt x="54" y="129"/>
                    <a:pt x="54" y="129"/>
                  </a:cubicBezTo>
                  <a:cubicBezTo>
                    <a:pt x="54" y="129"/>
                    <a:pt x="54" y="129"/>
                    <a:pt x="54" y="129"/>
                  </a:cubicBezTo>
                  <a:cubicBezTo>
                    <a:pt x="56" y="129"/>
                    <a:pt x="58" y="127"/>
                    <a:pt x="58" y="125"/>
                  </a:cubicBezTo>
                  <a:cubicBezTo>
                    <a:pt x="58" y="123"/>
                    <a:pt x="56" y="121"/>
                    <a:pt x="54" y="121"/>
                  </a:cubicBezTo>
                  <a:cubicBezTo>
                    <a:pt x="43" y="119"/>
                    <a:pt x="43" y="119"/>
                    <a:pt x="43" y="119"/>
                  </a:cubicBezTo>
                  <a:cubicBezTo>
                    <a:pt x="47" y="79"/>
                    <a:pt x="47" y="79"/>
                    <a:pt x="47" y="79"/>
                  </a:cubicBezTo>
                  <a:cubicBezTo>
                    <a:pt x="66" y="77"/>
                    <a:pt x="85" y="58"/>
                    <a:pt x="92" y="30"/>
                  </a:cubicBezTo>
                  <a:cubicBezTo>
                    <a:pt x="92" y="30"/>
                    <a:pt x="92" y="30"/>
                    <a:pt x="92" y="30"/>
                  </a:cubicBezTo>
                  <a:cubicBezTo>
                    <a:pt x="94" y="24"/>
                    <a:pt x="95" y="19"/>
                    <a:pt x="96" y="13"/>
                  </a:cubicBezTo>
                  <a:close/>
                  <a:moveTo>
                    <a:pt x="8" y="8"/>
                  </a:moveTo>
                  <a:cubicBezTo>
                    <a:pt x="87" y="16"/>
                    <a:pt x="87" y="16"/>
                    <a:pt x="87" y="16"/>
                  </a:cubicBezTo>
                  <a:cubicBezTo>
                    <a:pt x="87" y="19"/>
                    <a:pt x="86" y="21"/>
                    <a:pt x="86" y="24"/>
                  </a:cubicBezTo>
                  <a:cubicBezTo>
                    <a:pt x="86" y="24"/>
                    <a:pt x="86" y="24"/>
                    <a:pt x="85" y="24"/>
                  </a:cubicBezTo>
                  <a:cubicBezTo>
                    <a:pt x="85" y="24"/>
                    <a:pt x="84" y="24"/>
                    <a:pt x="84" y="24"/>
                  </a:cubicBezTo>
                  <a:cubicBezTo>
                    <a:pt x="81" y="24"/>
                    <a:pt x="79" y="24"/>
                    <a:pt x="77" y="25"/>
                  </a:cubicBezTo>
                  <a:cubicBezTo>
                    <a:pt x="75" y="26"/>
                    <a:pt x="74" y="27"/>
                    <a:pt x="72" y="28"/>
                  </a:cubicBezTo>
                  <a:cubicBezTo>
                    <a:pt x="71" y="29"/>
                    <a:pt x="69" y="31"/>
                    <a:pt x="68" y="31"/>
                  </a:cubicBezTo>
                  <a:cubicBezTo>
                    <a:pt x="66" y="32"/>
                    <a:pt x="64" y="31"/>
                    <a:pt x="62" y="30"/>
                  </a:cubicBezTo>
                  <a:cubicBezTo>
                    <a:pt x="59" y="30"/>
                    <a:pt x="57" y="29"/>
                    <a:pt x="55" y="28"/>
                  </a:cubicBezTo>
                  <a:cubicBezTo>
                    <a:pt x="51" y="25"/>
                    <a:pt x="46" y="23"/>
                    <a:pt x="40" y="23"/>
                  </a:cubicBezTo>
                  <a:cubicBezTo>
                    <a:pt x="38" y="23"/>
                    <a:pt x="36" y="24"/>
                    <a:pt x="34" y="24"/>
                  </a:cubicBezTo>
                  <a:cubicBezTo>
                    <a:pt x="33" y="25"/>
                    <a:pt x="33" y="25"/>
                    <a:pt x="33" y="25"/>
                  </a:cubicBezTo>
                  <a:cubicBezTo>
                    <a:pt x="28" y="26"/>
                    <a:pt x="23" y="27"/>
                    <a:pt x="20" y="26"/>
                  </a:cubicBezTo>
                  <a:cubicBezTo>
                    <a:pt x="18" y="25"/>
                    <a:pt x="17" y="24"/>
                    <a:pt x="15" y="23"/>
                  </a:cubicBezTo>
                  <a:cubicBezTo>
                    <a:pt x="14" y="22"/>
                    <a:pt x="13" y="22"/>
                    <a:pt x="12" y="21"/>
                  </a:cubicBezTo>
                  <a:cubicBezTo>
                    <a:pt x="12" y="21"/>
                    <a:pt x="12" y="21"/>
                    <a:pt x="11" y="20"/>
                  </a:cubicBezTo>
                  <a:cubicBezTo>
                    <a:pt x="10" y="20"/>
                    <a:pt x="10" y="19"/>
                    <a:pt x="9" y="19"/>
                  </a:cubicBezTo>
                  <a:cubicBezTo>
                    <a:pt x="8" y="19"/>
                    <a:pt x="8" y="19"/>
                    <a:pt x="8" y="19"/>
                  </a:cubicBezTo>
                  <a:cubicBezTo>
                    <a:pt x="8" y="15"/>
                    <a:pt x="8" y="12"/>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1" name="Freeform 22"/>
            <p:cNvSpPr/>
            <p:nvPr/>
          </p:nvSpPr>
          <p:spPr bwMode="auto">
            <a:xfrm>
              <a:off x="5348501" y="1119178"/>
              <a:ext cx="21009" cy="18675"/>
            </a:xfrm>
            <a:custGeom>
              <a:avLst/>
              <a:gdLst>
                <a:gd name="T0" fmla="*/ 26481845 w 10"/>
                <a:gd name="T1" fmla="*/ 4305625 h 9"/>
                <a:gd name="T2" fmla="*/ 4413991 w 10"/>
                <a:gd name="T3" fmla="*/ 12916875 h 9"/>
                <a:gd name="T4" fmla="*/ 0 w 10"/>
                <a:gd name="T5" fmla="*/ 30139375 h 9"/>
                <a:gd name="T6" fmla="*/ 0 w 10"/>
                <a:gd name="T7" fmla="*/ 30139375 h 9"/>
                <a:gd name="T8" fmla="*/ 0 w 10"/>
                <a:gd name="T9" fmla="*/ 30139375 h 9"/>
                <a:gd name="T10" fmla="*/ 35309826 w 10"/>
                <a:gd name="T11" fmla="*/ 38750625 h 9"/>
                <a:gd name="T12" fmla="*/ 39723817 w 10"/>
                <a:gd name="T13" fmla="*/ 25833750 h 9"/>
                <a:gd name="T14" fmla="*/ 26481845 w 10"/>
                <a:gd name="T15" fmla="*/ 4305625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6" y="1"/>
                  </a:moveTo>
                  <a:cubicBezTo>
                    <a:pt x="4" y="0"/>
                    <a:pt x="2" y="1"/>
                    <a:pt x="1" y="3"/>
                  </a:cubicBezTo>
                  <a:cubicBezTo>
                    <a:pt x="0" y="7"/>
                    <a:pt x="0" y="7"/>
                    <a:pt x="0" y="7"/>
                  </a:cubicBezTo>
                  <a:cubicBezTo>
                    <a:pt x="0" y="7"/>
                    <a:pt x="0" y="7"/>
                    <a:pt x="0" y="7"/>
                  </a:cubicBezTo>
                  <a:cubicBezTo>
                    <a:pt x="0" y="7"/>
                    <a:pt x="0" y="7"/>
                    <a:pt x="0" y="7"/>
                  </a:cubicBezTo>
                  <a:cubicBezTo>
                    <a:pt x="3" y="8"/>
                    <a:pt x="5" y="8"/>
                    <a:pt x="8" y="9"/>
                  </a:cubicBezTo>
                  <a:cubicBezTo>
                    <a:pt x="9" y="6"/>
                    <a:pt x="9" y="6"/>
                    <a:pt x="9" y="6"/>
                  </a:cubicBezTo>
                  <a:cubicBezTo>
                    <a:pt x="10" y="4"/>
                    <a:pt x="9"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2" name="Freeform 23"/>
            <p:cNvSpPr>
              <a:spLocks noEditPoints="1"/>
            </p:cNvSpPr>
            <p:nvPr/>
          </p:nvSpPr>
          <p:spPr bwMode="auto">
            <a:xfrm>
              <a:off x="5145410" y="1150692"/>
              <a:ext cx="208926" cy="367664"/>
            </a:xfrm>
            <a:custGeom>
              <a:avLst/>
              <a:gdLst>
                <a:gd name="T0" fmla="*/ 432178945 w 101"/>
                <a:gd name="T1" fmla="*/ 138071334 h 177"/>
                <a:gd name="T2" fmla="*/ 423621254 w 101"/>
                <a:gd name="T3" fmla="*/ 0 h 177"/>
                <a:gd name="T4" fmla="*/ 320924816 w 101"/>
                <a:gd name="T5" fmla="*/ 94923782 h 177"/>
                <a:gd name="T6" fmla="*/ 367993155 w 101"/>
                <a:gd name="T7" fmla="*/ 112183218 h 177"/>
                <a:gd name="T8" fmla="*/ 346599960 w 101"/>
                <a:gd name="T9" fmla="*/ 168275866 h 177"/>
                <a:gd name="T10" fmla="*/ 179717731 w 101"/>
                <a:gd name="T11" fmla="*/ 168275866 h 177"/>
                <a:gd name="T12" fmla="*/ 98416557 w 101"/>
                <a:gd name="T13" fmla="*/ 30202455 h 177"/>
                <a:gd name="T14" fmla="*/ 81301174 w 101"/>
                <a:gd name="T15" fmla="*/ 25888115 h 177"/>
                <a:gd name="T16" fmla="*/ 12837572 w 101"/>
                <a:gd name="T17" fmla="*/ 47461891 h 177"/>
                <a:gd name="T18" fmla="*/ 4279880 w 101"/>
                <a:gd name="T19" fmla="*/ 69035667 h 177"/>
                <a:gd name="T20" fmla="*/ 25673075 w 101"/>
                <a:gd name="T21" fmla="*/ 81980763 h 177"/>
                <a:gd name="T22" fmla="*/ 77021294 w 101"/>
                <a:gd name="T23" fmla="*/ 60406987 h 177"/>
                <a:gd name="T24" fmla="*/ 136927204 w 101"/>
                <a:gd name="T25" fmla="*/ 168275866 h 177"/>
                <a:gd name="T26" fmla="*/ 94138746 w 101"/>
                <a:gd name="T27" fmla="*/ 168275866 h 177"/>
                <a:gd name="T28" fmla="*/ 81301174 w 101"/>
                <a:gd name="T29" fmla="*/ 176904546 h 177"/>
                <a:gd name="T30" fmla="*/ 77021294 w 101"/>
                <a:gd name="T31" fmla="*/ 185535302 h 177"/>
                <a:gd name="T32" fmla="*/ 77021294 w 101"/>
                <a:gd name="T33" fmla="*/ 345180412 h 177"/>
                <a:gd name="T34" fmla="*/ 81301174 w 101"/>
                <a:gd name="T35" fmla="*/ 694675163 h 177"/>
                <a:gd name="T36" fmla="*/ 154044656 w 101"/>
                <a:gd name="T37" fmla="*/ 763710830 h 177"/>
                <a:gd name="T38" fmla="*/ 355157651 w 101"/>
                <a:gd name="T39" fmla="*/ 763710830 h 177"/>
                <a:gd name="T40" fmla="*/ 423621254 w 101"/>
                <a:gd name="T41" fmla="*/ 694675163 h 177"/>
                <a:gd name="T42" fmla="*/ 427899065 w 101"/>
                <a:gd name="T43" fmla="*/ 345180412 h 177"/>
                <a:gd name="T44" fmla="*/ 427899065 w 101"/>
                <a:gd name="T45" fmla="*/ 185535302 h 177"/>
                <a:gd name="T46" fmla="*/ 423621254 w 101"/>
                <a:gd name="T47" fmla="*/ 176904546 h 177"/>
                <a:gd name="T48" fmla="*/ 410783682 w 101"/>
                <a:gd name="T49" fmla="*/ 168275866 h 177"/>
                <a:gd name="T50" fmla="*/ 380830727 w 101"/>
                <a:gd name="T51" fmla="*/ 168275866 h 177"/>
                <a:gd name="T52" fmla="*/ 397946110 w 101"/>
                <a:gd name="T53" fmla="*/ 125128315 h 177"/>
                <a:gd name="T54" fmla="*/ 432178945 w 101"/>
                <a:gd name="T55" fmla="*/ 138071334 h 177"/>
                <a:gd name="T56" fmla="*/ 333762388 w 101"/>
                <a:gd name="T57" fmla="*/ 202792661 h 177"/>
                <a:gd name="T58" fmla="*/ 290971861 w 101"/>
                <a:gd name="T59" fmla="*/ 327920976 h 177"/>
                <a:gd name="T60" fmla="*/ 265298786 w 101"/>
                <a:gd name="T61" fmla="*/ 327920976 h 177"/>
                <a:gd name="T62" fmla="*/ 196833115 w 101"/>
                <a:gd name="T63" fmla="*/ 202792661 h 177"/>
                <a:gd name="T64" fmla="*/ 333762388 w 101"/>
                <a:gd name="T65" fmla="*/ 202792661 h 177"/>
                <a:gd name="T66" fmla="*/ 111254129 w 101"/>
                <a:gd name="T67" fmla="*/ 327920976 h 177"/>
                <a:gd name="T68" fmla="*/ 111254129 w 101"/>
                <a:gd name="T69" fmla="*/ 202792661 h 177"/>
                <a:gd name="T70" fmla="*/ 158322468 w 101"/>
                <a:gd name="T71" fmla="*/ 202792661 h 177"/>
                <a:gd name="T72" fmla="*/ 226786070 w 101"/>
                <a:gd name="T73" fmla="*/ 327920976 h 177"/>
                <a:gd name="T74" fmla="*/ 111254129 w 101"/>
                <a:gd name="T75" fmla="*/ 327920976 h 177"/>
                <a:gd name="T76" fmla="*/ 188275423 w 101"/>
                <a:gd name="T77" fmla="*/ 448734951 h 177"/>
                <a:gd name="T78" fmla="*/ 256739025 w 101"/>
                <a:gd name="T79" fmla="*/ 418530418 h 177"/>
                <a:gd name="T80" fmla="*/ 286691981 w 101"/>
                <a:gd name="T81" fmla="*/ 487566085 h 177"/>
                <a:gd name="T82" fmla="*/ 218228378 w 101"/>
                <a:gd name="T83" fmla="*/ 517770617 h 177"/>
                <a:gd name="T84" fmla="*/ 188275423 w 101"/>
                <a:gd name="T85" fmla="*/ 448734951 h 177"/>
                <a:gd name="T86" fmla="*/ 299529552 w 101"/>
                <a:gd name="T87" fmla="*/ 673101387 h 177"/>
                <a:gd name="T88" fmla="*/ 231065950 w 101"/>
                <a:gd name="T89" fmla="*/ 642896855 h 177"/>
                <a:gd name="T90" fmla="*/ 256739025 w 101"/>
                <a:gd name="T91" fmla="*/ 573861188 h 177"/>
                <a:gd name="T92" fmla="*/ 329482508 w 101"/>
                <a:gd name="T93" fmla="*/ 604065720 h 177"/>
                <a:gd name="T94" fmla="*/ 299529552 w 101"/>
                <a:gd name="T95" fmla="*/ 673101387 h 177"/>
                <a:gd name="T96" fmla="*/ 393668298 w 101"/>
                <a:gd name="T97" fmla="*/ 202792661 h 177"/>
                <a:gd name="T98" fmla="*/ 393668298 w 101"/>
                <a:gd name="T99" fmla="*/ 327920976 h 177"/>
                <a:gd name="T100" fmla="*/ 325204696 w 101"/>
                <a:gd name="T101" fmla="*/ 327920976 h 177"/>
                <a:gd name="T102" fmla="*/ 372273035 w 101"/>
                <a:gd name="T103" fmla="*/ 202792661 h 177"/>
                <a:gd name="T104" fmla="*/ 393668298 w 101"/>
                <a:gd name="T105" fmla="*/ 202792661 h 1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1" h="177">
                  <a:moveTo>
                    <a:pt x="101" y="32"/>
                  </a:moveTo>
                  <a:cubicBezTo>
                    <a:pt x="99" y="0"/>
                    <a:pt x="99" y="0"/>
                    <a:pt x="99" y="0"/>
                  </a:cubicBezTo>
                  <a:cubicBezTo>
                    <a:pt x="75" y="22"/>
                    <a:pt x="75" y="22"/>
                    <a:pt x="75" y="22"/>
                  </a:cubicBezTo>
                  <a:cubicBezTo>
                    <a:pt x="86" y="26"/>
                    <a:pt x="86" y="26"/>
                    <a:pt x="86" y="26"/>
                  </a:cubicBezTo>
                  <a:cubicBezTo>
                    <a:pt x="81" y="39"/>
                    <a:pt x="81" y="39"/>
                    <a:pt x="81" y="39"/>
                  </a:cubicBezTo>
                  <a:cubicBezTo>
                    <a:pt x="42" y="39"/>
                    <a:pt x="42" y="39"/>
                    <a:pt x="42" y="39"/>
                  </a:cubicBezTo>
                  <a:cubicBezTo>
                    <a:pt x="23" y="7"/>
                    <a:pt x="23" y="7"/>
                    <a:pt x="23" y="7"/>
                  </a:cubicBezTo>
                  <a:cubicBezTo>
                    <a:pt x="23" y="6"/>
                    <a:pt x="20" y="5"/>
                    <a:pt x="19" y="6"/>
                  </a:cubicBezTo>
                  <a:cubicBezTo>
                    <a:pt x="3" y="11"/>
                    <a:pt x="3" y="11"/>
                    <a:pt x="3" y="11"/>
                  </a:cubicBezTo>
                  <a:cubicBezTo>
                    <a:pt x="1" y="12"/>
                    <a:pt x="0" y="14"/>
                    <a:pt x="1" y="16"/>
                  </a:cubicBezTo>
                  <a:cubicBezTo>
                    <a:pt x="1" y="18"/>
                    <a:pt x="4" y="19"/>
                    <a:pt x="6" y="19"/>
                  </a:cubicBezTo>
                  <a:cubicBezTo>
                    <a:pt x="18" y="14"/>
                    <a:pt x="18" y="14"/>
                    <a:pt x="18" y="14"/>
                  </a:cubicBezTo>
                  <a:cubicBezTo>
                    <a:pt x="32" y="39"/>
                    <a:pt x="32" y="39"/>
                    <a:pt x="32" y="39"/>
                  </a:cubicBezTo>
                  <a:cubicBezTo>
                    <a:pt x="22" y="39"/>
                    <a:pt x="22" y="39"/>
                    <a:pt x="22" y="39"/>
                  </a:cubicBezTo>
                  <a:cubicBezTo>
                    <a:pt x="21" y="39"/>
                    <a:pt x="20" y="40"/>
                    <a:pt x="19" y="41"/>
                  </a:cubicBezTo>
                  <a:cubicBezTo>
                    <a:pt x="18" y="41"/>
                    <a:pt x="18" y="42"/>
                    <a:pt x="18" y="43"/>
                  </a:cubicBezTo>
                  <a:cubicBezTo>
                    <a:pt x="18" y="80"/>
                    <a:pt x="18" y="80"/>
                    <a:pt x="18" y="80"/>
                  </a:cubicBezTo>
                  <a:cubicBezTo>
                    <a:pt x="19" y="161"/>
                    <a:pt x="19" y="161"/>
                    <a:pt x="19" y="161"/>
                  </a:cubicBezTo>
                  <a:cubicBezTo>
                    <a:pt x="19" y="170"/>
                    <a:pt x="27" y="177"/>
                    <a:pt x="36" y="177"/>
                  </a:cubicBezTo>
                  <a:cubicBezTo>
                    <a:pt x="83" y="177"/>
                    <a:pt x="83" y="177"/>
                    <a:pt x="83" y="177"/>
                  </a:cubicBezTo>
                  <a:cubicBezTo>
                    <a:pt x="92" y="177"/>
                    <a:pt x="99" y="170"/>
                    <a:pt x="99" y="161"/>
                  </a:cubicBezTo>
                  <a:cubicBezTo>
                    <a:pt x="100" y="80"/>
                    <a:pt x="100" y="80"/>
                    <a:pt x="100" y="80"/>
                  </a:cubicBezTo>
                  <a:cubicBezTo>
                    <a:pt x="100" y="43"/>
                    <a:pt x="100" y="43"/>
                    <a:pt x="100" y="43"/>
                  </a:cubicBezTo>
                  <a:cubicBezTo>
                    <a:pt x="100" y="42"/>
                    <a:pt x="100" y="41"/>
                    <a:pt x="99" y="41"/>
                  </a:cubicBezTo>
                  <a:cubicBezTo>
                    <a:pt x="99" y="40"/>
                    <a:pt x="98" y="39"/>
                    <a:pt x="96" y="39"/>
                  </a:cubicBezTo>
                  <a:cubicBezTo>
                    <a:pt x="89" y="39"/>
                    <a:pt x="89" y="39"/>
                    <a:pt x="89" y="39"/>
                  </a:cubicBezTo>
                  <a:cubicBezTo>
                    <a:pt x="93" y="29"/>
                    <a:pt x="93" y="29"/>
                    <a:pt x="93" y="29"/>
                  </a:cubicBezTo>
                  <a:lnTo>
                    <a:pt x="101" y="32"/>
                  </a:lnTo>
                  <a:close/>
                  <a:moveTo>
                    <a:pt x="78" y="47"/>
                  </a:moveTo>
                  <a:cubicBezTo>
                    <a:pt x="68" y="76"/>
                    <a:pt x="68" y="76"/>
                    <a:pt x="68" y="76"/>
                  </a:cubicBezTo>
                  <a:cubicBezTo>
                    <a:pt x="62" y="76"/>
                    <a:pt x="62" y="76"/>
                    <a:pt x="62" y="76"/>
                  </a:cubicBezTo>
                  <a:cubicBezTo>
                    <a:pt x="46" y="47"/>
                    <a:pt x="46" y="47"/>
                    <a:pt x="46" y="47"/>
                  </a:cubicBezTo>
                  <a:lnTo>
                    <a:pt x="78" y="47"/>
                  </a:lnTo>
                  <a:close/>
                  <a:moveTo>
                    <a:pt x="26" y="76"/>
                  </a:moveTo>
                  <a:cubicBezTo>
                    <a:pt x="26" y="47"/>
                    <a:pt x="26" y="47"/>
                    <a:pt x="26" y="47"/>
                  </a:cubicBezTo>
                  <a:cubicBezTo>
                    <a:pt x="37" y="47"/>
                    <a:pt x="37" y="47"/>
                    <a:pt x="37" y="47"/>
                  </a:cubicBezTo>
                  <a:cubicBezTo>
                    <a:pt x="53" y="76"/>
                    <a:pt x="53" y="76"/>
                    <a:pt x="53" y="76"/>
                  </a:cubicBezTo>
                  <a:lnTo>
                    <a:pt x="26" y="76"/>
                  </a:lnTo>
                  <a:close/>
                  <a:moveTo>
                    <a:pt x="44" y="104"/>
                  </a:moveTo>
                  <a:cubicBezTo>
                    <a:pt x="60" y="97"/>
                    <a:pt x="60" y="97"/>
                    <a:pt x="60" y="97"/>
                  </a:cubicBezTo>
                  <a:cubicBezTo>
                    <a:pt x="67" y="113"/>
                    <a:pt x="67" y="113"/>
                    <a:pt x="67" y="113"/>
                  </a:cubicBezTo>
                  <a:cubicBezTo>
                    <a:pt x="51" y="120"/>
                    <a:pt x="51" y="120"/>
                    <a:pt x="51" y="120"/>
                  </a:cubicBezTo>
                  <a:lnTo>
                    <a:pt x="44" y="104"/>
                  </a:lnTo>
                  <a:close/>
                  <a:moveTo>
                    <a:pt x="70" y="156"/>
                  </a:moveTo>
                  <a:cubicBezTo>
                    <a:pt x="54" y="149"/>
                    <a:pt x="54" y="149"/>
                    <a:pt x="54" y="149"/>
                  </a:cubicBezTo>
                  <a:cubicBezTo>
                    <a:pt x="60" y="133"/>
                    <a:pt x="60" y="133"/>
                    <a:pt x="60" y="133"/>
                  </a:cubicBezTo>
                  <a:cubicBezTo>
                    <a:pt x="77" y="140"/>
                    <a:pt x="77" y="140"/>
                    <a:pt x="77" y="140"/>
                  </a:cubicBezTo>
                  <a:lnTo>
                    <a:pt x="70" y="156"/>
                  </a:lnTo>
                  <a:close/>
                  <a:moveTo>
                    <a:pt x="92" y="47"/>
                  </a:moveTo>
                  <a:cubicBezTo>
                    <a:pt x="92" y="76"/>
                    <a:pt x="92" y="76"/>
                    <a:pt x="92" y="76"/>
                  </a:cubicBezTo>
                  <a:cubicBezTo>
                    <a:pt x="76" y="76"/>
                    <a:pt x="76" y="76"/>
                    <a:pt x="76" y="76"/>
                  </a:cubicBezTo>
                  <a:cubicBezTo>
                    <a:pt x="87" y="47"/>
                    <a:pt x="87" y="47"/>
                    <a:pt x="87" y="47"/>
                  </a:cubicBezTo>
                  <a:lnTo>
                    <a:pt x="9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3" name="Freeform 24"/>
            <p:cNvSpPr/>
            <p:nvPr/>
          </p:nvSpPr>
          <p:spPr bwMode="auto">
            <a:xfrm>
              <a:off x="5367176" y="1140187"/>
              <a:ext cx="47855" cy="95709"/>
            </a:xfrm>
            <a:custGeom>
              <a:avLst/>
              <a:gdLst>
                <a:gd name="T0" fmla="*/ 0 w 23"/>
                <a:gd name="T1" fmla="*/ 0 h 46"/>
                <a:gd name="T2" fmla="*/ 8657594 w 23"/>
                <a:gd name="T3" fmla="*/ 173160468 h 46"/>
                <a:gd name="T4" fmla="*/ 77924585 w 23"/>
                <a:gd name="T5" fmla="*/ 194805266 h 46"/>
                <a:gd name="T6" fmla="*/ 82252342 w 23"/>
                <a:gd name="T7" fmla="*/ 199135058 h 46"/>
                <a:gd name="T8" fmla="*/ 95239773 w 23"/>
                <a:gd name="T9" fmla="*/ 186147763 h 46"/>
                <a:gd name="T10" fmla="*/ 99569610 w 23"/>
                <a:gd name="T11" fmla="*/ 177490260 h 46"/>
                <a:gd name="T12" fmla="*/ 0 w 23"/>
                <a:gd name="T13" fmla="*/ 0 h 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46">
                  <a:moveTo>
                    <a:pt x="0" y="0"/>
                  </a:moveTo>
                  <a:cubicBezTo>
                    <a:pt x="2" y="40"/>
                    <a:pt x="2" y="40"/>
                    <a:pt x="2" y="40"/>
                  </a:cubicBezTo>
                  <a:cubicBezTo>
                    <a:pt x="18" y="45"/>
                    <a:pt x="18" y="45"/>
                    <a:pt x="18" y="45"/>
                  </a:cubicBezTo>
                  <a:cubicBezTo>
                    <a:pt x="18" y="45"/>
                    <a:pt x="18" y="46"/>
                    <a:pt x="19" y="46"/>
                  </a:cubicBezTo>
                  <a:cubicBezTo>
                    <a:pt x="20" y="46"/>
                    <a:pt x="22" y="45"/>
                    <a:pt x="22" y="43"/>
                  </a:cubicBezTo>
                  <a:cubicBezTo>
                    <a:pt x="23" y="43"/>
                    <a:pt x="23" y="42"/>
                    <a:pt x="23" y="41"/>
                  </a:cubicBezTo>
                  <a:cubicBezTo>
                    <a:pt x="22" y="21"/>
                    <a:pt x="1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4" name="Freeform 25"/>
            <p:cNvSpPr/>
            <p:nvPr/>
          </p:nvSpPr>
          <p:spPr bwMode="auto">
            <a:xfrm>
              <a:off x="5250457" y="1123847"/>
              <a:ext cx="95709" cy="66530"/>
            </a:xfrm>
            <a:custGeom>
              <a:avLst/>
              <a:gdLst>
                <a:gd name="T0" fmla="*/ 12987295 w 46"/>
                <a:gd name="T1" fmla="*/ 121030544 h 32"/>
                <a:gd name="T2" fmla="*/ 64934395 w 46"/>
                <a:gd name="T3" fmla="*/ 138320028 h 32"/>
                <a:gd name="T4" fmla="*/ 199135058 w 46"/>
                <a:gd name="T5" fmla="*/ 17289484 h 32"/>
                <a:gd name="T6" fmla="*/ 4329792 w 46"/>
                <a:gd name="T7" fmla="*/ 90771869 h 32"/>
                <a:gd name="T8" fmla="*/ 4329792 w 46"/>
                <a:gd name="T9" fmla="*/ 99416611 h 32"/>
                <a:gd name="T10" fmla="*/ 12987295 w 46"/>
                <a:gd name="T11" fmla="*/ 121030544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32">
                  <a:moveTo>
                    <a:pt x="3" y="28"/>
                  </a:moveTo>
                  <a:cubicBezTo>
                    <a:pt x="15" y="32"/>
                    <a:pt x="15" y="32"/>
                    <a:pt x="15" y="32"/>
                  </a:cubicBezTo>
                  <a:cubicBezTo>
                    <a:pt x="46" y="4"/>
                    <a:pt x="46" y="4"/>
                    <a:pt x="46" y="4"/>
                  </a:cubicBezTo>
                  <a:cubicBezTo>
                    <a:pt x="30" y="0"/>
                    <a:pt x="15" y="6"/>
                    <a:pt x="1" y="21"/>
                  </a:cubicBezTo>
                  <a:cubicBezTo>
                    <a:pt x="1" y="22"/>
                    <a:pt x="1" y="23"/>
                    <a:pt x="1" y="23"/>
                  </a:cubicBezTo>
                  <a:cubicBezTo>
                    <a:pt x="0" y="25"/>
                    <a:pt x="1" y="27"/>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5" name="Freeform 26"/>
            <p:cNvSpPr/>
            <p:nvPr/>
          </p:nvSpPr>
          <p:spPr bwMode="auto">
            <a:xfrm>
              <a:off x="8797537" y="1137853"/>
              <a:ext cx="16341" cy="58359"/>
            </a:xfrm>
            <a:custGeom>
              <a:avLst/>
              <a:gdLst>
                <a:gd name="T0" fmla="*/ 16690289 w 8"/>
                <a:gd name="T1" fmla="*/ 121634746 h 28"/>
                <a:gd name="T2" fmla="*/ 0 w 8"/>
                <a:gd name="T3" fmla="*/ 104258354 h 28"/>
                <a:gd name="T4" fmla="*/ 0 w 8"/>
                <a:gd name="T5" fmla="*/ 17376392 h 28"/>
                <a:gd name="T6" fmla="*/ 16690289 w 8"/>
                <a:gd name="T7" fmla="*/ 0 h 28"/>
                <a:gd name="T8" fmla="*/ 33378535 w 8"/>
                <a:gd name="T9" fmla="*/ 17376392 h 28"/>
                <a:gd name="T10" fmla="*/ 33378535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6" name="Freeform 27"/>
            <p:cNvSpPr/>
            <p:nvPr/>
          </p:nvSpPr>
          <p:spPr bwMode="auto">
            <a:xfrm>
              <a:off x="8755518" y="1121512"/>
              <a:ext cx="15173" cy="74700"/>
            </a:xfrm>
            <a:custGeom>
              <a:avLst/>
              <a:gdLst>
                <a:gd name="T0" fmla="*/ 18792844 w 7"/>
                <a:gd name="T1" fmla="*/ 155002500 h 36"/>
                <a:gd name="T2" fmla="*/ 0 w 7"/>
                <a:gd name="T3" fmla="*/ 137780000 h 36"/>
                <a:gd name="T4" fmla="*/ 0 w 7"/>
                <a:gd name="T5" fmla="*/ 17222500 h 36"/>
                <a:gd name="T6" fmla="*/ 18792844 w 7"/>
                <a:gd name="T7" fmla="*/ 0 h 36"/>
                <a:gd name="T8" fmla="*/ 32888561 w 7"/>
                <a:gd name="T9" fmla="*/ 17222500 h 36"/>
                <a:gd name="T10" fmla="*/ 32888561 w 7"/>
                <a:gd name="T11" fmla="*/ 137780000 h 36"/>
                <a:gd name="T12" fmla="*/ 18792844 w 7"/>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6">
                  <a:moveTo>
                    <a:pt x="4" y="36"/>
                  </a:moveTo>
                  <a:cubicBezTo>
                    <a:pt x="1" y="36"/>
                    <a:pt x="0" y="34"/>
                    <a:pt x="0" y="32"/>
                  </a:cubicBezTo>
                  <a:cubicBezTo>
                    <a:pt x="0" y="4"/>
                    <a:pt x="0" y="4"/>
                    <a:pt x="0" y="4"/>
                  </a:cubicBezTo>
                  <a:cubicBezTo>
                    <a:pt x="0" y="2"/>
                    <a:pt x="1" y="0"/>
                    <a:pt x="4" y="0"/>
                  </a:cubicBezTo>
                  <a:cubicBezTo>
                    <a:pt x="6" y="0"/>
                    <a:pt x="7" y="2"/>
                    <a:pt x="7" y="4"/>
                  </a:cubicBezTo>
                  <a:cubicBezTo>
                    <a:pt x="7" y="32"/>
                    <a:pt x="7" y="32"/>
                    <a:pt x="7" y="32"/>
                  </a:cubicBezTo>
                  <a:cubicBezTo>
                    <a:pt x="7" y="34"/>
                    <a:pt x="6"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7" name="Freeform 28"/>
            <p:cNvSpPr/>
            <p:nvPr/>
          </p:nvSpPr>
          <p:spPr bwMode="auto">
            <a:xfrm>
              <a:off x="8712332" y="1137853"/>
              <a:ext cx="16341" cy="58359"/>
            </a:xfrm>
            <a:custGeom>
              <a:avLst/>
              <a:gdLst>
                <a:gd name="T0" fmla="*/ 16690289 w 8"/>
                <a:gd name="T1" fmla="*/ 121634746 h 28"/>
                <a:gd name="T2" fmla="*/ 0 w 8"/>
                <a:gd name="T3" fmla="*/ 104258354 h 28"/>
                <a:gd name="T4" fmla="*/ 0 w 8"/>
                <a:gd name="T5" fmla="*/ 17376392 h 28"/>
                <a:gd name="T6" fmla="*/ 16690289 w 8"/>
                <a:gd name="T7" fmla="*/ 0 h 28"/>
                <a:gd name="T8" fmla="*/ 33378535 w 8"/>
                <a:gd name="T9" fmla="*/ 17376392 h 28"/>
                <a:gd name="T10" fmla="*/ 33378535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8" name="Freeform 29"/>
            <p:cNvSpPr/>
            <p:nvPr/>
          </p:nvSpPr>
          <p:spPr bwMode="auto">
            <a:xfrm>
              <a:off x="8565267" y="1212553"/>
              <a:ext cx="395676" cy="201923"/>
            </a:xfrm>
            <a:custGeom>
              <a:avLst/>
              <a:gdLst>
                <a:gd name="T0" fmla="*/ 811100583 w 191"/>
                <a:gd name="T1" fmla="*/ 78000565 h 97"/>
                <a:gd name="T2" fmla="*/ 729560253 w 191"/>
                <a:gd name="T3" fmla="*/ 65000471 h 97"/>
                <a:gd name="T4" fmla="*/ 708102598 w 191"/>
                <a:gd name="T5" fmla="*/ 73668588 h 97"/>
                <a:gd name="T6" fmla="*/ 708102598 w 191"/>
                <a:gd name="T7" fmla="*/ 17334153 h 97"/>
                <a:gd name="T8" fmla="*/ 690937303 w 191"/>
                <a:gd name="T9" fmla="*/ 0 h 97"/>
                <a:gd name="T10" fmla="*/ 128745927 w 191"/>
                <a:gd name="T11" fmla="*/ 0 h 97"/>
                <a:gd name="T12" fmla="*/ 111580632 w 191"/>
                <a:gd name="T13" fmla="*/ 17334153 h 97"/>
                <a:gd name="T14" fmla="*/ 111580632 w 191"/>
                <a:gd name="T15" fmla="*/ 73668588 h 97"/>
                <a:gd name="T16" fmla="*/ 90122978 w 191"/>
                <a:gd name="T17" fmla="*/ 65000471 h 97"/>
                <a:gd name="T18" fmla="*/ 8582647 w 191"/>
                <a:gd name="T19" fmla="*/ 78000565 h 97"/>
                <a:gd name="T20" fmla="*/ 4292360 w 191"/>
                <a:gd name="T21" fmla="*/ 99668776 h 97"/>
                <a:gd name="T22" fmla="*/ 25750014 w 191"/>
                <a:gd name="T23" fmla="*/ 104000753 h 97"/>
                <a:gd name="T24" fmla="*/ 77247970 w 191"/>
                <a:gd name="T25" fmla="*/ 95334718 h 97"/>
                <a:gd name="T26" fmla="*/ 111580632 w 191"/>
                <a:gd name="T27" fmla="*/ 138669059 h 97"/>
                <a:gd name="T28" fmla="*/ 111580632 w 191"/>
                <a:gd name="T29" fmla="*/ 216669624 h 97"/>
                <a:gd name="T30" fmla="*/ 321864817 w 191"/>
                <a:gd name="T31" fmla="*/ 420339154 h 97"/>
                <a:gd name="T32" fmla="*/ 497818413 w 191"/>
                <a:gd name="T33" fmla="*/ 420339154 h 97"/>
                <a:gd name="T34" fmla="*/ 708102598 w 191"/>
                <a:gd name="T35" fmla="*/ 216669624 h 97"/>
                <a:gd name="T36" fmla="*/ 708102598 w 191"/>
                <a:gd name="T37" fmla="*/ 138669059 h 97"/>
                <a:gd name="T38" fmla="*/ 742435260 w 191"/>
                <a:gd name="T39" fmla="*/ 95334718 h 97"/>
                <a:gd name="T40" fmla="*/ 793933216 w 191"/>
                <a:gd name="T41" fmla="*/ 104000753 h 97"/>
                <a:gd name="T42" fmla="*/ 815390871 w 191"/>
                <a:gd name="T43" fmla="*/ 99668776 h 97"/>
                <a:gd name="T44" fmla="*/ 811100583 w 191"/>
                <a:gd name="T45" fmla="*/ 78000565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1" h="97">
                  <a:moveTo>
                    <a:pt x="189" y="18"/>
                  </a:moveTo>
                  <a:cubicBezTo>
                    <a:pt x="189" y="18"/>
                    <a:pt x="179" y="11"/>
                    <a:pt x="170" y="15"/>
                  </a:cubicBezTo>
                  <a:cubicBezTo>
                    <a:pt x="168" y="15"/>
                    <a:pt x="167" y="16"/>
                    <a:pt x="165" y="17"/>
                  </a:cubicBezTo>
                  <a:cubicBezTo>
                    <a:pt x="165" y="4"/>
                    <a:pt x="165" y="4"/>
                    <a:pt x="165" y="4"/>
                  </a:cubicBezTo>
                  <a:cubicBezTo>
                    <a:pt x="165" y="2"/>
                    <a:pt x="163" y="0"/>
                    <a:pt x="161" y="0"/>
                  </a:cubicBezTo>
                  <a:cubicBezTo>
                    <a:pt x="30" y="0"/>
                    <a:pt x="30" y="0"/>
                    <a:pt x="30" y="0"/>
                  </a:cubicBezTo>
                  <a:cubicBezTo>
                    <a:pt x="28" y="0"/>
                    <a:pt x="26" y="2"/>
                    <a:pt x="26" y="4"/>
                  </a:cubicBezTo>
                  <a:cubicBezTo>
                    <a:pt x="26" y="17"/>
                    <a:pt x="26" y="17"/>
                    <a:pt x="26" y="17"/>
                  </a:cubicBezTo>
                  <a:cubicBezTo>
                    <a:pt x="24" y="16"/>
                    <a:pt x="23" y="15"/>
                    <a:pt x="21" y="15"/>
                  </a:cubicBezTo>
                  <a:cubicBezTo>
                    <a:pt x="12" y="11"/>
                    <a:pt x="2" y="18"/>
                    <a:pt x="2" y="18"/>
                  </a:cubicBezTo>
                  <a:cubicBezTo>
                    <a:pt x="0" y="19"/>
                    <a:pt x="0" y="22"/>
                    <a:pt x="1" y="23"/>
                  </a:cubicBezTo>
                  <a:cubicBezTo>
                    <a:pt x="2" y="25"/>
                    <a:pt x="5" y="26"/>
                    <a:pt x="6" y="24"/>
                  </a:cubicBezTo>
                  <a:cubicBezTo>
                    <a:pt x="7" y="24"/>
                    <a:pt x="13" y="20"/>
                    <a:pt x="18" y="22"/>
                  </a:cubicBezTo>
                  <a:cubicBezTo>
                    <a:pt x="22" y="23"/>
                    <a:pt x="24" y="26"/>
                    <a:pt x="26" y="32"/>
                  </a:cubicBezTo>
                  <a:cubicBezTo>
                    <a:pt x="26" y="50"/>
                    <a:pt x="26" y="50"/>
                    <a:pt x="26" y="50"/>
                  </a:cubicBezTo>
                  <a:cubicBezTo>
                    <a:pt x="26" y="76"/>
                    <a:pt x="48" y="97"/>
                    <a:pt x="75" y="97"/>
                  </a:cubicBezTo>
                  <a:cubicBezTo>
                    <a:pt x="116" y="97"/>
                    <a:pt x="116" y="97"/>
                    <a:pt x="116" y="97"/>
                  </a:cubicBezTo>
                  <a:cubicBezTo>
                    <a:pt x="143" y="97"/>
                    <a:pt x="165" y="76"/>
                    <a:pt x="165" y="50"/>
                  </a:cubicBezTo>
                  <a:cubicBezTo>
                    <a:pt x="165" y="32"/>
                    <a:pt x="165" y="32"/>
                    <a:pt x="165" y="32"/>
                  </a:cubicBezTo>
                  <a:cubicBezTo>
                    <a:pt x="167" y="26"/>
                    <a:pt x="169" y="23"/>
                    <a:pt x="173" y="22"/>
                  </a:cubicBezTo>
                  <a:cubicBezTo>
                    <a:pt x="178" y="20"/>
                    <a:pt x="184" y="24"/>
                    <a:pt x="185" y="24"/>
                  </a:cubicBezTo>
                  <a:cubicBezTo>
                    <a:pt x="186" y="26"/>
                    <a:pt x="189" y="25"/>
                    <a:pt x="190" y="23"/>
                  </a:cubicBezTo>
                  <a:cubicBezTo>
                    <a:pt x="191" y="22"/>
                    <a:pt x="191" y="19"/>
                    <a:pt x="18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49" name="Freeform 30"/>
            <p:cNvSpPr/>
            <p:nvPr/>
          </p:nvSpPr>
          <p:spPr bwMode="auto">
            <a:xfrm>
              <a:off x="8592112" y="1497346"/>
              <a:ext cx="341986" cy="23344"/>
            </a:xfrm>
            <a:custGeom>
              <a:avLst/>
              <a:gdLst>
                <a:gd name="T0" fmla="*/ 687335899 w 165"/>
                <a:gd name="T1" fmla="*/ 49540212 h 11"/>
                <a:gd name="T2" fmla="*/ 21478793 w 165"/>
                <a:gd name="T3" fmla="*/ 49540212 h 11"/>
                <a:gd name="T4" fmla="*/ 0 w 165"/>
                <a:gd name="T5" fmla="*/ 27021741 h 11"/>
                <a:gd name="T6" fmla="*/ 21478793 w 165"/>
                <a:gd name="T7" fmla="*/ 0 h 11"/>
                <a:gd name="T8" fmla="*/ 687335899 w 165"/>
                <a:gd name="T9" fmla="*/ 0 h 11"/>
                <a:gd name="T10" fmla="*/ 708814692 w 165"/>
                <a:gd name="T11" fmla="*/ 27021741 h 11"/>
                <a:gd name="T12" fmla="*/ 687335899 w 165"/>
                <a:gd name="T13" fmla="*/ 49540212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5" h="11">
                  <a:moveTo>
                    <a:pt x="160" y="11"/>
                  </a:moveTo>
                  <a:cubicBezTo>
                    <a:pt x="5" y="11"/>
                    <a:pt x="5" y="11"/>
                    <a:pt x="5" y="11"/>
                  </a:cubicBezTo>
                  <a:cubicBezTo>
                    <a:pt x="2" y="11"/>
                    <a:pt x="0" y="9"/>
                    <a:pt x="0" y="6"/>
                  </a:cubicBezTo>
                  <a:cubicBezTo>
                    <a:pt x="0" y="3"/>
                    <a:pt x="2" y="0"/>
                    <a:pt x="5" y="0"/>
                  </a:cubicBezTo>
                  <a:cubicBezTo>
                    <a:pt x="160" y="0"/>
                    <a:pt x="160" y="0"/>
                    <a:pt x="160" y="0"/>
                  </a:cubicBezTo>
                  <a:cubicBezTo>
                    <a:pt x="163" y="0"/>
                    <a:pt x="165" y="3"/>
                    <a:pt x="165" y="6"/>
                  </a:cubicBezTo>
                  <a:cubicBezTo>
                    <a:pt x="165" y="9"/>
                    <a:pt x="163" y="11"/>
                    <a:pt x="16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0" name="Freeform 31"/>
            <p:cNvSpPr/>
            <p:nvPr/>
          </p:nvSpPr>
          <p:spPr bwMode="auto">
            <a:xfrm>
              <a:off x="8811543" y="1438987"/>
              <a:ext cx="71198" cy="42019"/>
            </a:xfrm>
            <a:custGeom>
              <a:avLst/>
              <a:gdLst>
                <a:gd name="T0" fmla="*/ 149092800 w 34"/>
                <a:gd name="T1" fmla="*/ 88279818 h 20"/>
                <a:gd name="T2" fmla="*/ 118398086 w 34"/>
                <a:gd name="T3" fmla="*/ 52967050 h 20"/>
                <a:gd name="T4" fmla="*/ 65776482 w 34"/>
                <a:gd name="T5" fmla="*/ 0 h 20"/>
                <a:gd name="T6" fmla="*/ 17539837 w 34"/>
                <a:gd name="T7" fmla="*/ 35312768 h 20"/>
                <a:gd name="T8" fmla="*/ 0 w 34"/>
                <a:gd name="T9" fmla="*/ 88279818 h 20"/>
                <a:gd name="T10" fmla="*/ 149092800 w 34"/>
                <a:gd name="T11" fmla="*/ 88279818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0">
                  <a:moveTo>
                    <a:pt x="34" y="20"/>
                  </a:moveTo>
                  <a:cubicBezTo>
                    <a:pt x="34" y="16"/>
                    <a:pt x="30" y="14"/>
                    <a:pt x="27" y="12"/>
                  </a:cubicBezTo>
                  <a:cubicBezTo>
                    <a:pt x="22" y="8"/>
                    <a:pt x="19" y="4"/>
                    <a:pt x="15" y="0"/>
                  </a:cubicBezTo>
                  <a:cubicBezTo>
                    <a:pt x="14" y="3"/>
                    <a:pt x="7" y="5"/>
                    <a:pt x="4" y="8"/>
                  </a:cubicBezTo>
                  <a:cubicBezTo>
                    <a:pt x="0" y="11"/>
                    <a:pt x="0" y="15"/>
                    <a:pt x="0" y="20"/>
                  </a:cubicBezTo>
                  <a:lnTo>
                    <a:pt x="3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1" name="Freeform 32"/>
            <p:cNvSpPr/>
            <p:nvPr/>
          </p:nvSpPr>
          <p:spPr bwMode="auto">
            <a:xfrm>
              <a:off x="8701827" y="1445990"/>
              <a:ext cx="109716" cy="35016"/>
            </a:xfrm>
            <a:custGeom>
              <a:avLst/>
              <a:gdLst>
                <a:gd name="T0" fmla="*/ 227124541 w 53"/>
                <a:gd name="T1" fmla="*/ 72124721 h 17"/>
                <a:gd name="T2" fmla="*/ 201411665 w 53"/>
                <a:gd name="T3" fmla="*/ 42427033 h 17"/>
                <a:gd name="T4" fmla="*/ 154273117 w 53"/>
                <a:gd name="T5" fmla="*/ 0 h 17"/>
                <a:gd name="T6" fmla="*/ 68566290 w 53"/>
                <a:gd name="T7" fmla="*/ 16970401 h 17"/>
                <a:gd name="T8" fmla="*/ 17140537 w 53"/>
                <a:gd name="T9" fmla="*/ 38183918 h 17"/>
                <a:gd name="T10" fmla="*/ 8570269 w 53"/>
                <a:gd name="T11" fmla="*/ 59397435 h 17"/>
                <a:gd name="T12" fmla="*/ 0 w 53"/>
                <a:gd name="T13" fmla="*/ 72124721 h 17"/>
                <a:gd name="T14" fmla="*/ 227124541 w 53"/>
                <a:gd name="T15" fmla="*/ 72124721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7">
                  <a:moveTo>
                    <a:pt x="53" y="17"/>
                  </a:moveTo>
                  <a:cubicBezTo>
                    <a:pt x="52" y="14"/>
                    <a:pt x="49" y="12"/>
                    <a:pt x="47" y="10"/>
                  </a:cubicBezTo>
                  <a:cubicBezTo>
                    <a:pt x="43" y="7"/>
                    <a:pt x="39" y="4"/>
                    <a:pt x="36" y="0"/>
                  </a:cubicBezTo>
                  <a:cubicBezTo>
                    <a:pt x="30" y="4"/>
                    <a:pt x="23" y="3"/>
                    <a:pt x="16" y="4"/>
                  </a:cubicBezTo>
                  <a:cubicBezTo>
                    <a:pt x="12" y="5"/>
                    <a:pt x="7" y="7"/>
                    <a:pt x="4" y="9"/>
                  </a:cubicBezTo>
                  <a:cubicBezTo>
                    <a:pt x="3" y="11"/>
                    <a:pt x="2" y="12"/>
                    <a:pt x="2" y="14"/>
                  </a:cubicBezTo>
                  <a:cubicBezTo>
                    <a:pt x="1" y="15"/>
                    <a:pt x="1" y="16"/>
                    <a:pt x="0" y="17"/>
                  </a:cubicBezTo>
                  <a:lnTo>
                    <a:pt x="53"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2" name="Freeform 33"/>
            <p:cNvSpPr/>
            <p:nvPr/>
          </p:nvSpPr>
          <p:spPr bwMode="auto">
            <a:xfrm>
              <a:off x="8645802" y="1445990"/>
              <a:ext cx="56025" cy="35016"/>
            </a:xfrm>
            <a:custGeom>
              <a:avLst/>
              <a:gdLst>
                <a:gd name="T0" fmla="*/ 116251875 w 27"/>
                <a:gd name="T1" fmla="*/ 72124721 h 17"/>
                <a:gd name="T2" fmla="*/ 47361875 w 27"/>
                <a:gd name="T3" fmla="*/ 0 h 17"/>
                <a:gd name="T4" fmla="*/ 21528125 w 27"/>
                <a:gd name="T5" fmla="*/ 38183918 h 17"/>
                <a:gd name="T6" fmla="*/ 0 w 27"/>
                <a:gd name="T7" fmla="*/ 72124721 h 17"/>
                <a:gd name="T8" fmla="*/ 116251875 w 27"/>
                <a:gd name="T9" fmla="*/ 7212472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27" y="17"/>
                  </a:moveTo>
                  <a:cubicBezTo>
                    <a:pt x="27" y="8"/>
                    <a:pt x="18" y="5"/>
                    <a:pt x="11" y="0"/>
                  </a:cubicBezTo>
                  <a:cubicBezTo>
                    <a:pt x="11" y="4"/>
                    <a:pt x="8" y="6"/>
                    <a:pt x="5" y="9"/>
                  </a:cubicBezTo>
                  <a:cubicBezTo>
                    <a:pt x="2" y="11"/>
                    <a:pt x="1" y="14"/>
                    <a:pt x="0" y="17"/>
                  </a:cubicBezTo>
                  <a:lnTo>
                    <a:pt x="2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3" name="Freeform 34"/>
            <p:cNvSpPr/>
            <p:nvPr/>
          </p:nvSpPr>
          <p:spPr bwMode="auto">
            <a:xfrm>
              <a:off x="1598331" y="1995735"/>
              <a:ext cx="408515" cy="399178"/>
            </a:xfrm>
            <a:custGeom>
              <a:avLst/>
              <a:gdLst>
                <a:gd name="T0" fmla="*/ 812729187 w 197"/>
                <a:gd name="T1" fmla="*/ 185865177 h 192"/>
                <a:gd name="T2" fmla="*/ 541819458 w 197"/>
                <a:gd name="T3" fmla="*/ 0 h 192"/>
                <a:gd name="T4" fmla="*/ 434315729 w 197"/>
                <a:gd name="T5" fmla="*/ 17289397 h 192"/>
                <a:gd name="T6" fmla="*/ 283810094 w 197"/>
                <a:gd name="T7" fmla="*/ 198832225 h 192"/>
                <a:gd name="T8" fmla="*/ 232208635 w 197"/>
                <a:gd name="T9" fmla="*/ 371730354 h 192"/>
                <a:gd name="T10" fmla="*/ 206407906 w 197"/>
                <a:gd name="T11" fmla="*/ 471148546 h 192"/>
                <a:gd name="T12" fmla="*/ 137605271 w 197"/>
                <a:gd name="T13" fmla="*/ 561919960 h 192"/>
                <a:gd name="T14" fmla="*/ 98904177 w 197"/>
                <a:gd name="T15" fmla="*/ 553275261 h 192"/>
                <a:gd name="T16" fmla="*/ 0 w 197"/>
                <a:gd name="T17" fmla="*/ 648369025 h 192"/>
                <a:gd name="T18" fmla="*/ 94603365 w 197"/>
                <a:gd name="T19" fmla="*/ 747785137 h 192"/>
                <a:gd name="T20" fmla="*/ 189206729 w 197"/>
                <a:gd name="T21" fmla="*/ 829911853 h 192"/>
                <a:gd name="T22" fmla="*/ 288110906 w 197"/>
                <a:gd name="T23" fmla="*/ 730495740 h 192"/>
                <a:gd name="T24" fmla="*/ 283810094 w 197"/>
                <a:gd name="T25" fmla="*/ 717528692 h 192"/>
                <a:gd name="T26" fmla="*/ 283810094 w 197"/>
                <a:gd name="T27" fmla="*/ 713206343 h 192"/>
                <a:gd name="T28" fmla="*/ 335411552 w 197"/>
                <a:gd name="T29" fmla="*/ 618110501 h 192"/>
                <a:gd name="T30" fmla="*/ 498817552 w 197"/>
                <a:gd name="T31" fmla="*/ 557597611 h 192"/>
                <a:gd name="T32" fmla="*/ 696623833 w 197"/>
                <a:gd name="T33" fmla="*/ 488437943 h 192"/>
                <a:gd name="T34" fmla="*/ 812729187 w 197"/>
                <a:gd name="T35" fmla="*/ 185865177 h 1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192">
                  <a:moveTo>
                    <a:pt x="189" y="43"/>
                  </a:moveTo>
                  <a:cubicBezTo>
                    <a:pt x="181" y="17"/>
                    <a:pt x="156" y="0"/>
                    <a:pt x="126" y="0"/>
                  </a:cubicBezTo>
                  <a:cubicBezTo>
                    <a:pt x="117" y="0"/>
                    <a:pt x="109" y="1"/>
                    <a:pt x="101" y="4"/>
                  </a:cubicBezTo>
                  <a:cubicBezTo>
                    <a:pt x="81" y="12"/>
                    <a:pt x="72" y="30"/>
                    <a:pt x="66" y="46"/>
                  </a:cubicBezTo>
                  <a:cubicBezTo>
                    <a:pt x="62" y="59"/>
                    <a:pt x="58" y="73"/>
                    <a:pt x="54" y="86"/>
                  </a:cubicBezTo>
                  <a:cubicBezTo>
                    <a:pt x="52" y="94"/>
                    <a:pt x="50" y="101"/>
                    <a:pt x="48" y="109"/>
                  </a:cubicBezTo>
                  <a:cubicBezTo>
                    <a:pt x="48" y="109"/>
                    <a:pt x="43" y="129"/>
                    <a:pt x="32" y="130"/>
                  </a:cubicBezTo>
                  <a:cubicBezTo>
                    <a:pt x="29" y="128"/>
                    <a:pt x="26" y="128"/>
                    <a:pt x="23" y="128"/>
                  </a:cubicBezTo>
                  <a:cubicBezTo>
                    <a:pt x="10" y="128"/>
                    <a:pt x="0" y="138"/>
                    <a:pt x="0" y="150"/>
                  </a:cubicBezTo>
                  <a:cubicBezTo>
                    <a:pt x="0" y="163"/>
                    <a:pt x="10" y="173"/>
                    <a:pt x="22" y="173"/>
                  </a:cubicBezTo>
                  <a:cubicBezTo>
                    <a:pt x="24" y="184"/>
                    <a:pt x="33" y="192"/>
                    <a:pt x="44" y="192"/>
                  </a:cubicBezTo>
                  <a:cubicBezTo>
                    <a:pt x="56" y="192"/>
                    <a:pt x="67" y="182"/>
                    <a:pt x="67" y="169"/>
                  </a:cubicBezTo>
                  <a:cubicBezTo>
                    <a:pt x="67" y="168"/>
                    <a:pt x="67" y="167"/>
                    <a:pt x="66" y="166"/>
                  </a:cubicBezTo>
                  <a:cubicBezTo>
                    <a:pt x="66" y="165"/>
                    <a:pt x="66" y="165"/>
                    <a:pt x="66" y="165"/>
                  </a:cubicBezTo>
                  <a:cubicBezTo>
                    <a:pt x="66" y="165"/>
                    <a:pt x="67" y="149"/>
                    <a:pt x="78" y="143"/>
                  </a:cubicBezTo>
                  <a:cubicBezTo>
                    <a:pt x="88" y="137"/>
                    <a:pt x="104" y="132"/>
                    <a:pt x="116" y="129"/>
                  </a:cubicBezTo>
                  <a:cubicBezTo>
                    <a:pt x="134" y="127"/>
                    <a:pt x="151" y="120"/>
                    <a:pt x="162" y="113"/>
                  </a:cubicBezTo>
                  <a:cubicBezTo>
                    <a:pt x="187" y="97"/>
                    <a:pt x="197" y="68"/>
                    <a:pt x="189"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4" name="Freeform 35"/>
            <p:cNvSpPr/>
            <p:nvPr/>
          </p:nvSpPr>
          <p:spPr bwMode="auto">
            <a:xfrm>
              <a:off x="7762242" y="1408640"/>
              <a:ext cx="107381" cy="103880"/>
            </a:xfrm>
            <a:custGeom>
              <a:avLst/>
              <a:gdLst>
                <a:gd name="T0" fmla="*/ 204686771 w 52"/>
                <a:gd name="T1" fmla="*/ 181289298 h 50"/>
                <a:gd name="T2" fmla="*/ 136458536 w 52"/>
                <a:gd name="T3" fmla="*/ 181289298 h 50"/>
                <a:gd name="T4" fmla="*/ 136458536 w 52"/>
                <a:gd name="T5" fmla="*/ 0 h 50"/>
                <a:gd name="T6" fmla="*/ 89549559 w 52"/>
                <a:gd name="T7" fmla="*/ 0 h 50"/>
                <a:gd name="T8" fmla="*/ 89549559 w 52"/>
                <a:gd name="T9" fmla="*/ 181289298 h 50"/>
                <a:gd name="T10" fmla="*/ 21321324 w 52"/>
                <a:gd name="T11" fmla="*/ 181289298 h 50"/>
                <a:gd name="T12" fmla="*/ 0 w 52"/>
                <a:gd name="T13" fmla="*/ 198556232 h 50"/>
                <a:gd name="T14" fmla="*/ 21321324 w 52"/>
                <a:gd name="T15" fmla="*/ 215821088 h 50"/>
                <a:gd name="T16" fmla="*/ 204686771 w 52"/>
                <a:gd name="T17" fmla="*/ 215821088 h 50"/>
                <a:gd name="T18" fmla="*/ 221743830 w 52"/>
                <a:gd name="T19" fmla="*/ 198556232 h 50"/>
                <a:gd name="T20" fmla="*/ 204686771 w 52"/>
                <a:gd name="T21" fmla="*/ 181289298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50">
                  <a:moveTo>
                    <a:pt x="48" y="42"/>
                  </a:moveTo>
                  <a:cubicBezTo>
                    <a:pt x="32" y="42"/>
                    <a:pt x="32" y="42"/>
                    <a:pt x="32" y="42"/>
                  </a:cubicBezTo>
                  <a:cubicBezTo>
                    <a:pt x="32" y="0"/>
                    <a:pt x="32" y="0"/>
                    <a:pt x="32" y="0"/>
                  </a:cubicBezTo>
                  <a:cubicBezTo>
                    <a:pt x="21" y="0"/>
                    <a:pt x="21" y="0"/>
                    <a:pt x="21" y="0"/>
                  </a:cubicBezTo>
                  <a:cubicBezTo>
                    <a:pt x="21" y="42"/>
                    <a:pt x="21" y="42"/>
                    <a:pt x="21" y="42"/>
                  </a:cubicBezTo>
                  <a:cubicBezTo>
                    <a:pt x="5" y="42"/>
                    <a:pt x="5" y="42"/>
                    <a:pt x="5" y="42"/>
                  </a:cubicBezTo>
                  <a:cubicBezTo>
                    <a:pt x="2" y="42"/>
                    <a:pt x="0" y="44"/>
                    <a:pt x="0" y="46"/>
                  </a:cubicBezTo>
                  <a:cubicBezTo>
                    <a:pt x="0" y="48"/>
                    <a:pt x="2" y="50"/>
                    <a:pt x="5" y="50"/>
                  </a:cubicBezTo>
                  <a:cubicBezTo>
                    <a:pt x="48" y="50"/>
                    <a:pt x="48" y="50"/>
                    <a:pt x="48" y="50"/>
                  </a:cubicBezTo>
                  <a:cubicBezTo>
                    <a:pt x="50" y="50"/>
                    <a:pt x="52" y="48"/>
                    <a:pt x="52" y="46"/>
                  </a:cubicBezTo>
                  <a:cubicBezTo>
                    <a:pt x="52" y="44"/>
                    <a:pt x="50" y="42"/>
                    <a:pt x="4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5" name="Freeform 36"/>
            <p:cNvSpPr/>
            <p:nvPr/>
          </p:nvSpPr>
          <p:spPr bwMode="auto">
            <a:xfrm>
              <a:off x="7715555" y="1312931"/>
              <a:ext cx="199589" cy="96876"/>
            </a:xfrm>
            <a:custGeom>
              <a:avLst/>
              <a:gdLst>
                <a:gd name="T0" fmla="*/ 401988878 w 96"/>
                <a:gd name="T1" fmla="*/ 25490755 h 47"/>
                <a:gd name="T2" fmla="*/ 337151560 w 96"/>
                <a:gd name="T3" fmla="*/ 16994524 h 47"/>
                <a:gd name="T4" fmla="*/ 306895115 w 96"/>
                <a:gd name="T5" fmla="*/ 25490755 h 47"/>
                <a:gd name="T6" fmla="*/ 259347194 w 96"/>
                <a:gd name="T7" fmla="*/ 29738871 h 47"/>
                <a:gd name="T8" fmla="*/ 242057797 w 96"/>
                <a:gd name="T9" fmla="*/ 21242639 h 47"/>
                <a:gd name="T10" fmla="*/ 194509876 w 96"/>
                <a:gd name="T11" fmla="*/ 4248116 h 47"/>
                <a:gd name="T12" fmla="*/ 125352287 w 96"/>
                <a:gd name="T13" fmla="*/ 8496231 h 47"/>
                <a:gd name="T14" fmla="*/ 116705510 w 96"/>
                <a:gd name="T15" fmla="*/ 12746408 h 47"/>
                <a:gd name="T16" fmla="*/ 69159668 w 96"/>
                <a:gd name="T17" fmla="*/ 21242639 h 47"/>
                <a:gd name="T18" fmla="*/ 64837318 w 96"/>
                <a:gd name="T19" fmla="*/ 21242639 h 47"/>
                <a:gd name="T20" fmla="*/ 38901144 w 96"/>
                <a:gd name="T21" fmla="*/ 12746408 h 47"/>
                <a:gd name="T22" fmla="*/ 34578794 w 96"/>
                <a:gd name="T23" fmla="*/ 12746408 h 47"/>
                <a:gd name="T24" fmla="*/ 30256445 w 96"/>
                <a:gd name="T25" fmla="*/ 4248116 h 47"/>
                <a:gd name="T26" fmla="*/ 8644699 w 96"/>
                <a:gd name="T27" fmla="*/ 8496231 h 47"/>
                <a:gd name="T28" fmla="*/ 0 w 96"/>
                <a:gd name="T29" fmla="*/ 25490755 h 47"/>
                <a:gd name="T30" fmla="*/ 207479003 w 96"/>
                <a:gd name="T31" fmla="*/ 199679987 h 47"/>
                <a:gd name="T32" fmla="*/ 410633577 w 96"/>
                <a:gd name="T33" fmla="*/ 46733395 h 47"/>
                <a:gd name="T34" fmla="*/ 401988878 w 96"/>
                <a:gd name="T35" fmla="*/ 2549075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47">
                  <a:moveTo>
                    <a:pt x="93" y="6"/>
                  </a:moveTo>
                  <a:cubicBezTo>
                    <a:pt x="89" y="3"/>
                    <a:pt x="85" y="3"/>
                    <a:pt x="78" y="4"/>
                  </a:cubicBezTo>
                  <a:cubicBezTo>
                    <a:pt x="76" y="4"/>
                    <a:pt x="73" y="5"/>
                    <a:pt x="71" y="6"/>
                  </a:cubicBezTo>
                  <a:cubicBezTo>
                    <a:pt x="67" y="7"/>
                    <a:pt x="63" y="8"/>
                    <a:pt x="60" y="7"/>
                  </a:cubicBezTo>
                  <a:cubicBezTo>
                    <a:pt x="58" y="6"/>
                    <a:pt x="57" y="6"/>
                    <a:pt x="56" y="5"/>
                  </a:cubicBezTo>
                  <a:cubicBezTo>
                    <a:pt x="53" y="3"/>
                    <a:pt x="49" y="2"/>
                    <a:pt x="45" y="1"/>
                  </a:cubicBezTo>
                  <a:cubicBezTo>
                    <a:pt x="40" y="0"/>
                    <a:pt x="35" y="1"/>
                    <a:pt x="29" y="2"/>
                  </a:cubicBezTo>
                  <a:cubicBezTo>
                    <a:pt x="27" y="3"/>
                    <a:pt x="27" y="3"/>
                    <a:pt x="27" y="3"/>
                  </a:cubicBezTo>
                  <a:cubicBezTo>
                    <a:pt x="23" y="4"/>
                    <a:pt x="19" y="5"/>
                    <a:pt x="16" y="5"/>
                  </a:cubicBezTo>
                  <a:cubicBezTo>
                    <a:pt x="15" y="5"/>
                    <a:pt x="15" y="5"/>
                    <a:pt x="15" y="5"/>
                  </a:cubicBezTo>
                  <a:cubicBezTo>
                    <a:pt x="13" y="5"/>
                    <a:pt x="11" y="4"/>
                    <a:pt x="9" y="3"/>
                  </a:cubicBezTo>
                  <a:cubicBezTo>
                    <a:pt x="9" y="3"/>
                    <a:pt x="9" y="3"/>
                    <a:pt x="8" y="3"/>
                  </a:cubicBezTo>
                  <a:cubicBezTo>
                    <a:pt x="8" y="2"/>
                    <a:pt x="7" y="2"/>
                    <a:pt x="7" y="1"/>
                  </a:cubicBezTo>
                  <a:cubicBezTo>
                    <a:pt x="5" y="0"/>
                    <a:pt x="3" y="1"/>
                    <a:pt x="2" y="2"/>
                  </a:cubicBezTo>
                  <a:cubicBezTo>
                    <a:pt x="1" y="3"/>
                    <a:pt x="0" y="4"/>
                    <a:pt x="0" y="6"/>
                  </a:cubicBezTo>
                  <a:cubicBezTo>
                    <a:pt x="6" y="30"/>
                    <a:pt x="26" y="47"/>
                    <a:pt x="48" y="47"/>
                  </a:cubicBezTo>
                  <a:cubicBezTo>
                    <a:pt x="69" y="47"/>
                    <a:pt x="88" y="33"/>
                    <a:pt x="95" y="11"/>
                  </a:cubicBezTo>
                  <a:cubicBezTo>
                    <a:pt x="96" y="9"/>
                    <a:pt x="95" y="7"/>
                    <a:pt x="9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6" name="Freeform 37"/>
            <p:cNvSpPr>
              <a:spLocks noEditPoints="1"/>
            </p:cNvSpPr>
            <p:nvPr/>
          </p:nvSpPr>
          <p:spPr bwMode="auto">
            <a:xfrm>
              <a:off x="7714388" y="1276748"/>
              <a:ext cx="205425" cy="68864"/>
            </a:xfrm>
            <a:custGeom>
              <a:avLst/>
              <a:gdLst>
                <a:gd name="T0" fmla="*/ 275560000 w 99"/>
                <a:gd name="T1" fmla="*/ 143704560 h 33"/>
                <a:gd name="T2" fmla="*/ 245420625 w 99"/>
                <a:gd name="T3" fmla="*/ 134994308 h 33"/>
                <a:gd name="T4" fmla="*/ 228198125 w 99"/>
                <a:gd name="T5" fmla="*/ 130641268 h 33"/>
                <a:gd name="T6" fmla="*/ 193753125 w 99"/>
                <a:gd name="T7" fmla="*/ 113220763 h 33"/>
                <a:gd name="T8" fmla="*/ 137780000 w 99"/>
                <a:gd name="T9" fmla="*/ 117575889 h 33"/>
                <a:gd name="T10" fmla="*/ 129168750 w 99"/>
                <a:gd name="T11" fmla="*/ 121931016 h 33"/>
                <a:gd name="T12" fmla="*/ 73195625 w 99"/>
                <a:gd name="T13" fmla="*/ 130641268 h 33"/>
                <a:gd name="T14" fmla="*/ 68890000 w 99"/>
                <a:gd name="T15" fmla="*/ 130641268 h 33"/>
                <a:gd name="T16" fmla="*/ 25833750 w 99"/>
                <a:gd name="T17" fmla="*/ 117575889 h 33"/>
                <a:gd name="T18" fmla="*/ 17222500 w 99"/>
                <a:gd name="T19" fmla="*/ 113220763 h 33"/>
                <a:gd name="T20" fmla="*/ 12916875 w 99"/>
                <a:gd name="T21" fmla="*/ 113220763 h 33"/>
                <a:gd name="T22" fmla="*/ 4305625 w 99"/>
                <a:gd name="T23" fmla="*/ 100157471 h 33"/>
                <a:gd name="T24" fmla="*/ 0 w 99"/>
                <a:gd name="T25" fmla="*/ 43547089 h 33"/>
                <a:gd name="T26" fmla="*/ 0 w 99"/>
                <a:gd name="T27" fmla="*/ 17418418 h 33"/>
                <a:gd name="T28" fmla="*/ 17222500 w 99"/>
                <a:gd name="T29" fmla="*/ 0 h 33"/>
                <a:gd name="T30" fmla="*/ 404728750 w 99"/>
                <a:gd name="T31" fmla="*/ 0 h 33"/>
                <a:gd name="T32" fmla="*/ 421951250 w 99"/>
                <a:gd name="T33" fmla="*/ 17418418 h 33"/>
                <a:gd name="T34" fmla="*/ 426256875 w 99"/>
                <a:gd name="T35" fmla="*/ 43547089 h 33"/>
                <a:gd name="T36" fmla="*/ 413340000 w 99"/>
                <a:gd name="T37" fmla="*/ 121931016 h 33"/>
                <a:gd name="T38" fmla="*/ 404728750 w 99"/>
                <a:gd name="T39" fmla="*/ 130641268 h 33"/>
                <a:gd name="T40" fmla="*/ 387506250 w 99"/>
                <a:gd name="T41" fmla="*/ 130641268 h 33"/>
                <a:gd name="T42" fmla="*/ 348755625 w 99"/>
                <a:gd name="T43" fmla="*/ 126286142 h 33"/>
                <a:gd name="T44" fmla="*/ 318616250 w 99"/>
                <a:gd name="T45" fmla="*/ 134994308 h 33"/>
                <a:gd name="T46" fmla="*/ 275560000 w 99"/>
                <a:gd name="T47" fmla="*/ 143704560 h 33"/>
                <a:gd name="T48" fmla="*/ 176530625 w 99"/>
                <a:gd name="T49" fmla="*/ 78383926 h 33"/>
                <a:gd name="T50" fmla="*/ 198058750 w 99"/>
                <a:gd name="T51" fmla="*/ 78383926 h 33"/>
                <a:gd name="T52" fmla="*/ 245420625 w 99"/>
                <a:gd name="T53" fmla="*/ 95802345 h 33"/>
                <a:gd name="T54" fmla="*/ 262643125 w 99"/>
                <a:gd name="T55" fmla="*/ 104512597 h 33"/>
                <a:gd name="T56" fmla="*/ 310005000 w 99"/>
                <a:gd name="T57" fmla="*/ 100157471 h 33"/>
                <a:gd name="T58" fmla="*/ 340144375 w 99"/>
                <a:gd name="T59" fmla="*/ 91449305 h 33"/>
                <a:gd name="T60" fmla="*/ 383200625 w 99"/>
                <a:gd name="T61" fmla="*/ 91449305 h 33"/>
                <a:gd name="T62" fmla="*/ 387506250 w 99"/>
                <a:gd name="T63" fmla="*/ 43547089 h 33"/>
                <a:gd name="T64" fmla="*/ 387506250 w 99"/>
                <a:gd name="T65" fmla="*/ 34836837 h 33"/>
                <a:gd name="T66" fmla="*/ 34445000 w 99"/>
                <a:gd name="T67" fmla="*/ 34836837 h 33"/>
                <a:gd name="T68" fmla="*/ 34445000 w 99"/>
                <a:gd name="T69" fmla="*/ 43547089 h 33"/>
                <a:gd name="T70" fmla="*/ 38750625 w 99"/>
                <a:gd name="T71" fmla="*/ 82739053 h 33"/>
                <a:gd name="T72" fmla="*/ 38750625 w 99"/>
                <a:gd name="T73" fmla="*/ 87094179 h 33"/>
                <a:gd name="T74" fmla="*/ 43056250 w 99"/>
                <a:gd name="T75" fmla="*/ 87094179 h 33"/>
                <a:gd name="T76" fmla="*/ 68890000 w 99"/>
                <a:gd name="T77" fmla="*/ 95802345 h 33"/>
                <a:gd name="T78" fmla="*/ 73195625 w 99"/>
                <a:gd name="T79" fmla="*/ 95802345 h 33"/>
                <a:gd name="T80" fmla="*/ 120557500 w 99"/>
                <a:gd name="T81" fmla="*/ 87094179 h 33"/>
                <a:gd name="T82" fmla="*/ 129168750 w 99"/>
                <a:gd name="T83" fmla="*/ 82739053 h 33"/>
                <a:gd name="T84" fmla="*/ 176530625 w 99"/>
                <a:gd name="T85" fmla="*/ 78383926 h 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33">
                  <a:moveTo>
                    <a:pt x="64" y="33"/>
                  </a:moveTo>
                  <a:cubicBezTo>
                    <a:pt x="62" y="33"/>
                    <a:pt x="59" y="32"/>
                    <a:pt x="57" y="31"/>
                  </a:cubicBezTo>
                  <a:cubicBezTo>
                    <a:pt x="56" y="31"/>
                    <a:pt x="55" y="30"/>
                    <a:pt x="53" y="30"/>
                  </a:cubicBezTo>
                  <a:cubicBezTo>
                    <a:pt x="50" y="28"/>
                    <a:pt x="47" y="27"/>
                    <a:pt x="45" y="26"/>
                  </a:cubicBezTo>
                  <a:cubicBezTo>
                    <a:pt x="41" y="26"/>
                    <a:pt x="37" y="26"/>
                    <a:pt x="32" y="27"/>
                  </a:cubicBezTo>
                  <a:cubicBezTo>
                    <a:pt x="30" y="28"/>
                    <a:pt x="30" y="28"/>
                    <a:pt x="30" y="28"/>
                  </a:cubicBezTo>
                  <a:cubicBezTo>
                    <a:pt x="26" y="29"/>
                    <a:pt x="22" y="30"/>
                    <a:pt x="17" y="30"/>
                  </a:cubicBezTo>
                  <a:cubicBezTo>
                    <a:pt x="16" y="30"/>
                    <a:pt x="16" y="30"/>
                    <a:pt x="16" y="30"/>
                  </a:cubicBezTo>
                  <a:cubicBezTo>
                    <a:pt x="12" y="30"/>
                    <a:pt x="9" y="29"/>
                    <a:pt x="6" y="27"/>
                  </a:cubicBezTo>
                  <a:cubicBezTo>
                    <a:pt x="5" y="27"/>
                    <a:pt x="5" y="27"/>
                    <a:pt x="4" y="26"/>
                  </a:cubicBezTo>
                  <a:cubicBezTo>
                    <a:pt x="4" y="26"/>
                    <a:pt x="4" y="26"/>
                    <a:pt x="3" y="26"/>
                  </a:cubicBezTo>
                  <a:cubicBezTo>
                    <a:pt x="2" y="25"/>
                    <a:pt x="2" y="24"/>
                    <a:pt x="1" y="23"/>
                  </a:cubicBezTo>
                  <a:cubicBezTo>
                    <a:pt x="0" y="18"/>
                    <a:pt x="0" y="14"/>
                    <a:pt x="0" y="10"/>
                  </a:cubicBezTo>
                  <a:cubicBezTo>
                    <a:pt x="0" y="8"/>
                    <a:pt x="0" y="6"/>
                    <a:pt x="0" y="4"/>
                  </a:cubicBezTo>
                  <a:cubicBezTo>
                    <a:pt x="0" y="2"/>
                    <a:pt x="2" y="0"/>
                    <a:pt x="4" y="0"/>
                  </a:cubicBezTo>
                  <a:cubicBezTo>
                    <a:pt x="94" y="0"/>
                    <a:pt x="94" y="0"/>
                    <a:pt x="94" y="0"/>
                  </a:cubicBezTo>
                  <a:cubicBezTo>
                    <a:pt x="97" y="0"/>
                    <a:pt x="98" y="2"/>
                    <a:pt x="98" y="4"/>
                  </a:cubicBezTo>
                  <a:cubicBezTo>
                    <a:pt x="99" y="6"/>
                    <a:pt x="99" y="8"/>
                    <a:pt x="99" y="10"/>
                  </a:cubicBezTo>
                  <a:cubicBezTo>
                    <a:pt x="99" y="16"/>
                    <a:pt x="98" y="22"/>
                    <a:pt x="96" y="28"/>
                  </a:cubicBezTo>
                  <a:cubicBezTo>
                    <a:pt x="96" y="29"/>
                    <a:pt x="95" y="30"/>
                    <a:pt x="94" y="30"/>
                  </a:cubicBezTo>
                  <a:cubicBezTo>
                    <a:pt x="92" y="31"/>
                    <a:pt x="91" y="31"/>
                    <a:pt x="90" y="30"/>
                  </a:cubicBezTo>
                  <a:cubicBezTo>
                    <a:pt x="87" y="29"/>
                    <a:pt x="85" y="28"/>
                    <a:pt x="81" y="29"/>
                  </a:cubicBezTo>
                  <a:cubicBezTo>
                    <a:pt x="79" y="29"/>
                    <a:pt x="77" y="30"/>
                    <a:pt x="74" y="31"/>
                  </a:cubicBezTo>
                  <a:cubicBezTo>
                    <a:pt x="71" y="32"/>
                    <a:pt x="68" y="33"/>
                    <a:pt x="64" y="33"/>
                  </a:cubicBezTo>
                  <a:close/>
                  <a:moveTo>
                    <a:pt x="41" y="18"/>
                  </a:moveTo>
                  <a:cubicBezTo>
                    <a:pt x="43" y="18"/>
                    <a:pt x="45" y="18"/>
                    <a:pt x="46" y="18"/>
                  </a:cubicBezTo>
                  <a:cubicBezTo>
                    <a:pt x="50" y="19"/>
                    <a:pt x="54" y="20"/>
                    <a:pt x="57" y="22"/>
                  </a:cubicBezTo>
                  <a:cubicBezTo>
                    <a:pt x="58" y="23"/>
                    <a:pt x="59" y="23"/>
                    <a:pt x="61" y="24"/>
                  </a:cubicBezTo>
                  <a:cubicBezTo>
                    <a:pt x="64" y="25"/>
                    <a:pt x="68" y="24"/>
                    <a:pt x="72" y="23"/>
                  </a:cubicBezTo>
                  <a:cubicBezTo>
                    <a:pt x="74" y="22"/>
                    <a:pt x="77" y="21"/>
                    <a:pt x="79" y="21"/>
                  </a:cubicBezTo>
                  <a:cubicBezTo>
                    <a:pt x="83" y="20"/>
                    <a:pt x="86" y="20"/>
                    <a:pt x="89" y="21"/>
                  </a:cubicBezTo>
                  <a:cubicBezTo>
                    <a:pt x="90" y="17"/>
                    <a:pt x="90" y="13"/>
                    <a:pt x="90" y="10"/>
                  </a:cubicBezTo>
                  <a:cubicBezTo>
                    <a:pt x="90" y="9"/>
                    <a:pt x="90" y="9"/>
                    <a:pt x="90" y="8"/>
                  </a:cubicBezTo>
                  <a:cubicBezTo>
                    <a:pt x="8" y="8"/>
                    <a:pt x="8" y="8"/>
                    <a:pt x="8" y="8"/>
                  </a:cubicBezTo>
                  <a:cubicBezTo>
                    <a:pt x="8" y="9"/>
                    <a:pt x="8" y="9"/>
                    <a:pt x="8" y="10"/>
                  </a:cubicBezTo>
                  <a:cubicBezTo>
                    <a:pt x="8" y="13"/>
                    <a:pt x="9" y="16"/>
                    <a:pt x="9" y="19"/>
                  </a:cubicBezTo>
                  <a:cubicBezTo>
                    <a:pt x="9" y="19"/>
                    <a:pt x="9" y="19"/>
                    <a:pt x="9" y="20"/>
                  </a:cubicBezTo>
                  <a:cubicBezTo>
                    <a:pt x="10" y="20"/>
                    <a:pt x="10" y="20"/>
                    <a:pt x="10" y="20"/>
                  </a:cubicBezTo>
                  <a:cubicBezTo>
                    <a:pt x="12" y="21"/>
                    <a:pt x="14" y="22"/>
                    <a:pt x="16" y="22"/>
                  </a:cubicBezTo>
                  <a:cubicBezTo>
                    <a:pt x="17" y="22"/>
                    <a:pt x="17" y="22"/>
                    <a:pt x="17" y="22"/>
                  </a:cubicBezTo>
                  <a:cubicBezTo>
                    <a:pt x="20" y="22"/>
                    <a:pt x="24" y="21"/>
                    <a:pt x="28" y="20"/>
                  </a:cubicBezTo>
                  <a:cubicBezTo>
                    <a:pt x="30" y="19"/>
                    <a:pt x="30" y="19"/>
                    <a:pt x="30" y="19"/>
                  </a:cubicBezTo>
                  <a:cubicBezTo>
                    <a:pt x="34" y="18"/>
                    <a:pt x="38" y="18"/>
                    <a:pt x="4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7" name="Freeform 38"/>
            <p:cNvSpPr/>
            <p:nvPr/>
          </p:nvSpPr>
          <p:spPr bwMode="auto">
            <a:xfrm>
              <a:off x="7933819" y="1121512"/>
              <a:ext cx="128391" cy="399178"/>
            </a:xfrm>
            <a:custGeom>
              <a:avLst/>
              <a:gdLst>
                <a:gd name="T0" fmla="*/ 218703714 w 62"/>
                <a:gd name="T1" fmla="*/ 289603639 h 192"/>
                <a:gd name="T2" fmla="*/ 192973744 w 62"/>
                <a:gd name="T3" fmla="*/ 198832225 h 192"/>
                <a:gd name="T4" fmla="*/ 192973744 w 62"/>
                <a:gd name="T5" fmla="*/ 95093763 h 192"/>
                <a:gd name="T6" fmla="*/ 197262417 w 62"/>
                <a:gd name="T7" fmla="*/ 0 h 192"/>
                <a:gd name="T8" fmla="*/ 132938526 w 62"/>
                <a:gd name="T9" fmla="*/ 0 h 192"/>
                <a:gd name="T10" fmla="*/ 68612565 w 62"/>
                <a:gd name="T11" fmla="*/ 0 h 192"/>
                <a:gd name="T12" fmla="*/ 72901238 w 62"/>
                <a:gd name="T13" fmla="*/ 95093763 h 192"/>
                <a:gd name="T14" fmla="*/ 72901238 w 62"/>
                <a:gd name="T15" fmla="*/ 198832225 h 192"/>
                <a:gd name="T16" fmla="*/ 47171268 w 62"/>
                <a:gd name="T17" fmla="*/ 289603639 h 192"/>
                <a:gd name="T18" fmla="*/ 0 w 62"/>
                <a:gd name="T19" fmla="*/ 354440957 h 192"/>
                <a:gd name="T20" fmla="*/ 0 w 62"/>
                <a:gd name="T21" fmla="*/ 760752185 h 192"/>
                <a:gd name="T22" fmla="*/ 68612565 w 62"/>
                <a:gd name="T23" fmla="*/ 829911853 h 192"/>
                <a:gd name="T24" fmla="*/ 197262417 w 62"/>
                <a:gd name="T25" fmla="*/ 829911853 h 192"/>
                <a:gd name="T26" fmla="*/ 265874982 w 62"/>
                <a:gd name="T27" fmla="*/ 760752185 h 192"/>
                <a:gd name="T28" fmla="*/ 265874982 w 62"/>
                <a:gd name="T29" fmla="*/ 354440957 h 192"/>
                <a:gd name="T30" fmla="*/ 218703714 w 62"/>
                <a:gd name="T31" fmla="*/ 289603639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192">
                  <a:moveTo>
                    <a:pt x="51" y="67"/>
                  </a:moveTo>
                  <a:cubicBezTo>
                    <a:pt x="51" y="61"/>
                    <a:pt x="50" y="53"/>
                    <a:pt x="45" y="46"/>
                  </a:cubicBezTo>
                  <a:cubicBezTo>
                    <a:pt x="37" y="36"/>
                    <a:pt x="45" y="22"/>
                    <a:pt x="45" y="22"/>
                  </a:cubicBezTo>
                  <a:cubicBezTo>
                    <a:pt x="46" y="0"/>
                    <a:pt x="46" y="0"/>
                    <a:pt x="46" y="0"/>
                  </a:cubicBezTo>
                  <a:cubicBezTo>
                    <a:pt x="31" y="0"/>
                    <a:pt x="31" y="0"/>
                    <a:pt x="31" y="0"/>
                  </a:cubicBezTo>
                  <a:cubicBezTo>
                    <a:pt x="16" y="0"/>
                    <a:pt x="16" y="0"/>
                    <a:pt x="16" y="0"/>
                  </a:cubicBezTo>
                  <a:cubicBezTo>
                    <a:pt x="17" y="22"/>
                    <a:pt x="17" y="22"/>
                    <a:pt x="17" y="22"/>
                  </a:cubicBezTo>
                  <a:cubicBezTo>
                    <a:pt x="17" y="22"/>
                    <a:pt x="25" y="36"/>
                    <a:pt x="17" y="46"/>
                  </a:cubicBezTo>
                  <a:cubicBezTo>
                    <a:pt x="12" y="53"/>
                    <a:pt x="11" y="61"/>
                    <a:pt x="11" y="67"/>
                  </a:cubicBezTo>
                  <a:cubicBezTo>
                    <a:pt x="5" y="69"/>
                    <a:pt x="0" y="75"/>
                    <a:pt x="0" y="82"/>
                  </a:cubicBezTo>
                  <a:cubicBezTo>
                    <a:pt x="0" y="176"/>
                    <a:pt x="0" y="176"/>
                    <a:pt x="0" y="176"/>
                  </a:cubicBezTo>
                  <a:cubicBezTo>
                    <a:pt x="0" y="184"/>
                    <a:pt x="7" y="192"/>
                    <a:pt x="16" y="192"/>
                  </a:cubicBezTo>
                  <a:cubicBezTo>
                    <a:pt x="46" y="192"/>
                    <a:pt x="46" y="192"/>
                    <a:pt x="46" y="192"/>
                  </a:cubicBezTo>
                  <a:cubicBezTo>
                    <a:pt x="55" y="192"/>
                    <a:pt x="62" y="184"/>
                    <a:pt x="62" y="176"/>
                  </a:cubicBezTo>
                  <a:cubicBezTo>
                    <a:pt x="62" y="82"/>
                    <a:pt x="62" y="82"/>
                    <a:pt x="62" y="82"/>
                  </a:cubicBezTo>
                  <a:cubicBezTo>
                    <a:pt x="62" y="75"/>
                    <a:pt x="57" y="69"/>
                    <a:pt x="5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8" name="Freeform 39"/>
            <p:cNvSpPr/>
            <p:nvPr/>
          </p:nvSpPr>
          <p:spPr bwMode="auto">
            <a:xfrm>
              <a:off x="4257182" y="2086775"/>
              <a:ext cx="304636" cy="164573"/>
            </a:xfrm>
            <a:custGeom>
              <a:avLst/>
              <a:gdLst>
                <a:gd name="T0" fmla="*/ 317803736 w 147"/>
                <a:gd name="T1" fmla="*/ 0 h 79"/>
                <a:gd name="T2" fmla="*/ 0 w 147"/>
                <a:gd name="T3" fmla="*/ 342838890 h 79"/>
                <a:gd name="T4" fmla="*/ 631313554 w 147"/>
                <a:gd name="T5" fmla="*/ 342838890 h 79"/>
                <a:gd name="T6" fmla="*/ 317803736 w 147"/>
                <a:gd name="T7" fmla="*/ 0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 h="79">
                  <a:moveTo>
                    <a:pt x="74" y="0"/>
                  </a:moveTo>
                  <a:cubicBezTo>
                    <a:pt x="33" y="0"/>
                    <a:pt x="0" y="35"/>
                    <a:pt x="0" y="79"/>
                  </a:cubicBezTo>
                  <a:cubicBezTo>
                    <a:pt x="147" y="79"/>
                    <a:pt x="147" y="79"/>
                    <a:pt x="147" y="79"/>
                  </a:cubicBezTo>
                  <a:cubicBezTo>
                    <a:pt x="147" y="35"/>
                    <a:pt x="114"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59" name="Freeform 40"/>
            <p:cNvSpPr/>
            <p:nvPr/>
          </p:nvSpPr>
          <p:spPr bwMode="auto">
            <a:xfrm>
              <a:off x="4225668" y="2275860"/>
              <a:ext cx="367664" cy="101545"/>
            </a:xfrm>
            <a:custGeom>
              <a:avLst/>
              <a:gdLst>
                <a:gd name="T0" fmla="*/ 0 w 315"/>
                <a:gd name="T1" fmla="*/ 0 h 87"/>
                <a:gd name="T2" fmla="*/ 21797223 w 315"/>
                <a:gd name="T3" fmla="*/ 118521690 h 87"/>
                <a:gd name="T4" fmla="*/ 407335529 w 315"/>
                <a:gd name="T5" fmla="*/ 118521690 h 87"/>
                <a:gd name="T6" fmla="*/ 429132752 w 315"/>
                <a:gd name="T7" fmla="*/ 0 h 87"/>
                <a:gd name="T8" fmla="*/ 0 w 315"/>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 h="87">
                  <a:moveTo>
                    <a:pt x="0" y="0"/>
                  </a:moveTo>
                  <a:lnTo>
                    <a:pt x="16" y="87"/>
                  </a:lnTo>
                  <a:lnTo>
                    <a:pt x="299" y="87"/>
                  </a:lnTo>
                  <a:lnTo>
                    <a:pt x="31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0" name="Freeform 41"/>
            <p:cNvSpPr/>
            <p:nvPr/>
          </p:nvSpPr>
          <p:spPr bwMode="auto">
            <a:xfrm>
              <a:off x="4441597" y="2006240"/>
              <a:ext cx="14006" cy="58359"/>
            </a:xfrm>
            <a:custGeom>
              <a:avLst/>
              <a:gdLst>
                <a:gd name="T0" fmla="*/ 16012860 w 7"/>
                <a:gd name="T1" fmla="*/ 121634746 h 28"/>
                <a:gd name="T2" fmla="*/ 28024005 w 7"/>
                <a:gd name="T3" fmla="*/ 104258354 h 28"/>
                <a:gd name="T4" fmla="*/ 28024005 w 7"/>
                <a:gd name="T5" fmla="*/ 13032815 h 28"/>
                <a:gd name="T6" fmla="*/ 16012860 w 7"/>
                <a:gd name="T7" fmla="*/ 0 h 28"/>
                <a:gd name="T8" fmla="*/ 0 w 7"/>
                <a:gd name="T9" fmla="*/ 13032815 h 28"/>
                <a:gd name="T10" fmla="*/ 0 w 7"/>
                <a:gd name="T11" fmla="*/ 104258354 h 28"/>
                <a:gd name="T12" fmla="*/ 16012860 w 7"/>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28">
                  <a:moveTo>
                    <a:pt x="4" y="28"/>
                  </a:moveTo>
                  <a:cubicBezTo>
                    <a:pt x="6" y="28"/>
                    <a:pt x="7" y="26"/>
                    <a:pt x="7" y="24"/>
                  </a:cubicBezTo>
                  <a:cubicBezTo>
                    <a:pt x="7" y="3"/>
                    <a:pt x="7" y="3"/>
                    <a:pt x="7" y="3"/>
                  </a:cubicBezTo>
                  <a:cubicBezTo>
                    <a:pt x="7" y="1"/>
                    <a:pt x="6" y="0"/>
                    <a:pt x="4" y="0"/>
                  </a:cubicBezTo>
                  <a:cubicBezTo>
                    <a:pt x="1" y="0"/>
                    <a:pt x="0" y="1"/>
                    <a:pt x="0" y="3"/>
                  </a:cubicBezTo>
                  <a:cubicBezTo>
                    <a:pt x="0" y="24"/>
                    <a:pt x="0" y="24"/>
                    <a:pt x="0" y="24"/>
                  </a:cubicBezTo>
                  <a:cubicBezTo>
                    <a:pt x="0" y="26"/>
                    <a:pt x="1"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1" name="Freeform 42"/>
            <p:cNvSpPr/>
            <p:nvPr/>
          </p:nvSpPr>
          <p:spPr bwMode="auto">
            <a:xfrm>
              <a:off x="4401913" y="1979394"/>
              <a:ext cx="14006" cy="85205"/>
            </a:xfrm>
            <a:custGeom>
              <a:avLst/>
              <a:gdLst>
                <a:gd name="T0" fmla="*/ 16012860 w 7"/>
                <a:gd name="T1" fmla="*/ 177070537 h 41"/>
                <a:gd name="T2" fmla="*/ 28024005 w 7"/>
                <a:gd name="T3" fmla="*/ 159794704 h 41"/>
                <a:gd name="T4" fmla="*/ 28024005 w 7"/>
                <a:gd name="T5" fmla="*/ 17275833 h 41"/>
                <a:gd name="T6" fmla="*/ 16012860 w 7"/>
                <a:gd name="T7" fmla="*/ 0 h 41"/>
                <a:gd name="T8" fmla="*/ 0 w 7"/>
                <a:gd name="T9" fmla="*/ 17275833 h 41"/>
                <a:gd name="T10" fmla="*/ 0 w 7"/>
                <a:gd name="T11" fmla="*/ 159794704 h 41"/>
                <a:gd name="T12" fmla="*/ 16012860 w 7"/>
                <a:gd name="T13" fmla="*/ 17707053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41">
                  <a:moveTo>
                    <a:pt x="4" y="41"/>
                  </a:moveTo>
                  <a:cubicBezTo>
                    <a:pt x="6" y="41"/>
                    <a:pt x="7" y="39"/>
                    <a:pt x="7" y="37"/>
                  </a:cubicBezTo>
                  <a:cubicBezTo>
                    <a:pt x="7" y="4"/>
                    <a:pt x="7" y="4"/>
                    <a:pt x="7" y="4"/>
                  </a:cubicBezTo>
                  <a:cubicBezTo>
                    <a:pt x="7" y="2"/>
                    <a:pt x="6" y="0"/>
                    <a:pt x="4" y="0"/>
                  </a:cubicBezTo>
                  <a:cubicBezTo>
                    <a:pt x="2" y="0"/>
                    <a:pt x="0" y="2"/>
                    <a:pt x="0" y="4"/>
                  </a:cubicBezTo>
                  <a:cubicBezTo>
                    <a:pt x="0" y="37"/>
                    <a:pt x="0" y="37"/>
                    <a:pt x="0" y="37"/>
                  </a:cubicBezTo>
                  <a:cubicBezTo>
                    <a:pt x="0" y="39"/>
                    <a:pt x="2" y="41"/>
                    <a:pt x="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2" name="Freeform 43"/>
            <p:cNvSpPr/>
            <p:nvPr/>
          </p:nvSpPr>
          <p:spPr bwMode="auto">
            <a:xfrm>
              <a:off x="4362228" y="2006240"/>
              <a:ext cx="16341" cy="58359"/>
            </a:xfrm>
            <a:custGeom>
              <a:avLst/>
              <a:gdLst>
                <a:gd name="T0" fmla="*/ 16690289 w 8"/>
                <a:gd name="T1" fmla="*/ 121634746 h 28"/>
                <a:gd name="T2" fmla="*/ 33378535 w 8"/>
                <a:gd name="T3" fmla="*/ 104258354 h 28"/>
                <a:gd name="T4" fmla="*/ 33378535 w 8"/>
                <a:gd name="T5" fmla="*/ 13032815 h 28"/>
                <a:gd name="T6" fmla="*/ 16690289 w 8"/>
                <a:gd name="T7" fmla="*/ 0 h 28"/>
                <a:gd name="T8" fmla="*/ 0 w 8"/>
                <a:gd name="T9" fmla="*/ 13032815 h 28"/>
                <a:gd name="T10" fmla="*/ 0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6" y="28"/>
                    <a:pt x="8" y="26"/>
                    <a:pt x="8" y="24"/>
                  </a:cubicBezTo>
                  <a:cubicBezTo>
                    <a:pt x="8" y="3"/>
                    <a:pt x="8" y="3"/>
                    <a:pt x="8" y="3"/>
                  </a:cubicBezTo>
                  <a:cubicBezTo>
                    <a:pt x="8" y="1"/>
                    <a:pt x="6" y="0"/>
                    <a:pt x="4" y="0"/>
                  </a:cubicBezTo>
                  <a:cubicBezTo>
                    <a:pt x="2" y="0"/>
                    <a:pt x="0" y="1"/>
                    <a:pt x="0" y="3"/>
                  </a:cubicBezTo>
                  <a:cubicBezTo>
                    <a:pt x="0" y="24"/>
                    <a:pt x="0" y="24"/>
                    <a:pt x="0" y="24"/>
                  </a:cubicBezTo>
                  <a:cubicBezTo>
                    <a:pt x="0" y="26"/>
                    <a:pt x="2"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3" name="Freeform 44"/>
            <p:cNvSpPr/>
            <p:nvPr/>
          </p:nvSpPr>
          <p:spPr bwMode="auto">
            <a:xfrm>
              <a:off x="5080048" y="1995735"/>
              <a:ext cx="399178" cy="399178"/>
            </a:xfrm>
            <a:custGeom>
              <a:avLst/>
              <a:gdLst>
                <a:gd name="T0" fmla="*/ 613788151 w 192"/>
                <a:gd name="T1" fmla="*/ 302572766 h 192"/>
                <a:gd name="T2" fmla="*/ 829911853 w 192"/>
                <a:gd name="T3" fmla="*/ 237735448 h 192"/>
                <a:gd name="T4" fmla="*/ 592176405 w 192"/>
                <a:gd name="T5" fmla="*/ 0 h 192"/>
                <a:gd name="T6" fmla="*/ 527339087 w 192"/>
                <a:gd name="T7" fmla="*/ 216123701 h 192"/>
                <a:gd name="T8" fmla="*/ 523016737 w 192"/>
                <a:gd name="T9" fmla="*/ 211801352 h 192"/>
                <a:gd name="T10" fmla="*/ 393344180 w 192"/>
                <a:gd name="T11" fmla="*/ 203154574 h 192"/>
                <a:gd name="T12" fmla="*/ 203154574 w 192"/>
                <a:gd name="T13" fmla="*/ 393344180 h 192"/>
                <a:gd name="T14" fmla="*/ 211801352 w 192"/>
                <a:gd name="T15" fmla="*/ 523016737 h 192"/>
                <a:gd name="T16" fmla="*/ 220446051 w 192"/>
                <a:gd name="T17" fmla="*/ 531661436 h 192"/>
                <a:gd name="T18" fmla="*/ 0 w 192"/>
                <a:gd name="T19" fmla="*/ 592176405 h 192"/>
                <a:gd name="T20" fmla="*/ 237735448 w 192"/>
                <a:gd name="T21" fmla="*/ 829911853 h 192"/>
                <a:gd name="T22" fmla="*/ 302572766 w 192"/>
                <a:gd name="T23" fmla="*/ 609465802 h 192"/>
                <a:gd name="T24" fmla="*/ 306895115 w 192"/>
                <a:gd name="T25" fmla="*/ 613788151 h 192"/>
                <a:gd name="T26" fmla="*/ 436567673 w 192"/>
                <a:gd name="T27" fmla="*/ 622434929 h 192"/>
                <a:gd name="T28" fmla="*/ 626757278 w 192"/>
                <a:gd name="T29" fmla="*/ 436567673 h 192"/>
                <a:gd name="T30" fmla="*/ 618110501 w 192"/>
                <a:gd name="T31" fmla="*/ 306895115 h 192"/>
                <a:gd name="T32" fmla="*/ 613788151 w 192"/>
                <a:gd name="T33" fmla="*/ 302572766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192">
                  <a:moveTo>
                    <a:pt x="142" y="70"/>
                  </a:moveTo>
                  <a:cubicBezTo>
                    <a:pt x="192" y="55"/>
                    <a:pt x="192" y="55"/>
                    <a:pt x="192" y="55"/>
                  </a:cubicBezTo>
                  <a:cubicBezTo>
                    <a:pt x="137" y="0"/>
                    <a:pt x="137" y="0"/>
                    <a:pt x="137" y="0"/>
                  </a:cubicBezTo>
                  <a:cubicBezTo>
                    <a:pt x="122" y="50"/>
                    <a:pt x="122" y="50"/>
                    <a:pt x="122" y="50"/>
                  </a:cubicBezTo>
                  <a:cubicBezTo>
                    <a:pt x="121" y="49"/>
                    <a:pt x="121" y="49"/>
                    <a:pt x="121" y="49"/>
                  </a:cubicBezTo>
                  <a:cubicBezTo>
                    <a:pt x="112" y="40"/>
                    <a:pt x="99" y="39"/>
                    <a:pt x="91" y="47"/>
                  </a:cubicBezTo>
                  <a:cubicBezTo>
                    <a:pt x="47" y="91"/>
                    <a:pt x="47" y="91"/>
                    <a:pt x="47" y="91"/>
                  </a:cubicBezTo>
                  <a:cubicBezTo>
                    <a:pt x="40" y="98"/>
                    <a:pt x="41" y="112"/>
                    <a:pt x="49" y="121"/>
                  </a:cubicBezTo>
                  <a:cubicBezTo>
                    <a:pt x="51" y="123"/>
                    <a:pt x="51" y="123"/>
                    <a:pt x="51" y="123"/>
                  </a:cubicBezTo>
                  <a:cubicBezTo>
                    <a:pt x="0" y="137"/>
                    <a:pt x="0" y="137"/>
                    <a:pt x="0" y="137"/>
                  </a:cubicBezTo>
                  <a:cubicBezTo>
                    <a:pt x="55" y="192"/>
                    <a:pt x="55" y="192"/>
                    <a:pt x="55" y="192"/>
                  </a:cubicBezTo>
                  <a:cubicBezTo>
                    <a:pt x="70" y="141"/>
                    <a:pt x="70" y="141"/>
                    <a:pt x="70" y="141"/>
                  </a:cubicBezTo>
                  <a:cubicBezTo>
                    <a:pt x="71" y="142"/>
                    <a:pt x="71" y="142"/>
                    <a:pt x="71" y="142"/>
                  </a:cubicBezTo>
                  <a:cubicBezTo>
                    <a:pt x="80" y="151"/>
                    <a:pt x="93" y="152"/>
                    <a:pt x="101" y="144"/>
                  </a:cubicBezTo>
                  <a:cubicBezTo>
                    <a:pt x="145" y="101"/>
                    <a:pt x="145" y="101"/>
                    <a:pt x="145" y="101"/>
                  </a:cubicBezTo>
                  <a:cubicBezTo>
                    <a:pt x="153" y="93"/>
                    <a:pt x="152" y="80"/>
                    <a:pt x="143" y="71"/>
                  </a:cubicBezTo>
                  <a:lnTo>
                    <a:pt x="142"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4" name="Freeform 45"/>
            <p:cNvSpPr/>
            <p:nvPr/>
          </p:nvSpPr>
          <p:spPr bwMode="auto">
            <a:xfrm>
              <a:off x="3364284" y="2104283"/>
              <a:ext cx="348989" cy="165740"/>
            </a:xfrm>
            <a:custGeom>
              <a:avLst/>
              <a:gdLst>
                <a:gd name="T0" fmla="*/ 362481164 w 168"/>
                <a:gd name="T1" fmla="*/ 343371845 h 80"/>
                <a:gd name="T2" fmla="*/ 724960251 w 168"/>
                <a:gd name="T3" fmla="*/ 0 h 80"/>
                <a:gd name="T4" fmla="*/ 0 w 168"/>
                <a:gd name="T5" fmla="*/ 0 h 80"/>
                <a:gd name="T6" fmla="*/ 362481164 w 168"/>
                <a:gd name="T7" fmla="*/ 343371845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8" h="80">
                  <a:moveTo>
                    <a:pt x="84" y="80"/>
                  </a:moveTo>
                  <a:cubicBezTo>
                    <a:pt x="131" y="80"/>
                    <a:pt x="168" y="44"/>
                    <a:pt x="168" y="0"/>
                  </a:cubicBezTo>
                  <a:cubicBezTo>
                    <a:pt x="0" y="0"/>
                    <a:pt x="0" y="0"/>
                    <a:pt x="0" y="0"/>
                  </a:cubicBezTo>
                  <a:cubicBezTo>
                    <a:pt x="0" y="44"/>
                    <a:pt x="38" y="80"/>
                    <a:pt x="8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5" name="Freeform 46"/>
            <p:cNvSpPr/>
            <p:nvPr/>
          </p:nvSpPr>
          <p:spPr bwMode="auto">
            <a:xfrm>
              <a:off x="3396965" y="2291033"/>
              <a:ext cx="282459" cy="88706"/>
            </a:xfrm>
            <a:custGeom>
              <a:avLst/>
              <a:gdLst>
                <a:gd name="T0" fmla="*/ 508997349 w 136"/>
                <a:gd name="T1" fmla="*/ 12767475 h 43"/>
                <a:gd name="T2" fmla="*/ 487428696 w 136"/>
                <a:gd name="T3" fmla="*/ 0 h 43"/>
                <a:gd name="T4" fmla="*/ 319201516 w 136"/>
                <a:gd name="T5" fmla="*/ 0 h 43"/>
                <a:gd name="T6" fmla="*/ 267438827 w 136"/>
                <a:gd name="T7" fmla="*/ 0 h 43"/>
                <a:gd name="T8" fmla="*/ 99211647 w 136"/>
                <a:gd name="T9" fmla="*/ 0 h 43"/>
                <a:gd name="T10" fmla="*/ 77642995 w 136"/>
                <a:gd name="T11" fmla="*/ 12767475 h 43"/>
                <a:gd name="T12" fmla="*/ 4313730 w 136"/>
                <a:gd name="T13" fmla="*/ 148949752 h 43"/>
                <a:gd name="T14" fmla="*/ 12941191 w 136"/>
                <a:gd name="T15" fmla="*/ 178738464 h 43"/>
                <a:gd name="T16" fmla="*/ 25880306 w 136"/>
                <a:gd name="T17" fmla="*/ 182994289 h 43"/>
                <a:gd name="T18" fmla="*/ 43135228 w 136"/>
                <a:gd name="T19" fmla="*/ 170226814 h 43"/>
                <a:gd name="T20" fmla="*/ 112152838 w 136"/>
                <a:gd name="T21" fmla="*/ 42556188 h 43"/>
                <a:gd name="T22" fmla="*/ 267438827 w 136"/>
                <a:gd name="T23" fmla="*/ 42556188 h 43"/>
                <a:gd name="T24" fmla="*/ 319201516 w 136"/>
                <a:gd name="T25" fmla="*/ 42556188 h 43"/>
                <a:gd name="T26" fmla="*/ 474487505 w 136"/>
                <a:gd name="T27" fmla="*/ 42556188 h 43"/>
                <a:gd name="T28" fmla="*/ 543505116 w 136"/>
                <a:gd name="T29" fmla="*/ 170226814 h 43"/>
                <a:gd name="T30" fmla="*/ 565071691 w 136"/>
                <a:gd name="T31" fmla="*/ 182994289 h 43"/>
                <a:gd name="T32" fmla="*/ 573699152 w 136"/>
                <a:gd name="T33" fmla="*/ 178738464 h 43"/>
                <a:gd name="T34" fmla="*/ 582326613 w 136"/>
                <a:gd name="T35" fmla="*/ 148949752 h 43"/>
                <a:gd name="T36" fmla="*/ 508997349 w 136"/>
                <a:gd name="T37" fmla="*/ 12767475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6" h="43">
                  <a:moveTo>
                    <a:pt x="118" y="3"/>
                  </a:moveTo>
                  <a:cubicBezTo>
                    <a:pt x="117" y="1"/>
                    <a:pt x="115" y="0"/>
                    <a:pt x="113" y="0"/>
                  </a:cubicBezTo>
                  <a:cubicBezTo>
                    <a:pt x="74" y="0"/>
                    <a:pt x="74" y="0"/>
                    <a:pt x="74" y="0"/>
                  </a:cubicBezTo>
                  <a:cubicBezTo>
                    <a:pt x="62" y="0"/>
                    <a:pt x="62" y="0"/>
                    <a:pt x="62" y="0"/>
                  </a:cubicBezTo>
                  <a:cubicBezTo>
                    <a:pt x="23" y="0"/>
                    <a:pt x="23" y="0"/>
                    <a:pt x="23" y="0"/>
                  </a:cubicBezTo>
                  <a:cubicBezTo>
                    <a:pt x="21" y="0"/>
                    <a:pt x="19" y="1"/>
                    <a:pt x="18" y="3"/>
                  </a:cubicBezTo>
                  <a:cubicBezTo>
                    <a:pt x="1" y="35"/>
                    <a:pt x="1" y="35"/>
                    <a:pt x="1" y="35"/>
                  </a:cubicBezTo>
                  <a:cubicBezTo>
                    <a:pt x="0" y="38"/>
                    <a:pt x="1" y="41"/>
                    <a:pt x="3" y="42"/>
                  </a:cubicBezTo>
                  <a:cubicBezTo>
                    <a:pt x="4" y="42"/>
                    <a:pt x="5" y="43"/>
                    <a:pt x="6" y="43"/>
                  </a:cubicBezTo>
                  <a:cubicBezTo>
                    <a:pt x="7" y="43"/>
                    <a:pt x="9" y="42"/>
                    <a:pt x="10" y="40"/>
                  </a:cubicBezTo>
                  <a:cubicBezTo>
                    <a:pt x="26" y="10"/>
                    <a:pt x="26" y="10"/>
                    <a:pt x="26" y="10"/>
                  </a:cubicBezTo>
                  <a:cubicBezTo>
                    <a:pt x="62" y="10"/>
                    <a:pt x="62" y="10"/>
                    <a:pt x="62" y="10"/>
                  </a:cubicBezTo>
                  <a:cubicBezTo>
                    <a:pt x="74" y="10"/>
                    <a:pt x="74" y="10"/>
                    <a:pt x="74" y="10"/>
                  </a:cubicBezTo>
                  <a:cubicBezTo>
                    <a:pt x="110" y="10"/>
                    <a:pt x="110" y="10"/>
                    <a:pt x="110" y="10"/>
                  </a:cubicBezTo>
                  <a:cubicBezTo>
                    <a:pt x="126" y="40"/>
                    <a:pt x="126" y="40"/>
                    <a:pt x="126" y="40"/>
                  </a:cubicBezTo>
                  <a:cubicBezTo>
                    <a:pt x="127" y="42"/>
                    <a:pt x="129" y="43"/>
                    <a:pt x="131" y="43"/>
                  </a:cubicBezTo>
                  <a:cubicBezTo>
                    <a:pt x="131" y="43"/>
                    <a:pt x="132" y="42"/>
                    <a:pt x="133" y="42"/>
                  </a:cubicBezTo>
                  <a:cubicBezTo>
                    <a:pt x="135" y="41"/>
                    <a:pt x="136" y="38"/>
                    <a:pt x="135" y="35"/>
                  </a:cubicBezTo>
                  <a:lnTo>
                    <a:pt x="1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6" name="Freeform 47"/>
            <p:cNvSpPr/>
            <p:nvPr/>
          </p:nvSpPr>
          <p:spPr bwMode="auto">
            <a:xfrm>
              <a:off x="3582548" y="2014410"/>
              <a:ext cx="14006" cy="66530"/>
            </a:xfrm>
            <a:custGeom>
              <a:avLst/>
              <a:gdLst>
                <a:gd name="T0" fmla="*/ 16012860 w 7"/>
                <a:gd name="T1" fmla="*/ 138320028 h 32"/>
                <a:gd name="T2" fmla="*/ 28024005 w 7"/>
                <a:gd name="T3" fmla="*/ 121030544 h 32"/>
                <a:gd name="T4" fmla="*/ 28024005 w 7"/>
                <a:gd name="T5" fmla="*/ 12967113 h 32"/>
                <a:gd name="T6" fmla="*/ 16012860 w 7"/>
                <a:gd name="T7" fmla="*/ 0 h 32"/>
                <a:gd name="T8" fmla="*/ 0 w 7"/>
                <a:gd name="T9" fmla="*/ 12967113 h 32"/>
                <a:gd name="T10" fmla="*/ 0 w 7"/>
                <a:gd name="T11" fmla="*/ 121030544 h 32"/>
                <a:gd name="T12" fmla="*/ 16012860 w 7"/>
                <a:gd name="T13" fmla="*/ 138320028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2">
                  <a:moveTo>
                    <a:pt x="4" y="32"/>
                  </a:moveTo>
                  <a:cubicBezTo>
                    <a:pt x="6" y="32"/>
                    <a:pt x="7" y="30"/>
                    <a:pt x="7" y="28"/>
                  </a:cubicBezTo>
                  <a:cubicBezTo>
                    <a:pt x="7" y="3"/>
                    <a:pt x="7" y="3"/>
                    <a:pt x="7" y="3"/>
                  </a:cubicBezTo>
                  <a:cubicBezTo>
                    <a:pt x="7" y="1"/>
                    <a:pt x="6" y="0"/>
                    <a:pt x="4" y="0"/>
                  </a:cubicBezTo>
                  <a:cubicBezTo>
                    <a:pt x="2" y="0"/>
                    <a:pt x="0" y="1"/>
                    <a:pt x="0" y="3"/>
                  </a:cubicBezTo>
                  <a:cubicBezTo>
                    <a:pt x="0" y="28"/>
                    <a:pt x="0" y="28"/>
                    <a:pt x="0" y="28"/>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7" name="Freeform 48"/>
            <p:cNvSpPr/>
            <p:nvPr/>
          </p:nvSpPr>
          <p:spPr bwMode="auto">
            <a:xfrm>
              <a:off x="3530024" y="1981729"/>
              <a:ext cx="17508" cy="99211"/>
            </a:xfrm>
            <a:custGeom>
              <a:avLst/>
              <a:gdLst>
                <a:gd name="T0" fmla="*/ 19158129 w 8"/>
                <a:gd name="T1" fmla="*/ 205058803 h 48"/>
                <a:gd name="T2" fmla="*/ 38316258 w 8"/>
                <a:gd name="T3" fmla="*/ 187969708 h 48"/>
                <a:gd name="T4" fmla="*/ 38316258 w 8"/>
                <a:gd name="T5" fmla="*/ 12816821 h 48"/>
                <a:gd name="T6" fmla="*/ 19158129 w 8"/>
                <a:gd name="T7" fmla="*/ 0 h 48"/>
                <a:gd name="T8" fmla="*/ 0 w 8"/>
                <a:gd name="T9" fmla="*/ 12816821 h 48"/>
                <a:gd name="T10" fmla="*/ 0 w 8"/>
                <a:gd name="T11" fmla="*/ 187969708 h 48"/>
                <a:gd name="T12" fmla="*/ 19158129 w 8"/>
                <a:gd name="T13" fmla="*/ 205058803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4" y="48"/>
                  </a:moveTo>
                  <a:cubicBezTo>
                    <a:pt x="6" y="48"/>
                    <a:pt x="8" y="46"/>
                    <a:pt x="8" y="44"/>
                  </a:cubicBezTo>
                  <a:cubicBezTo>
                    <a:pt x="8" y="3"/>
                    <a:pt x="8" y="3"/>
                    <a:pt x="8" y="3"/>
                  </a:cubicBezTo>
                  <a:cubicBezTo>
                    <a:pt x="8" y="1"/>
                    <a:pt x="6" y="0"/>
                    <a:pt x="4" y="0"/>
                  </a:cubicBezTo>
                  <a:cubicBezTo>
                    <a:pt x="2" y="0"/>
                    <a:pt x="0" y="1"/>
                    <a:pt x="0" y="3"/>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8" name="Freeform 49"/>
            <p:cNvSpPr/>
            <p:nvPr/>
          </p:nvSpPr>
          <p:spPr bwMode="auto">
            <a:xfrm>
              <a:off x="3481003" y="2014410"/>
              <a:ext cx="14006" cy="66530"/>
            </a:xfrm>
            <a:custGeom>
              <a:avLst/>
              <a:gdLst>
                <a:gd name="T0" fmla="*/ 12011145 w 7"/>
                <a:gd name="T1" fmla="*/ 138320028 h 32"/>
                <a:gd name="T2" fmla="*/ 28024005 w 7"/>
                <a:gd name="T3" fmla="*/ 121030544 h 32"/>
                <a:gd name="T4" fmla="*/ 28024005 w 7"/>
                <a:gd name="T5" fmla="*/ 12967113 h 32"/>
                <a:gd name="T6" fmla="*/ 12011145 w 7"/>
                <a:gd name="T7" fmla="*/ 0 h 32"/>
                <a:gd name="T8" fmla="*/ 0 w 7"/>
                <a:gd name="T9" fmla="*/ 12967113 h 32"/>
                <a:gd name="T10" fmla="*/ 0 w 7"/>
                <a:gd name="T11" fmla="*/ 121030544 h 32"/>
                <a:gd name="T12" fmla="*/ 12011145 w 7"/>
                <a:gd name="T13" fmla="*/ 138320028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2">
                  <a:moveTo>
                    <a:pt x="3" y="32"/>
                  </a:moveTo>
                  <a:cubicBezTo>
                    <a:pt x="5" y="32"/>
                    <a:pt x="7" y="30"/>
                    <a:pt x="7" y="28"/>
                  </a:cubicBezTo>
                  <a:cubicBezTo>
                    <a:pt x="7" y="3"/>
                    <a:pt x="7" y="3"/>
                    <a:pt x="7" y="3"/>
                  </a:cubicBezTo>
                  <a:cubicBezTo>
                    <a:pt x="7" y="1"/>
                    <a:pt x="5" y="0"/>
                    <a:pt x="3" y="0"/>
                  </a:cubicBezTo>
                  <a:cubicBezTo>
                    <a:pt x="1" y="0"/>
                    <a:pt x="0" y="1"/>
                    <a:pt x="0" y="3"/>
                  </a:cubicBezTo>
                  <a:cubicBezTo>
                    <a:pt x="0" y="28"/>
                    <a:pt x="0" y="28"/>
                    <a:pt x="0" y="28"/>
                  </a:cubicBezTo>
                  <a:cubicBezTo>
                    <a:pt x="0" y="30"/>
                    <a:pt x="1" y="32"/>
                    <a:pt x="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69" name="Freeform 50"/>
            <p:cNvSpPr/>
            <p:nvPr/>
          </p:nvSpPr>
          <p:spPr bwMode="auto">
            <a:xfrm>
              <a:off x="6850670" y="2093779"/>
              <a:ext cx="341986" cy="298800"/>
            </a:xfrm>
            <a:custGeom>
              <a:avLst/>
              <a:gdLst>
                <a:gd name="T0" fmla="*/ 640081724 w 165"/>
                <a:gd name="T1" fmla="*/ 77501250 h 144"/>
                <a:gd name="T2" fmla="*/ 476838334 w 165"/>
                <a:gd name="T3" fmla="*/ 8611250 h 144"/>
                <a:gd name="T4" fmla="*/ 412401954 w 165"/>
                <a:gd name="T5" fmla="*/ 21528125 h 144"/>
                <a:gd name="T6" fmla="*/ 352260088 w 165"/>
                <a:gd name="T7" fmla="*/ 30139375 h 144"/>
                <a:gd name="T8" fmla="*/ 292118223 w 165"/>
                <a:gd name="T9" fmla="*/ 21528125 h 144"/>
                <a:gd name="T10" fmla="*/ 231976358 w 165"/>
                <a:gd name="T11" fmla="*/ 8611250 h 144"/>
                <a:gd name="T12" fmla="*/ 68732968 w 165"/>
                <a:gd name="T13" fmla="*/ 77501250 h 144"/>
                <a:gd name="T14" fmla="*/ 8591103 w 165"/>
                <a:gd name="T15" fmla="*/ 279865625 h 144"/>
                <a:gd name="T16" fmla="*/ 201904389 w 165"/>
                <a:gd name="T17" fmla="*/ 594176250 h 144"/>
                <a:gd name="T18" fmla="*/ 279230533 w 165"/>
                <a:gd name="T19" fmla="*/ 620010000 h 144"/>
                <a:gd name="T20" fmla="*/ 352260088 w 165"/>
                <a:gd name="T21" fmla="*/ 602787500 h 144"/>
                <a:gd name="T22" fmla="*/ 425289644 w 165"/>
                <a:gd name="T23" fmla="*/ 620010000 h 144"/>
                <a:gd name="T24" fmla="*/ 502613715 w 165"/>
                <a:gd name="T25" fmla="*/ 594176250 h 144"/>
                <a:gd name="T26" fmla="*/ 700223589 w 165"/>
                <a:gd name="T27" fmla="*/ 279865625 h 144"/>
                <a:gd name="T28" fmla="*/ 640081724 w 165"/>
                <a:gd name="T29" fmla="*/ 77501250 h 1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5" h="144">
                  <a:moveTo>
                    <a:pt x="149" y="18"/>
                  </a:moveTo>
                  <a:cubicBezTo>
                    <a:pt x="148" y="17"/>
                    <a:pt x="131" y="0"/>
                    <a:pt x="111" y="2"/>
                  </a:cubicBezTo>
                  <a:cubicBezTo>
                    <a:pt x="102" y="3"/>
                    <a:pt x="99" y="4"/>
                    <a:pt x="96" y="5"/>
                  </a:cubicBezTo>
                  <a:cubicBezTo>
                    <a:pt x="94" y="6"/>
                    <a:pt x="92" y="7"/>
                    <a:pt x="82" y="7"/>
                  </a:cubicBezTo>
                  <a:cubicBezTo>
                    <a:pt x="73" y="7"/>
                    <a:pt x="71" y="6"/>
                    <a:pt x="68" y="5"/>
                  </a:cubicBezTo>
                  <a:cubicBezTo>
                    <a:pt x="66" y="4"/>
                    <a:pt x="63" y="3"/>
                    <a:pt x="54" y="2"/>
                  </a:cubicBezTo>
                  <a:cubicBezTo>
                    <a:pt x="34" y="0"/>
                    <a:pt x="17" y="17"/>
                    <a:pt x="16" y="18"/>
                  </a:cubicBezTo>
                  <a:cubicBezTo>
                    <a:pt x="4" y="31"/>
                    <a:pt x="0" y="47"/>
                    <a:pt x="2" y="65"/>
                  </a:cubicBezTo>
                  <a:cubicBezTo>
                    <a:pt x="7" y="100"/>
                    <a:pt x="37" y="131"/>
                    <a:pt x="47" y="138"/>
                  </a:cubicBezTo>
                  <a:cubicBezTo>
                    <a:pt x="53" y="142"/>
                    <a:pt x="59" y="144"/>
                    <a:pt x="65" y="144"/>
                  </a:cubicBezTo>
                  <a:cubicBezTo>
                    <a:pt x="73" y="144"/>
                    <a:pt x="79" y="142"/>
                    <a:pt x="82" y="140"/>
                  </a:cubicBezTo>
                  <a:cubicBezTo>
                    <a:pt x="86" y="142"/>
                    <a:pt x="92" y="144"/>
                    <a:pt x="99" y="144"/>
                  </a:cubicBezTo>
                  <a:cubicBezTo>
                    <a:pt x="106" y="144"/>
                    <a:pt x="112" y="142"/>
                    <a:pt x="117" y="138"/>
                  </a:cubicBezTo>
                  <a:cubicBezTo>
                    <a:pt x="128" y="131"/>
                    <a:pt x="158" y="100"/>
                    <a:pt x="163" y="65"/>
                  </a:cubicBezTo>
                  <a:cubicBezTo>
                    <a:pt x="165" y="47"/>
                    <a:pt x="161" y="31"/>
                    <a:pt x="14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0" name="Freeform 51"/>
            <p:cNvSpPr/>
            <p:nvPr/>
          </p:nvSpPr>
          <p:spPr bwMode="auto">
            <a:xfrm>
              <a:off x="6973224" y="1992233"/>
              <a:ext cx="70031" cy="130725"/>
            </a:xfrm>
            <a:custGeom>
              <a:avLst/>
              <a:gdLst>
                <a:gd name="T0" fmla="*/ 97577900 w 34"/>
                <a:gd name="T1" fmla="*/ 271254375 h 63"/>
                <a:gd name="T2" fmla="*/ 97577900 w 34"/>
                <a:gd name="T3" fmla="*/ 271254375 h 63"/>
                <a:gd name="T4" fmla="*/ 76364686 w 34"/>
                <a:gd name="T5" fmla="*/ 245420625 h 63"/>
                <a:gd name="T6" fmla="*/ 12727104 w 34"/>
                <a:gd name="T7" fmla="*/ 47361875 h 63"/>
                <a:gd name="T8" fmla="*/ 8484050 w 34"/>
                <a:gd name="T9" fmla="*/ 12916875 h 63"/>
                <a:gd name="T10" fmla="*/ 42424368 w 34"/>
                <a:gd name="T11" fmla="*/ 12916875 h 63"/>
                <a:gd name="T12" fmla="*/ 123032109 w 34"/>
                <a:gd name="T13" fmla="*/ 249726250 h 63"/>
                <a:gd name="T14" fmla="*/ 97577900 w 34"/>
                <a:gd name="T15" fmla="*/ 271254375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 h="63">
                  <a:moveTo>
                    <a:pt x="23" y="63"/>
                  </a:moveTo>
                  <a:cubicBezTo>
                    <a:pt x="23" y="63"/>
                    <a:pt x="23" y="63"/>
                    <a:pt x="23" y="63"/>
                  </a:cubicBezTo>
                  <a:cubicBezTo>
                    <a:pt x="20" y="63"/>
                    <a:pt x="18" y="60"/>
                    <a:pt x="18" y="57"/>
                  </a:cubicBezTo>
                  <a:cubicBezTo>
                    <a:pt x="22" y="29"/>
                    <a:pt x="3" y="11"/>
                    <a:pt x="3" y="11"/>
                  </a:cubicBezTo>
                  <a:cubicBezTo>
                    <a:pt x="0" y="8"/>
                    <a:pt x="0" y="5"/>
                    <a:pt x="2" y="3"/>
                  </a:cubicBezTo>
                  <a:cubicBezTo>
                    <a:pt x="4" y="1"/>
                    <a:pt x="8" y="0"/>
                    <a:pt x="10" y="3"/>
                  </a:cubicBezTo>
                  <a:cubicBezTo>
                    <a:pt x="11" y="3"/>
                    <a:pt x="34" y="25"/>
                    <a:pt x="29" y="58"/>
                  </a:cubicBezTo>
                  <a:cubicBezTo>
                    <a:pt x="28" y="61"/>
                    <a:pt x="26" y="63"/>
                    <a:pt x="2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1" name="Freeform 52"/>
            <p:cNvSpPr/>
            <p:nvPr/>
          </p:nvSpPr>
          <p:spPr bwMode="auto">
            <a:xfrm>
              <a:off x="7018745" y="1995735"/>
              <a:ext cx="128391" cy="120220"/>
            </a:xfrm>
            <a:custGeom>
              <a:avLst/>
              <a:gdLst>
                <a:gd name="T0" fmla="*/ 8577347 w 62"/>
                <a:gd name="T1" fmla="*/ 158964004 h 58"/>
                <a:gd name="T2" fmla="*/ 265874982 w 62"/>
                <a:gd name="T3" fmla="*/ 42964141 h 58"/>
                <a:gd name="T4" fmla="*/ 8577347 w 62"/>
                <a:gd name="T5" fmla="*/ 158964004 h 58"/>
                <a:gd name="T6" fmla="*/ 0 60000 65536"/>
                <a:gd name="T7" fmla="*/ 0 60000 65536"/>
                <a:gd name="T8" fmla="*/ 0 60000 65536"/>
              </a:gdLst>
              <a:ahLst/>
              <a:cxnLst>
                <a:cxn ang="T6">
                  <a:pos x="T0" y="T1"/>
                </a:cxn>
                <a:cxn ang="T7">
                  <a:pos x="T2" y="T3"/>
                </a:cxn>
                <a:cxn ang="T8">
                  <a:pos x="T4" y="T5"/>
                </a:cxn>
              </a:cxnLst>
              <a:rect l="0" t="0" r="r" b="b"/>
              <a:pathLst>
                <a:path w="62" h="58">
                  <a:moveTo>
                    <a:pt x="2" y="37"/>
                  </a:moveTo>
                  <a:cubicBezTo>
                    <a:pt x="2" y="37"/>
                    <a:pt x="0" y="0"/>
                    <a:pt x="62" y="10"/>
                  </a:cubicBezTo>
                  <a:cubicBezTo>
                    <a:pt x="62" y="10"/>
                    <a:pt x="47" y="58"/>
                    <a:pt x="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2" name="Freeform 53"/>
            <p:cNvSpPr>
              <a:spLocks noEditPoints="1"/>
            </p:cNvSpPr>
            <p:nvPr/>
          </p:nvSpPr>
          <p:spPr bwMode="auto">
            <a:xfrm>
              <a:off x="7693378" y="2051760"/>
              <a:ext cx="398011" cy="297633"/>
            </a:xfrm>
            <a:custGeom>
              <a:avLst/>
              <a:gdLst>
                <a:gd name="T0" fmla="*/ 713339361 w 192"/>
                <a:gd name="T1" fmla="*/ 0 h 143"/>
                <a:gd name="T2" fmla="*/ 111727077 w 192"/>
                <a:gd name="T3" fmla="*/ 0 h 143"/>
                <a:gd name="T4" fmla="*/ 0 w 192"/>
                <a:gd name="T5" fmla="*/ 112632236 h 143"/>
                <a:gd name="T6" fmla="*/ 0 w 192"/>
                <a:gd name="T7" fmla="*/ 450528945 h 143"/>
                <a:gd name="T8" fmla="*/ 111727077 w 192"/>
                <a:gd name="T9" fmla="*/ 563161182 h 143"/>
                <a:gd name="T10" fmla="*/ 141808003 w 192"/>
                <a:gd name="T11" fmla="*/ 563161182 h 143"/>
                <a:gd name="T12" fmla="*/ 137510728 w 192"/>
                <a:gd name="T13" fmla="*/ 571825840 h 143"/>
                <a:gd name="T14" fmla="*/ 137510728 w 192"/>
                <a:gd name="T15" fmla="*/ 597817735 h 143"/>
                <a:gd name="T16" fmla="*/ 163294378 w 192"/>
                <a:gd name="T17" fmla="*/ 619478340 h 143"/>
                <a:gd name="T18" fmla="*/ 189078028 w 192"/>
                <a:gd name="T19" fmla="*/ 597817735 h 143"/>
                <a:gd name="T20" fmla="*/ 189078028 w 192"/>
                <a:gd name="T21" fmla="*/ 571825840 h 143"/>
                <a:gd name="T22" fmla="*/ 184780753 w 192"/>
                <a:gd name="T23" fmla="*/ 563161182 h 143"/>
                <a:gd name="T24" fmla="*/ 640285685 w 192"/>
                <a:gd name="T25" fmla="*/ 563161182 h 143"/>
                <a:gd name="T26" fmla="*/ 635988410 w 192"/>
                <a:gd name="T27" fmla="*/ 571825840 h 143"/>
                <a:gd name="T28" fmla="*/ 635988410 w 192"/>
                <a:gd name="T29" fmla="*/ 597817735 h 143"/>
                <a:gd name="T30" fmla="*/ 661772061 w 192"/>
                <a:gd name="T31" fmla="*/ 619478340 h 143"/>
                <a:gd name="T32" fmla="*/ 687555711 w 192"/>
                <a:gd name="T33" fmla="*/ 597817735 h 143"/>
                <a:gd name="T34" fmla="*/ 687555711 w 192"/>
                <a:gd name="T35" fmla="*/ 571825840 h 143"/>
                <a:gd name="T36" fmla="*/ 683258436 w 192"/>
                <a:gd name="T37" fmla="*/ 563161182 h 143"/>
                <a:gd name="T38" fmla="*/ 713339361 w 192"/>
                <a:gd name="T39" fmla="*/ 563161182 h 143"/>
                <a:gd name="T40" fmla="*/ 825066438 w 192"/>
                <a:gd name="T41" fmla="*/ 450528945 h 143"/>
                <a:gd name="T42" fmla="*/ 825066438 w 192"/>
                <a:gd name="T43" fmla="*/ 112632236 h 143"/>
                <a:gd name="T44" fmla="*/ 713339361 w 192"/>
                <a:gd name="T45" fmla="*/ 0 h 143"/>
                <a:gd name="T46" fmla="*/ 541450433 w 192"/>
                <a:gd name="T47" fmla="*/ 441866368 h 143"/>
                <a:gd name="T48" fmla="*/ 107429802 w 192"/>
                <a:gd name="T49" fmla="*/ 441866368 h 143"/>
                <a:gd name="T50" fmla="*/ 107429802 w 192"/>
                <a:gd name="T51" fmla="*/ 121296895 h 143"/>
                <a:gd name="T52" fmla="*/ 541450433 w 192"/>
                <a:gd name="T53" fmla="*/ 121296895 h 143"/>
                <a:gd name="T54" fmla="*/ 541450433 w 192"/>
                <a:gd name="T55" fmla="*/ 441866368 h 143"/>
                <a:gd name="T56" fmla="*/ 683258436 w 192"/>
                <a:gd name="T57" fmla="*/ 411541104 h 143"/>
                <a:gd name="T58" fmla="*/ 627393860 w 192"/>
                <a:gd name="T59" fmla="*/ 359557315 h 143"/>
                <a:gd name="T60" fmla="*/ 683258436 w 192"/>
                <a:gd name="T61" fmla="*/ 303240156 h 143"/>
                <a:gd name="T62" fmla="*/ 739123011 w 192"/>
                <a:gd name="T63" fmla="*/ 359557315 h 143"/>
                <a:gd name="T64" fmla="*/ 683258436 w 192"/>
                <a:gd name="T65" fmla="*/ 411541104 h 143"/>
                <a:gd name="T66" fmla="*/ 683258436 w 192"/>
                <a:gd name="T67" fmla="*/ 220933184 h 143"/>
                <a:gd name="T68" fmla="*/ 627393860 w 192"/>
                <a:gd name="T69" fmla="*/ 168949395 h 143"/>
                <a:gd name="T70" fmla="*/ 683258436 w 192"/>
                <a:gd name="T71" fmla="*/ 112632236 h 143"/>
                <a:gd name="T72" fmla="*/ 739123011 w 192"/>
                <a:gd name="T73" fmla="*/ 168949395 h 143"/>
                <a:gd name="T74" fmla="*/ 683258436 w 192"/>
                <a:gd name="T75" fmla="*/ 220933184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43">
                  <a:moveTo>
                    <a:pt x="166" y="0"/>
                  </a:moveTo>
                  <a:cubicBezTo>
                    <a:pt x="26" y="0"/>
                    <a:pt x="26" y="0"/>
                    <a:pt x="26" y="0"/>
                  </a:cubicBezTo>
                  <a:cubicBezTo>
                    <a:pt x="12" y="0"/>
                    <a:pt x="0" y="11"/>
                    <a:pt x="0" y="26"/>
                  </a:cubicBezTo>
                  <a:cubicBezTo>
                    <a:pt x="0" y="104"/>
                    <a:pt x="0" y="104"/>
                    <a:pt x="0" y="104"/>
                  </a:cubicBezTo>
                  <a:cubicBezTo>
                    <a:pt x="0" y="119"/>
                    <a:pt x="12" y="130"/>
                    <a:pt x="26" y="130"/>
                  </a:cubicBezTo>
                  <a:cubicBezTo>
                    <a:pt x="33" y="130"/>
                    <a:pt x="33" y="130"/>
                    <a:pt x="33" y="130"/>
                  </a:cubicBezTo>
                  <a:cubicBezTo>
                    <a:pt x="32" y="131"/>
                    <a:pt x="32" y="131"/>
                    <a:pt x="32" y="132"/>
                  </a:cubicBezTo>
                  <a:cubicBezTo>
                    <a:pt x="32" y="138"/>
                    <a:pt x="32" y="138"/>
                    <a:pt x="32" y="138"/>
                  </a:cubicBezTo>
                  <a:cubicBezTo>
                    <a:pt x="32" y="141"/>
                    <a:pt x="35" y="143"/>
                    <a:pt x="38" y="143"/>
                  </a:cubicBezTo>
                  <a:cubicBezTo>
                    <a:pt x="41" y="143"/>
                    <a:pt x="44" y="141"/>
                    <a:pt x="44" y="138"/>
                  </a:cubicBezTo>
                  <a:cubicBezTo>
                    <a:pt x="44" y="132"/>
                    <a:pt x="44" y="132"/>
                    <a:pt x="44" y="132"/>
                  </a:cubicBezTo>
                  <a:cubicBezTo>
                    <a:pt x="44" y="131"/>
                    <a:pt x="44" y="131"/>
                    <a:pt x="43" y="130"/>
                  </a:cubicBezTo>
                  <a:cubicBezTo>
                    <a:pt x="149" y="130"/>
                    <a:pt x="149" y="130"/>
                    <a:pt x="149" y="130"/>
                  </a:cubicBezTo>
                  <a:cubicBezTo>
                    <a:pt x="148" y="131"/>
                    <a:pt x="148" y="131"/>
                    <a:pt x="148" y="132"/>
                  </a:cubicBezTo>
                  <a:cubicBezTo>
                    <a:pt x="148" y="138"/>
                    <a:pt x="148" y="138"/>
                    <a:pt x="148" y="138"/>
                  </a:cubicBezTo>
                  <a:cubicBezTo>
                    <a:pt x="148" y="141"/>
                    <a:pt x="151" y="143"/>
                    <a:pt x="154" y="143"/>
                  </a:cubicBezTo>
                  <a:cubicBezTo>
                    <a:pt x="157" y="143"/>
                    <a:pt x="160" y="141"/>
                    <a:pt x="160" y="138"/>
                  </a:cubicBezTo>
                  <a:cubicBezTo>
                    <a:pt x="160" y="132"/>
                    <a:pt x="160" y="132"/>
                    <a:pt x="160" y="132"/>
                  </a:cubicBezTo>
                  <a:cubicBezTo>
                    <a:pt x="160" y="131"/>
                    <a:pt x="160" y="131"/>
                    <a:pt x="159" y="130"/>
                  </a:cubicBezTo>
                  <a:cubicBezTo>
                    <a:pt x="166" y="130"/>
                    <a:pt x="166" y="130"/>
                    <a:pt x="166" y="130"/>
                  </a:cubicBezTo>
                  <a:cubicBezTo>
                    <a:pt x="180" y="130"/>
                    <a:pt x="192" y="119"/>
                    <a:pt x="192" y="104"/>
                  </a:cubicBezTo>
                  <a:cubicBezTo>
                    <a:pt x="192" y="26"/>
                    <a:pt x="192" y="26"/>
                    <a:pt x="192" y="26"/>
                  </a:cubicBezTo>
                  <a:cubicBezTo>
                    <a:pt x="192" y="11"/>
                    <a:pt x="180" y="0"/>
                    <a:pt x="166" y="0"/>
                  </a:cubicBezTo>
                  <a:close/>
                  <a:moveTo>
                    <a:pt x="126" y="102"/>
                  </a:moveTo>
                  <a:cubicBezTo>
                    <a:pt x="25" y="102"/>
                    <a:pt x="25" y="102"/>
                    <a:pt x="25" y="102"/>
                  </a:cubicBezTo>
                  <a:cubicBezTo>
                    <a:pt x="25" y="28"/>
                    <a:pt x="25" y="28"/>
                    <a:pt x="25" y="28"/>
                  </a:cubicBezTo>
                  <a:cubicBezTo>
                    <a:pt x="126" y="28"/>
                    <a:pt x="126" y="28"/>
                    <a:pt x="126" y="28"/>
                  </a:cubicBezTo>
                  <a:lnTo>
                    <a:pt x="126" y="102"/>
                  </a:lnTo>
                  <a:close/>
                  <a:moveTo>
                    <a:pt x="159" y="95"/>
                  </a:moveTo>
                  <a:cubicBezTo>
                    <a:pt x="152" y="95"/>
                    <a:pt x="146" y="90"/>
                    <a:pt x="146" y="83"/>
                  </a:cubicBezTo>
                  <a:cubicBezTo>
                    <a:pt x="146" y="76"/>
                    <a:pt x="152" y="70"/>
                    <a:pt x="159" y="70"/>
                  </a:cubicBezTo>
                  <a:cubicBezTo>
                    <a:pt x="166" y="70"/>
                    <a:pt x="172" y="76"/>
                    <a:pt x="172" y="83"/>
                  </a:cubicBezTo>
                  <a:cubicBezTo>
                    <a:pt x="172" y="90"/>
                    <a:pt x="166" y="95"/>
                    <a:pt x="159" y="95"/>
                  </a:cubicBezTo>
                  <a:close/>
                  <a:moveTo>
                    <a:pt x="159" y="51"/>
                  </a:moveTo>
                  <a:cubicBezTo>
                    <a:pt x="152" y="51"/>
                    <a:pt x="146" y="46"/>
                    <a:pt x="146" y="39"/>
                  </a:cubicBezTo>
                  <a:cubicBezTo>
                    <a:pt x="146" y="32"/>
                    <a:pt x="152" y="26"/>
                    <a:pt x="159" y="26"/>
                  </a:cubicBezTo>
                  <a:cubicBezTo>
                    <a:pt x="166" y="26"/>
                    <a:pt x="172" y="32"/>
                    <a:pt x="172" y="39"/>
                  </a:cubicBezTo>
                  <a:cubicBezTo>
                    <a:pt x="172" y="46"/>
                    <a:pt x="166" y="51"/>
                    <a:pt x="15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3" name="Freeform 54"/>
            <p:cNvSpPr>
              <a:spLocks noEditPoints="1"/>
            </p:cNvSpPr>
            <p:nvPr/>
          </p:nvSpPr>
          <p:spPr bwMode="auto">
            <a:xfrm>
              <a:off x="8643468" y="2001571"/>
              <a:ext cx="239273" cy="399178"/>
            </a:xfrm>
            <a:custGeom>
              <a:avLst/>
              <a:gdLst>
                <a:gd name="T0" fmla="*/ 398270949 w 115"/>
                <a:gd name="T1" fmla="*/ 0 h 192"/>
                <a:gd name="T2" fmla="*/ 99568778 w 115"/>
                <a:gd name="T3" fmla="*/ 0 h 192"/>
                <a:gd name="T4" fmla="*/ 0 w 115"/>
                <a:gd name="T5" fmla="*/ 95093763 h 192"/>
                <a:gd name="T6" fmla="*/ 0 w 115"/>
                <a:gd name="T7" fmla="*/ 341473909 h 192"/>
                <a:gd name="T8" fmla="*/ 99568778 w 115"/>
                <a:gd name="T9" fmla="*/ 440890022 h 192"/>
                <a:gd name="T10" fmla="*/ 225110119 w 115"/>
                <a:gd name="T11" fmla="*/ 440890022 h 192"/>
                <a:gd name="T12" fmla="*/ 225110119 w 115"/>
                <a:gd name="T13" fmla="*/ 566242309 h 192"/>
                <a:gd name="T14" fmla="*/ 207792996 w 115"/>
                <a:gd name="T15" fmla="*/ 600821103 h 192"/>
                <a:gd name="T16" fmla="*/ 207792996 w 115"/>
                <a:gd name="T17" fmla="*/ 786686281 h 192"/>
                <a:gd name="T18" fmla="*/ 251084764 w 115"/>
                <a:gd name="T19" fmla="*/ 829911853 h 192"/>
                <a:gd name="T20" fmla="*/ 290046731 w 115"/>
                <a:gd name="T21" fmla="*/ 786686281 h 192"/>
                <a:gd name="T22" fmla="*/ 290046731 w 115"/>
                <a:gd name="T23" fmla="*/ 600821103 h 192"/>
                <a:gd name="T24" fmla="*/ 272729607 w 115"/>
                <a:gd name="T25" fmla="*/ 566242309 h 192"/>
                <a:gd name="T26" fmla="*/ 272729607 w 115"/>
                <a:gd name="T27" fmla="*/ 440890022 h 192"/>
                <a:gd name="T28" fmla="*/ 398270949 w 115"/>
                <a:gd name="T29" fmla="*/ 440890022 h 192"/>
                <a:gd name="T30" fmla="*/ 497839726 w 115"/>
                <a:gd name="T31" fmla="*/ 341473909 h 192"/>
                <a:gd name="T32" fmla="*/ 497839726 w 115"/>
                <a:gd name="T33" fmla="*/ 95093763 h 192"/>
                <a:gd name="T34" fmla="*/ 398270949 w 115"/>
                <a:gd name="T35" fmla="*/ 0 h 192"/>
                <a:gd name="T36" fmla="*/ 168833109 w 115"/>
                <a:gd name="T37" fmla="*/ 306895115 h 192"/>
                <a:gd name="T38" fmla="*/ 147188266 w 115"/>
                <a:gd name="T39" fmla="*/ 328506862 h 192"/>
                <a:gd name="T40" fmla="*/ 121213621 w 115"/>
                <a:gd name="T41" fmla="*/ 306895115 h 192"/>
                <a:gd name="T42" fmla="*/ 121213621 w 115"/>
                <a:gd name="T43" fmla="*/ 133996986 h 192"/>
                <a:gd name="T44" fmla="*/ 147188266 w 115"/>
                <a:gd name="T45" fmla="*/ 108060811 h 192"/>
                <a:gd name="T46" fmla="*/ 168833109 w 115"/>
                <a:gd name="T47" fmla="*/ 133996986 h 192"/>
                <a:gd name="T48" fmla="*/ 168833109 w 115"/>
                <a:gd name="T49" fmla="*/ 306895115 h 192"/>
                <a:gd name="T50" fmla="*/ 272729607 w 115"/>
                <a:gd name="T51" fmla="*/ 306895115 h 192"/>
                <a:gd name="T52" fmla="*/ 251084764 w 115"/>
                <a:gd name="T53" fmla="*/ 328506862 h 192"/>
                <a:gd name="T54" fmla="*/ 225110119 w 115"/>
                <a:gd name="T55" fmla="*/ 306895115 h 192"/>
                <a:gd name="T56" fmla="*/ 225110119 w 115"/>
                <a:gd name="T57" fmla="*/ 133996986 h 192"/>
                <a:gd name="T58" fmla="*/ 251084764 w 115"/>
                <a:gd name="T59" fmla="*/ 108060811 h 192"/>
                <a:gd name="T60" fmla="*/ 272729607 w 115"/>
                <a:gd name="T61" fmla="*/ 133996986 h 192"/>
                <a:gd name="T62" fmla="*/ 272729607 w 115"/>
                <a:gd name="T63" fmla="*/ 306895115 h 192"/>
                <a:gd name="T64" fmla="*/ 376626105 w 115"/>
                <a:gd name="T65" fmla="*/ 306895115 h 192"/>
                <a:gd name="T66" fmla="*/ 350651461 w 115"/>
                <a:gd name="T67" fmla="*/ 328506862 h 192"/>
                <a:gd name="T68" fmla="*/ 329006617 w 115"/>
                <a:gd name="T69" fmla="*/ 306895115 h 192"/>
                <a:gd name="T70" fmla="*/ 329006617 w 115"/>
                <a:gd name="T71" fmla="*/ 133996986 h 192"/>
                <a:gd name="T72" fmla="*/ 350651461 w 115"/>
                <a:gd name="T73" fmla="*/ 108060811 h 192"/>
                <a:gd name="T74" fmla="*/ 376626105 w 115"/>
                <a:gd name="T75" fmla="*/ 133996986 h 192"/>
                <a:gd name="T76" fmla="*/ 376626105 w 115"/>
                <a:gd name="T77" fmla="*/ 306895115 h 19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5" h="192">
                  <a:moveTo>
                    <a:pt x="92" y="0"/>
                  </a:moveTo>
                  <a:cubicBezTo>
                    <a:pt x="23" y="0"/>
                    <a:pt x="23" y="0"/>
                    <a:pt x="23" y="0"/>
                  </a:cubicBezTo>
                  <a:cubicBezTo>
                    <a:pt x="10" y="0"/>
                    <a:pt x="0" y="10"/>
                    <a:pt x="0" y="22"/>
                  </a:cubicBezTo>
                  <a:cubicBezTo>
                    <a:pt x="0" y="79"/>
                    <a:pt x="0" y="79"/>
                    <a:pt x="0" y="79"/>
                  </a:cubicBezTo>
                  <a:cubicBezTo>
                    <a:pt x="0" y="92"/>
                    <a:pt x="10" y="102"/>
                    <a:pt x="23" y="102"/>
                  </a:cubicBezTo>
                  <a:cubicBezTo>
                    <a:pt x="52" y="102"/>
                    <a:pt x="52" y="102"/>
                    <a:pt x="52" y="102"/>
                  </a:cubicBezTo>
                  <a:cubicBezTo>
                    <a:pt x="52" y="131"/>
                    <a:pt x="52" y="131"/>
                    <a:pt x="52" y="131"/>
                  </a:cubicBezTo>
                  <a:cubicBezTo>
                    <a:pt x="50" y="132"/>
                    <a:pt x="48" y="135"/>
                    <a:pt x="48" y="139"/>
                  </a:cubicBezTo>
                  <a:cubicBezTo>
                    <a:pt x="48" y="182"/>
                    <a:pt x="48" y="182"/>
                    <a:pt x="48" y="182"/>
                  </a:cubicBezTo>
                  <a:cubicBezTo>
                    <a:pt x="48" y="187"/>
                    <a:pt x="52" y="192"/>
                    <a:pt x="58" y="192"/>
                  </a:cubicBezTo>
                  <a:cubicBezTo>
                    <a:pt x="63" y="192"/>
                    <a:pt x="67" y="187"/>
                    <a:pt x="67" y="182"/>
                  </a:cubicBezTo>
                  <a:cubicBezTo>
                    <a:pt x="67" y="139"/>
                    <a:pt x="67" y="139"/>
                    <a:pt x="67" y="139"/>
                  </a:cubicBezTo>
                  <a:cubicBezTo>
                    <a:pt x="67" y="135"/>
                    <a:pt x="65" y="132"/>
                    <a:pt x="63" y="131"/>
                  </a:cubicBezTo>
                  <a:cubicBezTo>
                    <a:pt x="63" y="102"/>
                    <a:pt x="63" y="102"/>
                    <a:pt x="63" y="102"/>
                  </a:cubicBezTo>
                  <a:cubicBezTo>
                    <a:pt x="92" y="102"/>
                    <a:pt x="92" y="102"/>
                    <a:pt x="92" y="102"/>
                  </a:cubicBezTo>
                  <a:cubicBezTo>
                    <a:pt x="105" y="102"/>
                    <a:pt x="115" y="92"/>
                    <a:pt x="115" y="79"/>
                  </a:cubicBezTo>
                  <a:cubicBezTo>
                    <a:pt x="115" y="22"/>
                    <a:pt x="115" y="22"/>
                    <a:pt x="115" y="22"/>
                  </a:cubicBezTo>
                  <a:cubicBezTo>
                    <a:pt x="115" y="10"/>
                    <a:pt x="105" y="0"/>
                    <a:pt x="92" y="0"/>
                  </a:cubicBezTo>
                  <a:close/>
                  <a:moveTo>
                    <a:pt x="39" y="71"/>
                  </a:moveTo>
                  <a:cubicBezTo>
                    <a:pt x="39" y="74"/>
                    <a:pt x="37" y="76"/>
                    <a:pt x="34" y="76"/>
                  </a:cubicBezTo>
                  <a:cubicBezTo>
                    <a:pt x="31" y="76"/>
                    <a:pt x="28" y="74"/>
                    <a:pt x="28" y="71"/>
                  </a:cubicBezTo>
                  <a:cubicBezTo>
                    <a:pt x="28" y="31"/>
                    <a:pt x="28" y="31"/>
                    <a:pt x="28" y="31"/>
                  </a:cubicBezTo>
                  <a:cubicBezTo>
                    <a:pt x="28" y="28"/>
                    <a:pt x="31" y="25"/>
                    <a:pt x="34" y="25"/>
                  </a:cubicBezTo>
                  <a:cubicBezTo>
                    <a:pt x="37" y="25"/>
                    <a:pt x="39" y="28"/>
                    <a:pt x="39" y="31"/>
                  </a:cubicBezTo>
                  <a:lnTo>
                    <a:pt x="39" y="71"/>
                  </a:lnTo>
                  <a:close/>
                  <a:moveTo>
                    <a:pt x="63" y="71"/>
                  </a:moveTo>
                  <a:cubicBezTo>
                    <a:pt x="63" y="74"/>
                    <a:pt x="60" y="76"/>
                    <a:pt x="58" y="76"/>
                  </a:cubicBezTo>
                  <a:cubicBezTo>
                    <a:pt x="55" y="76"/>
                    <a:pt x="52" y="74"/>
                    <a:pt x="52" y="71"/>
                  </a:cubicBezTo>
                  <a:cubicBezTo>
                    <a:pt x="52" y="31"/>
                    <a:pt x="52" y="31"/>
                    <a:pt x="52" y="31"/>
                  </a:cubicBezTo>
                  <a:cubicBezTo>
                    <a:pt x="52" y="28"/>
                    <a:pt x="55" y="25"/>
                    <a:pt x="58" y="25"/>
                  </a:cubicBezTo>
                  <a:cubicBezTo>
                    <a:pt x="60" y="25"/>
                    <a:pt x="63" y="28"/>
                    <a:pt x="63" y="31"/>
                  </a:cubicBezTo>
                  <a:lnTo>
                    <a:pt x="63" y="71"/>
                  </a:lnTo>
                  <a:close/>
                  <a:moveTo>
                    <a:pt x="87" y="71"/>
                  </a:moveTo>
                  <a:cubicBezTo>
                    <a:pt x="87" y="74"/>
                    <a:pt x="84" y="76"/>
                    <a:pt x="81" y="76"/>
                  </a:cubicBezTo>
                  <a:cubicBezTo>
                    <a:pt x="78" y="76"/>
                    <a:pt x="76" y="74"/>
                    <a:pt x="76" y="71"/>
                  </a:cubicBezTo>
                  <a:cubicBezTo>
                    <a:pt x="76" y="31"/>
                    <a:pt x="76" y="31"/>
                    <a:pt x="76" y="31"/>
                  </a:cubicBezTo>
                  <a:cubicBezTo>
                    <a:pt x="76" y="28"/>
                    <a:pt x="78" y="25"/>
                    <a:pt x="81" y="25"/>
                  </a:cubicBezTo>
                  <a:cubicBezTo>
                    <a:pt x="84" y="25"/>
                    <a:pt x="87" y="28"/>
                    <a:pt x="87" y="31"/>
                  </a:cubicBezTo>
                  <a:lnTo>
                    <a:pt x="87"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4" name="Oval 55"/>
            <p:cNvSpPr>
              <a:spLocks noChangeArrowheads="1"/>
            </p:cNvSpPr>
            <p:nvPr/>
          </p:nvSpPr>
          <p:spPr bwMode="auto">
            <a:xfrm>
              <a:off x="9523527" y="2085608"/>
              <a:ext cx="219431" cy="2194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775" name="Freeform 56"/>
            <p:cNvSpPr>
              <a:spLocks noEditPoints="1"/>
            </p:cNvSpPr>
            <p:nvPr/>
          </p:nvSpPr>
          <p:spPr bwMode="auto">
            <a:xfrm>
              <a:off x="9434821" y="1995735"/>
              <a:ext cx="398011" cy="399178"/>
            </a:xfrm>
            <a:custGeom>
              <a:avLst/>
              <a:gdLst>
                <a:gd name="T0" fmla="*/ 412534256 w 192"/>
                <a:gd name="T1" fmla="*/ 0 h 192"/>
                <a:gd name="T2" fmla="*/ 0 w 192"/>
                <a:gd name="T3" fmla="*/ 414955926 h 192"/>
                <a:gd name="T4" fmla="*/ 412534256 w 192"/>
                <a:gd name="T5" fmla="*/ 829911853 h 192"/>
                <a:gd name="T6" fmla="*/ 825066438 w 192"/>
                <a:gd name="T7" fmla="*/ 414955926 h 192"/>
                <a:gd name="T8" fmla="*/ 412534256 w 192"/>
                <a:gd name="T9" fmla="*/ 0 h 192"/>
                <a:gd name="T10" fmla="*/ 412534256 w 192"/>
                <a:gd name="T11" fmla="*/ 678625470 h 192"/>
                <a:gd name="T12" fmla="*/ 150402553 w 192"/>
                <a:gd name="T13" fmla="*/ 414955926 h 192"/>
                <a:gd name="T14" fmla="*/ 412534256 w 192"/>
                <a:gd name="T15" fmla="*/ 151286383 h 192"/>
                <a:gd name="T16" fmla="*/ 674663886 w 192"/>
                <a:gd name="T17" fmla="*/ 414955926 h 192"/>
                <a:gd name="T18" fmla="*/ 412534256 w 192"/>
                <a:gd name="T19" fmla="*/ 678625470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57"/>
                  </a:moveTo>
                  <a:cubicBezTo>
                    <a:pt x="62" y="157"/>
                    <a:pt x="35" y="130"/>
                    <a:pt x="35" y="96"/>
                  </a:cubicBezTo>
                  <a:cubicBezTo>
                    <a:pt x="35" y="62"/>
                    <a:pt x="62" y="35"/>
                    <a:pt x="96" y="35"/>
                  </a:cubicBezTo>
                  <a:cubicBezTo>
                    <a:pt x="130" y="35"/>
                    <a:pt x="157" y="62"/>
                    <a:pt x="157" y="96"/>
                  </a:cubicBezTo>
                  <a:cubicBezTo>
                    <a:pt x="157" y="130"/>
                    <a:pt x="130" y="157"/>
                    <a:pt x="96"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6" name="Freeform 57"/>
            <p:cNvSpPr/>
            <p:nvPr/>
          </p:nvSpPr>
          <p:spPr bwMode="auto">
            <a:xfrm>
              <a:off x="3343275" y="3063710"/>
              <a:ext cx="392175" cy="128391"/>
            </a:xfrm>
            <a:custGeom>
              <a:avLst/>
              <a:gdLst>
                <a:gd name="T0" fmla="*/ 792235000 w 189"/>
                <a:gd name="T1" fmla="*/ 102919882 h 62"/>
                <a:gd name="T2" fmla="*/ 779318125 w 189"/>
                <a:gd name="T3" fmla="*/ 0 h 62"/>
                <a:gd name="T4" fmla="*/ 0 w 189"/>
                <a:gd name="T5" fmla="*/ 154379823 h 62"/>
                <a:gd name="T6" fmla="*/ 12916875 w 189"/>
                <a:gd name="T7" fmla="*/ 265874982 h 62"/>
                <a:gd name="T8" fmla="*/ 783623750 w 189"/>
                <a:gd name="T9" fmla="*/ 120072506 h 62"/>
                <a:gd name="T10" fmla="*/ 792235000 w 189"/>
                <a:gd name="T11" fmla="*/ 10291988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9" h="62">
                  <a:moveTo>
                    <a:pt x="184" y="24"/>
                  </a:moveTo>
                  <a:cubicBezTo>
                    <a:pt x="188" y="17"/>
                    <a:pt x="189" y="8"/>
                    <a:pt x="181" y="0"/>
                  </a:cubicBezTo>
                  <a:cubicBezTo>
                    <a:pt x="0" y="36"/>
                    <a:pt x="0" y="36"/>
                    <a:pt x="0" y="36"/>
                  </a:cubicBezTo>
                  <a:cubicBezTo>
                    <a:pt x="3" y="62"/>
                    <a:pt x="3" y="62"/>
                    <a:pt x="3" y="62"/>
                  </a:cubicBezTo>
                  <a:cubicBezTo>
                    <a:pt x="182" y="28"/>
                    <a:pt x="182" y="28"/>
                    <a:pt x="182" y="28"/>
                  </a:cubicBezTo>
                  <a:cubicBezTo>
                    <a:pt x="183" y="27"/>
                    <a:pt x="184" y="26"/>
                    <a:pt x="18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7" name="Freeform 58"/>
            <p:cNvSpPr/>
            <p:nvPr/>
          </p:nvSpPr>
          <p:spPr bwMode="auto">
            <a:xfrm>
              <a:off x="3351445" y="3139578"/>
              <a:ext cx="399178" cy="124889"/>
            </a:xfrm>
            <a:custGeom>
              <a:avLst/>
              <a:gdLst>
                <a:gd name="T0" fmla="*/ 765074534 w 192"/>
                <a:gd name="T1" fmla="*/ 0 h 60"/>
                <a:gd name="T2" fmla="*/ 0 w 192"/>
                <a:gd name="T3" fmla="*/ 142975009 h 60"/>
                <a:gd name="T4" fmla="*/ 12967048 w 192"/>
                <a:gd name="T5" fmla="*/ 259954372 h 60"/>
                <a:gd name="T6" fmla="*/ 687270168 w 192"/>
                <a:gd name="T7" fmla="*/ 164637006 h 60"/>
                <a:gd name="T8" fmla="*/ 717528692 w 192"/>
                <a:gd name="T9" fmla="*/ 160305439 h 60"/>
                <a:gd name="T10" fmla="*/ 765074534 w 192"/>
                <a:gd name="T11" fmla="*/ 0 h 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2" h="60">
                  <a:moveTo>
                    <a:pt x="177" y="0"/>
                  </a:moveTo>
                  <a:cubicBezTo>
                    <a:pt x="0" y="33"/>
                    <a:pt x="0" y="33"/>
                    <a:pt x="0" y="33"/>
                  </a:cubicBezTo>
                  <a:cubicBezTo>
                    <a:pt x="3" y="60"/>
                    <a:pt x="3" y="60"/>
                    <a:pt x="3" y="60"/>
                  </a:cubicBezTo>
                  <a:cubicBezTo>
                    <a:pt x="159" y="38"/>
                    <a:pt x="159" y="38"/>
                    <a:pt x="159" y="38"/>
                  </a:cubicBezTo>
                  <a:cubicBezTo>
                    <a:pt x="159" y="38"/>
                    <a:pt x="164" y="37"/>
                    <a:pt x="166" y="37"/>
                  </a:cubicBezTo>
                  <a:cubicBezTo>
                    <a:pt x="181" y="34"/>
                    <a:pt x="192" y="11"/>
                    <a:pt x="1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8" name="Freeform 59"/>
            <p:cNvSpPr>
              <a:spLocks noEditPoints="1"/>
            </p:cNvSpPr>
            <p:nvPr/>
          </p:nvSpPr>
          <p:spPr bwMode="auto">
            <a:xfrm>
              <a:off x="3358448" y="2864122"/>
              <a:ext cx="341986" cy="253279"/>
            </a:xfrm>
            <a:custGeom>
              <a:avLst/>
              <a:gdLst>
                <a:gd name="T0" fmla="*/ 708814692 w 165"/>
                <a:gd name="T1" fmla="*/ 383591045 h 122"/>
                <a:gd name="T2" fmla="*/ 369442294 w 165"/>
                <a:gd name="T3" fmla="*/ 185329642 h 122"/>
                <a:gd name="T4" fmla="*/ 360851191 w 165"/>
                <a:gd name="T5" fmla="*/ 198261403 h 122"/>
                <a:gd name="T6" fmla="*/ 266342842 w 165"/>
                <a:gd name="T7" fmla="*/ 146540586 h 122"/>
                <a:gd name="T8" fmla="*/ 257751739 w 165"/>
                <a:gd name="T9" fmla="*/ 146540586 h 122"/>
                <a:gd name="T10" fmla="*/ 176129008 w 165"/>
                <a:gd name="T11" fmla="*/ 8619790 h 122"/>
                <a:gd name="T12" fmla="*/ 150353627 w 165"/>
                <a:gd name="T13" fmla="*/ 12929685 h 122"/>
                <a:gd name="T14" fmla="*/ 154650214 w 165"/>
                <a:gd name="T15" fmla="*/ 34479161 h 122"/>
                <a:gd name="T16" fmla="*/ 223383183 w 165"/>
                <a:gd name="T17" fmla="*/ 146540586 h 122"/>
                <a:gd name="T18" fmla="*/ 111692628 w 165"/>
                <a:gd name="T19" fmla="*/ 275841592 h 122"/>
                <a:gd name="T20" fmla="*/ 146059112 w 165"/>
                <a:gd name="T21" fmla="*/ 392210836 h 122"/>
                <a:gd name="T22" fmla="*/ 0 w 165"/>
                <a:gd name="T23" fmla="*/ 525821736 h 122"/>
                <a:gd name="T24" fmla="*/ 708814692 w 165"/>
                <a:gd name="T25" fmla="*/ 383591045 h 122"/>
                <a:gd name="T26" fmla="*/ 146059112 w 165"/>
                <a:gd name="T27" fmla="*/ 280151487 h 122"/>
                <a:gd name="T28" fmla="*/ 249158564 w 165"/>
                <a:gd name="T29" fmla="*/ 181019747 h 122"/>
                <a:gd name="T30" fmla="*/ 262046254 w 165"/>
                <a:gd name="T31" fmla="*/ 181019747 h 122"/>
                <a:gd name="T32" fmla="*/ 330779222 w 165"/>
                <a:gd name="T33" fmla="*/ 219810879 h 122"/>
                <a:gd name="T34" fmla="*/ 356554604 w 165"/>
                <a:gd name="T35" fmla="*/ 301700962 h 122"/>
                <a:gd name="T36" fmla="*/ 240567461 w 165"/>
                <a:gd name="T37" fmla="*/ 400830626 h 122"/>
                <a:gd name="T38" fmla="*/ 146059112 w 165"/>
                <a:gd name="T39" fmla="*/ 280151487 h 1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5" h="122">
                  <a:moveTo>
                    <a:pt x="165" y="89"/>
                  </a:moveTo>
                  <a:cubicBezTo>
                    <a:pt x="86" y="43"/>
                    <a:pt x="86" y="43"/>
                    <a:pt x="86" y="43"/>
                  </a:cubicBezTo>
                  <a:cubicBezTo>
                    <a:pt x="84" y="46"/>
                    <a:pt x="84" y="46"/>
                    <a:pt x="84" y="46"/>
                  </a:cubicBezTo>
                  <a:cubicBezTo>
                    <a:pt x="78" y="39"/>
                    <a:pt x="70" y="35"/>
                    <a:pt x="62" y="34"/>
                  </a:cubicBezTo>
                  <a:cubicBezTo>
                    <a:pt x="61" y="34"/>
                    <a:pt x="61" y="34"/>
                    <a:pt x="60" y="34"/>
                  </a:cubicBezTo>
                  <a:cubicBezTo>
                    <a:pt x="57" y="14"/>
                    <a:pt x="42" y="2"/>
                    <a:pt x="41" y="2"/>
                  </a:cubicBezTo>
                  <a:cubicBezTo>
                    <a:pt x="39" y="0"/>
                    <a:pt x="37" y="1"/>
                    <a:pt x="35" y="3"/>
                  </a:cubicBezTo>
                  <a:cubicBezTo>
                    <a:pt x="34" y="4"/>
                    <a:pt x="34" y="7"/>
                    <a:pt x="36" y="8"/>
                  </a:cubicBezTo>
                  <a:cubicBezTo>
                    <a:pt x="36" y="8"/>
                    <a:pt x="49" y="18"/>
                    <a:pt x="52" y="34"/>
                  </a:cubicBezTo>
                  <a:cubicBezTo>
                    <a:pt x="38" y="37"/>
                    <a:pt x="27" y="49"/>
                    <a:pt x="26" y="64"/>
                  </a:cubicBezTo>
                  <a:cubicBezTo>
                    <a:pt x="25" y="74"/>
                    <a:pt x="28" y="84"/>
                    <a:pt x="34" y="91"/>
                  </a:cubicBezTo>
                  <a:cubicBezTo>
                    <a:pt x="0" y="122"/>
                    <a:pt x="0" y="122"/>
                    <a:pt x="0" y="122"/>
                  </a:cubicBezTo>
                  <a:lnTo>
                    <a:pt x="165" y="89"/>
                  </a:lnTo>
                  <a:close/>
                  <a:moveTo>
                    <a:pt x="34" y="65"/>
                  </a:moveTo>
                  <a:cubicBezTo>
                    <a:pt x="35" y="52"/>
                    <a:pt x="46" y="42"/>
                    <a:pt x="58" y="42"/>
                  </a:cubicBezTo>
                  <a:cubicBezTo>
                    <a:pt x="59" y="42"/>
                    <a:pt x="60" y="42"/>
                    <a:pt x="61" y="42"/>
                  </a:cubicBezTo>
                  <a:cubicBezTo>
                    <a:pt x="67" y="43"/>
                    <a:pt x="73" y="46"/>
                    <a:pt x="77" y="51"/>
                  </a:cubicBezTo>
                  <a:cubicBezTo>
                    <a:pt x="82" y="56"/>
                    <a:pt x="84" y="63"/>
                    <a:pt x="83" y="70"/>
                  </a:cubicBezTo>
                  <a:cubicBezTo>
                    <a:pt x="82" y="84"/>
                    <a:pt x="70" y="95"/>
                    <a:pt x="56" y="93"/>
                  </a:cubicBezTo>
                  <a:cubicBezTo>
                    <a:pt x="42" y="92"/>
                    <a:pt x="33" y="79"/>
                    <a:pt x="3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79" name="Freeform 60"/>
            <p:cNvSpPr/>
            <p:nvPr/>
          </p:nvSpPr>
          <p:spPr bwMode="auto">
            <a:xfrm>
              <a:off x="4217497" y="2816267"/>
              <a:ext cx="375834" cy="224100"/>
            </a:xfrm>
            <a:custGeom>
              <a:avLst/>
              <a:gdLst>
                <a:gd name="T0" fmla="*/ 103476859 w 181"/>
                <a:gd name="T1" fmla="*/ 465007500 h 108"/>
                <a:gd name="T2" fmla="*/ 698473992 w 181"/>
                <a:gd name="T3" fmla="*/ 465007500 h 108"/>
                <a:gd name="T4" fmla="*/ 728654916 w 181"/>
                <a:gd name="T5" fmla="*/ 331533125 h 108"/>
                <a:gd name="T6" fmla="*/ 90542771 w 181"/>
                <a:gd name="T7" fmla="*/ 297088125 h 108"/>
                <a:gd name="T8" fmla="*/ 103476859 w 181"/>
                <a:gd name="T9" fmla="*/ 465007500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08">
                  <a:moveTo>
                    <a:pt x="24" y="108"/>
                  </a:moveTo>
                  <a:cubicBezTo>
                    <a:pt x="162" y="108"/>
                    <a:pt x="162" y="108"/>
                    <a:pt x="162" y="108"/>
                  </a:cubicBezTo>
                  <a:cubicBezTo>
                    <a:pt x="162" y="108"/>
                    <a:pt x="181" y="107"/>
                    <a:pt x="169" y="77"/>
                  </a:cubicBezTo>
                  <a:cubicBezTo>
                    <a:pt x="155" y="40"/>
                    <a:pt x="74" y="0"/>
                    <a:pt x="21" y="69"/>
                  </a:cubicBezTo>
                  <a:cubicBezTo>
                    <a:pt x="21" y="69"/>
                    <a:pt x="0" y="100"/>
                    <a:pt x="24"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0" name="Freeform 61"/>
            <p:cNvSpPr/>
            <p:nvPr/>
          </p:nvSpPr>
          <p:spPr bwMode="auto">
            <a:xfrm>
              <a:off x="4246677" y="3204940"/>
              <a:ext cx="327979" cy="53691"/>
            </a:xfrm>
            <a:custGeom>
              <a:avLst/>
              <a:gdLst>
                <a:gd name="T0" fmla="*/ 0 w 158"/>
                <a:gd name="T1" fmla="*/ 12792913 h 26"/>
                <a:gd name="T2" fmla="*/ 64634697 w 158"/>
                <a:gd name="T3" fmla="*/ 110873980 h 26"/>
                <a:gd name="T4" fmla="*/ 616189508 w 158"/>
                <a:gd name="T5" fmla="*/ 110873980 h 26"/>
                <a:gd name="T6" fmla="*/ 680824205 w 158"/>
                <a:gd name="T7" fmla="*/ 12792913 h 26"/>
                <a:gd name="T8" fmla="*/ 680824205 w 158"/>
                <a:gd name="T9" fmla="*/ 0 h 26"/>
                <a:gd name="T10" fmla="*/ 0 w 158"/>
                <a:gd name="T11" fmla="*/ 0 h 26"/>
                <a:gd name="T12" fmla="*/ 0 w 158"/>
                <a:gd name="T13" fmla="*/ 12792913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 h="26">
                  <a:moveTo>
                    <a:pt x="0" y="3"/>
                  </a:moveTo>
                  <a:cubicBezTo>
                    <a:pt x="0" y="15"/>
                    <a:pt x="6" y="26"/>
                    <a:pt x="15" y="26"/>
                  </a:cubicBezTo>
                  <a:cubicBezTo>
                    <a:pt x="143" y="26"/>
                    <a:pt x="143" y="26"/>
                    <a:pt x="143" y="26"/>
                  </a:cubicBezTo>
                  <a:cubicBezTo>
                    <a:pt x="151" y="26"/>
                    <a:pt x="158" y="15"/>
                    <a:pt x="158" y="3"/>
                  </a:cubicBezTo>
                  <a:cubicBezTo>
                    <a:pt x="158" y="0"/>
                    <a:pt x="158" y="0"/>
                    <a:pt x="158"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1" name="Freeform 62"/>
            <p:cNvSpPr/>
            <p:nvPr/>
          </p:nvSpPr>
          <p:spPr bwMode="auto">
            <a:xfrm>
              <a:off x="4209327" y="3069546"/>
              <a:ext cx="400345" cy="60694"/>
            </a:xfrm>
            <a:custGeom>
              <a:avLst/>
              <a:gdLst>
                <a:gd name="T0" fmla="*/ 421677373 w 193"/>
                <a:gd name="T1" fmla="*/ 118265398 h 29"/>
                <a:gd name="T2" fmla="*/ 327015487 w 193"/>
                <a:gd name="T3" fmla="*/ 83224031 h 29"/>
                <a:gd name="T4" fmla="*/ 253866440 w 193"/>
                <a:gd name="T5" fmla="*/ 52563097 h 29"/>
                <a:gd name="T6" fmla="*/ 253866440 w 193"/>
                <a:gd name="T7" fmla="*/ 52563097 h 29"/>
                <a:gd name="T8" fmla="*/ 228049373 w 193"/>
                <a:gd name="T9" fmla="*/ 56943529 h 29"/>
                <a:gd name="T10" fmla="*/ 219445067 w 193"/>
                <a:gd name="T11" fmla="*/ 65702301 h 29"/>
                <a:gd name="T12" fmla="*/ 202232306 w 193"/>
                <a:gd name="T13" fmla="*/ 78843599 h 29"/>
                <a:gd name="T14" fmla="*/ 8606380 w 193"/>
                <a:gd name="T15" fmla="*/ 48182664 h 29"/>
                <a:gd name="T16" fmla="*/ 8606380 w 193"/>
                <a:gd name="T17" fmla="*/ 13141297 h 29"/>
                <a:gd name="T18" fmla="*/ 43027753 w 193"/>
                <a:gd name="T19" fmla="*/ 13141297 h 29"/>
                <a:gd name="T20" fmla="*/ 176415239 w 193"/>
                <a:gd name="T21" fmla="*/ 39421799 h 29"/>
                <a:gd name="T22" fmla="*/ 185021620 w 193"/>
                <a:gd name="T23" fmla="*/ 30660934 h 29"/>
                <a:gd name="T24" fmla="*/ 202232306 w 193"/>
                <a:gd name="T25" fmla="*/ 17521730 h 29"/>
                <a:gd name="T26" fmla="*/ 253866440 w 193"/>
                <a:gd name="T27" fmla="*/ 4380432 h 29"/>
                <a:gd name="T28" fmla="*/ 253866440 w 193"/>
                <a:gd name="T29" fmla="*/ 4380432 h 29"/>
                <a:gd name="T30" fmla="*/ 352832553 w 193"/>
                <a:gd name="T31" fmla="*/ 43802232 h 29"/>
                <a:gd name="T32" fmla="*/ 425979526 w 193"/>
                <a:gd name="T33" fmla="*/ 70082734 h 29"/>
                <a:gd name="T34" fmla="*/ 486220040 w 193"/>
                <a:gd name="T35" fmla="*/ 43802232 h 29"/>
                <a:gd name="T36" fmla="*/ 520641412 w 193"/>
                <a:gd name="T37" fmla="*/ 21900070 h 29"/>
                <a:gd name="T38" fmla="*/ 611001146 w 193"/>
                <a:gd name="T39" fmla="*/ 26280502 h 29"/>
                <a:gd name="T40" fmla="*/ 628213906 w 193"/>
                <a:gd name="T41" fmla="*/ 39421799 h 29"/>
                <a:gd name="T42" fmla="*/ 666939506 w 193"/>
                <a:gd name="T43" fmla="*/ 65702301 h 29"/>
                <a:gd name="T44" fmla="*/ 731480099 w 193"/>
                <a:gd name="T45" fmla="*/ 52563097 h 29"/>
                <a:gd name="T46" fmla="*/ 744388632 w 193"/>
                <a:gd name="T47" fmla="*/ 39421799 h 29"/>
                <a:gd name="T48" fmla="*/ 804629146 w 193"/>
                <a:gd name="T49" fmla="*/ 4380432 h 29"/>
                <a:gd name="T50" fmla="*/ 830446213 w 193"/>
                <a:gd name="T51" fmla="*/ 30660934 h 29"/>
                <a:gd name="T52" fmla="*/ 804629146 w 193"/>
                <a:gd name="T53" fmla="*/ 52563097 h 29"/>
                <a:gd name="T54" fmla="*/ 778812079 w 193"/>
                <a:gd name="T55" fmla="*/ 70082734 h 29"/>
                <a:gd name="T56" fmla="*/ 761601393 w 193"/>
                <a:gd name="T57" fmla="*/ 87604464 h 29"/>
                <a:gd name="T58" fmla="*/ 649726746 w 193"/>
                <a:gd name="T59" fmla="*/ 109504533 h 29"/>
                <a:gd name="T60" fmla="*/ 602396840 w 193"/>
                <a:gd name="T61" fmla="*/ 78843599 h 29"/>
                <a:gd name="T62" fmla="*/ 585184079 w 193"/>
                <a:gd name="T63" fmla="*/ 65702301 h 29"/>
                <a:gd name="T64" fmla="*/ 542156326 w 193"/>
                <a:gd name="T65" fmla="*/ 65702301 h 29"/>
                <a:gd name="T66" fmla="*/ 512037106 w 193"/>
                <a:gd name="T67" fmla="*/ 83224031 h 29"/>
                <a:gd name="T68" fmla="*/ 430283753 w 193"/>
                <a:gd name="T69" fmla="*/ 118265398 h 29"/>
                <a:gd name="T70" fmla="*/ 421677373 w 193"/>
                <a:gd name="T71" fmla="*/ 118265398 h 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3" h="29">
                  <a:moveTo>
                    <a:pt x="98" y="27"/>
                  </a:moveTo>
                  <a:cubicBezTo>
                    <a:pt x="91" y="27"/>
                    <a:pt x="83" y="25"/>
                    <a:pt x="76" y="19"/>
                  </a:cubicBezTo>
                  <a:cubicBezTo>
                    <a:pt x="69" y="14"/>
                    <a:pt x="64" y="12"/>
                    <a:pt x="59" y="12"/>
                  </a:cubicBezTo>
                  <a:cubicBezTo>
                    <a:pt x="59" y="12"/>
                    <a:pt x="59" y="12"/>
                    <a:pt x="59" y="12"/>
                  </a:cubicBezTo>
                  <a:cubicBezTo>
                    <a:pt x="56" y="12"/>
                    <a:pt x="54" y="12"/>
                    <a:pt x="53" y="13"/>
                  </a:cubicBezTo>
                  <a:cubicBezTo>
                    <a:pt x="52" y="13"/>
                    <a:pt x="52" y="14"/>
                    <a:pt x="51" y="15"/>
                  </a:cubicBezTo>
                  <a:cubicBezTo>
                    <a:pt x="50" y="16"/>
                    <a:pt x="49" y="17"/>
                    <a:pt x="47" y="18"/>
                  </a:cubicBezTo>
                  <a:cubicBezTo>
                    <a:pt x="32" y="29"/>
                    <a:pt x="16" y="26"/>
                    <a:pt x="2" y="11"/>
                  </a:cubicBezTo>
                  <a:cubicBezTo>
                    <a:pt x="0" y="8"/>
                    <a:pt x="0" y="5"/>
                    <a:pt x="2" y="3"/>
                  </a:cubicBezTo>
                  <a:cubicBezTo>
                    <a:pt x="5" y="1"/>
                    <a:pt x="8" y="1"/>
                    <a:pt x="10" y="3"/>
                  </a:cubicBezTo>
                  <a:cubicBezTo>
                    <a:pt x="24" y="19"/>
                    <a:pt x="34" y="14"/>
                    <a:pt x="41" y="9"/>
                  </a:cubicBezTo>
                  <a:cubicBezTo>
                    <a:pt x="42" y="9"/>
                    <a:pt x="42" y="8"/>
                    <a:pt x="43" y="7"/>
                  </a:cubicBezTo>
                  <a:cubicBezTo>
                    <a:pt x="44" y="6"/>
                    <a:pt x="45" y="5"/>
                    <a:pt x="47" y="4"/>
                  </a:cubicBezTo>
                  <a:cubicBezTo>
                    <a:pt x="51" y="1"/>
                    <a:pt x="55" y="1"/>
                    <a:pt x="59" y="1"/>
                  </a:cubicBezTo>
                  <a:cubicBezTo>
                    <a:pt x="59" y="1"/>
                    <a:pt x="59" y="1"/>
                    <a:pt x="59" y="1"/>
                  </a:cubicBezTo>
                  <a:cubicBezTo>
                    <a:pt x="69" y="1"/>
                    <a:pt x="76" y="6"/>
                    <a:pt x="82" y="10"/>
                  </a:cubicBezTo>
                  <a:cubicBezTo>
                    <a:pt x="88" y="15"/>
                    <a:pt x="94" y="17"/>
                    <a:pt x="99" y="16"/>
                  </a:cubicBezTo>
                  <a:cubicBezTo>
                    <a:pt x="103" y="16"/>
                    <a:pt x="108" y="13"/>
                    <a:pt x="113" y="10"/>
                  </a:cubicBezTo>
                  <a:cubicBezTo>
                    <a:pt x="116" y="8"/>
                    <a:pt x="119" y="6"/>
                    <a:pt x="121" y="5"/>
                  </a:cubicBezTo>
                  <a:cubicBezTo>
                    <a:pt x="131" y="0"/>
                    <a:pt x="138" y="3"/>
                    <a:pt x="142" y="6"/>
                  </a:cubicBezTo>
                  <a:cubicBezTo>
                    <a:pt x="144" y="7"/>
                    <a:pt x="145" y="8"/>
                    <a:pt x="146" y="9"/>
                  </a:cubicBezTo>
                  <a:cubicBezTo>
                    <a:pt x="149" y="12"/>
                    <a:pt x="152" y="14"/>
                    <a:pt x="155" y="15"/>
                  </a:cubicBezTo>
                  <a:cubicBezTo>
                    <a:pt x="160" y="17"/>
                    <a:pt x="165" y="16"/>
                    <a:pt x="170" y="12"/>
                  </a:cubicBezTo>
                  <a:cubicBezTo>
                    <a:pt x="171" y="11"/>
                    <a:pt x="172" y="10"/>
                    <a:pt x="173" y="9"/>
                  </a:cubicBezTo>
                  <a:cubicBezTo>
                    <a:pt x="176" y="5"/>
                    <a:pt x="180" y="2"/>
                    <a:pt x="187" y="1"/>
                  </a:cubicBezTo>
                  <a:cubicBezTo>
                    <a:pt x="190" y="1"/>
                    <a:pt x="193" y="4"/>
                    <a:pt x="193" y="7"/>
                  </a:cubicBezTo>
                  <a:cubicBezTo>
                    <a:pt x="193" y="10"/>
                    <a:pt x="190" y="12"/>
                    <a:pt x="187" y="12"/>
                  </a:cubicBezTo>
                  <a:cubicBezTo>
                    <a:pt x="185" y="12"/>
                    <a:pt x="184" y="13"/>
                    <a:pt x="181" y="16"/>
                  </a:cubicBezTo>
                  <a:cubicBezTo>
                    <a:pt x="180" y="17"/>
                    <a:pt x="179" y="19"/>
                    <a:pt x="177" y="20"/>
                  </a:cubicBezTo>
                  <a:cubicBezTo>
                    <a:pt x="169" y="27"/>
                    <a:pt x="159" y="29"/>
                    <a:pt x="151" y="25"/>
                  </a:cubicBezTo>
                  <a:cubicBezTo>
                    <a:pt x="147" y="23"/>
                    <a:pt x="143" y="21"/>
                    <a:pt x="140" y="18"/>
                  </a:cubicBezTo>
                  <a:cubicBezTo>
                    <a:pt x="138" y="17"/>
                    <a:pt x="137" y="16"/>
                    <a:pt x="136" y="15"/>
                  </a:cubicBezTo>
                  <a:cubicBezTo>
                    <a:pt x="134" y="14"/>
                    <a:pt x="131" y="12"/>
                    <a:pt x="126" y="15"/>
                  </a:cubicBezTo>
                  <a:cubicBezTo>
                    <a:pt x="124" y="16"/>
                    <a:pt x="121" y="17"/>
                    <a:pt x="119" y="19"/>
                  </a:cubicBezTo>
                  <a:cubicBezTo>
                    <a:pt x="113" y="23"/>
                    <a:pt x="107" y="27"/>
                    <a:pt x="100" y="27"/>
                  </a:cubicBezTo>
                  <a:cubicBezTo>
                    <a:pt x="99" y="27"/>
                    <a:pt x="99" y="27"/>
                    <a:pt x="9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2" name="Freeform 63"/>
            <p:cNvSpPr/>
            <p:nvPr/>
          </p:nvSpPr>
          <p:spPr bwMode="auto">
            <a:xfrm>
              <a:off x="4217497" y="3144246"/>
              <a:ext cx="385172" cy="23344"/>
            </a:xfrm>
            <a:custGeom>
              <a:avLst/>
              <a:gdLst>
                <a:gd name="T0" fmla="*/ 771890900 w 186"/>
                <a:gd name="T1" fmla="*/ 49540212 h 11"/>
                <a:gd name="T2" fmla="*/ 21441241 w 186"/>
                <a:gd name="T3" fmla="*/ 49540212 h 11"/>
                <a:gd name="T4" fmla="*/ 0 w 186"/>
                <a:gd name="T5" fmla="*/ 27021741 h 11"/>
                <a:gd name="T6" fmla="*/ 21441241 w 186"/>
                <a:gd name="T7" fmla="*/ 0 h 11"/>
                <a:gd name="T8" fmla="*/ 771890900 w 186"/>
                <a:gd name="T9" fmla="*/ 0 h 11"/>
                <a:gd name="T10" fmla="*/ 797620804 w 186"/>
                <a:gd name="T11" fmla="*/ 27021741 h 11"/>
                <a:gd name="T12" fmla="*/ 771890900 w 186"/>
                <a:gd name="T13" fmla="*/ 49540212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11">
                  <a:moveTo>
                    <a:pt x="180" y="11"/>
                  </a:moveTo>
                  <a:cubicBezTo>
                    <a:pt x="5" y="11"/>
                    <a:pt x="5" y="11"/>
                    <a:pt x="5" y="11"/>
                  </a:cubicBezTo>
                  <a:cubicBezTo>
                    <a:pt x="2" y="11"/>
                    <a:pt x="0" y="9"/>
                    <a:pt x="0" y="6"/>
                  </a:cubicBezTo>
                  <a:cubicBezTo>
                    <a:pt x="0" y="3"/>
                    <a:pt x="2" y="0"/>
                    <a:pt x="5" y="0"/>
                  </a:cubicBezTo>
                  <a:cubicBezTo>
                    <a:pt x="180" y="0"/>
                    <a:pt x="180" y="0"/>
                    <a:pt x="180" y="0"/>
                  </a:cubicBezTo>
                  <a:cubicBezTo>
                    <a:pt x="183" y="0"/>
                    <a:pt x="186" y="3"/>
                    <a:pt x="186" y="6"/>
                  </a:cubicBezTo>
                  <a:cubicBezTo>
                    <a:pt x="186" y="9"/>
                    <a:pt x="183" y="11"/>
                    <a:pt x="18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3" name="Freeform 64"/>
            <p:cNvSpPr/>
            <p:nvPr/>
          </p:nvSpPr>
          <p:spPr bwMode="auto">
            <a:xfrm>
              <a:off x="5078881" y="2880462"/>
              <a:ext cx="402679" cy="373500"/>
            </a:xfrm>
            <a:custGeom>
              <a:avLst/>
              <a:gdLst>
                <a:gd name="T0" fmla="*/ 818592440 w 194"/>
                <a:gd name="T1" fmla="*/ 697511250 h 180"/>
                <a:gd name="T2" fmla="*/ 637640121 w 194"/>
                <a:gd name="T3" fmla="*/ 430562500 h 180"/>
                <a:gd name="T4" fmla="*/ 568707288 w 194"/>
                <a:gd name="T5" fmla="*/ 495146875 h 180"/>
                <a:gd name="T6" fmla="*/ 547163961 w 194"/>
                <a:gd name="T7" fmla="*/ 508063750 h 180"/>
                <a:gd name="T8" fmla="*/ 534238796 w 194"/>
                <a:gd name="T9" fmla="*/ 503758125 h 180"/>
                <a:gd name="T10" fmla="*/ 525622711 w 194"/>
                <a:gd name="T11" fmla="*/ 473618750 h 180"/>
                <a:gd name="T12" fmla="*/ 611789790 w 194"/>
                <a:gd name="T13" fmla="*/ 391811875 h 180"/>
                <a:gd name="T14" fmla="*/ 564398207 w 194"/>
                <a:gd name="T15" fmla="*/ 322921875 h 180"/>
                <a:gd name="T16" fmla="*/ 465305963 w 194"/>
                <a:gd name="T17" fmla="*/ 417645625 h 180"/>
                <a:gd name="T18" fmla="*/ 448071717 w 194"/>
                <a:gd name="T19" fmla="*/ 426256875 h 180"/>
                <a:gd name="T20" fmla="*/ 435146551 w 194"/>
                <a:gd name="T21" fmla="*/ 421951250 h 180"/>
                <a:gd name="T22" fmla="*/ 426530466 w 194"/>
                <a:gd name="T23" fmla="*/ 391811875 h 180"/>
                <a:gd name="T24" fmla="*/ 538547876 w 194"/>
                <a:gd name="T25" fmla="*/ 284171250 h 180"/>
                <a:gd name="T26" fmla="*/ 504081460 w 194"/>
                <a:gd name="T27" fmla="*/ 232503750 h 180"/>
                <a:gd name="T28" fmla="*/ 374829803 w 194"/>
                <a:gd name="T29" fmla="*/ 348755625 h 180"/>
                <a:gd name="T30" fmla="*/ 357595557 w 194"/>
                <a:gd name="T31" fmla="*/ 357366875 h 180"/>
                <a:gd name="T32" fmla="*/ 344670392 w 194"/>
                <a:gd name="T33" fmla="*/ 353061250 h 180"/>
                <a:gd name="T34" fmla="*/ 336054306 w 194"/>
                <a:gd name="T35" fmla="*/ 322921875 h 180"/>
                <a:gd name="T36" fmla="*/ 473922048 w 194"/>
                <a:gd name="T37" fmla="*/ 193753125 h 180"/>
                <a:gd name="T38" fmla="*/ 448071717 w 194"/>
                <a:gd name="T39" fmla="*/ 155002500 h 180"/>
                <a:gd name="T40" fmla="*/ 379138884 w 194"/>
                <a:gd name="T41" fmla="*/ 120557500 h 180"/>
                <a:gd name="T42" fmla="*/ 267119398 w 194"/>
                <a:gd name="T43" fmla="*/ 176530625 h 180"/>
                <a:gd name="T44" fmla="*/ 249887227 w 194"/>
                <a:gd name="T45" fmla="*/ 38750625 h 180"/>
                <a:gd name="T46" fmla="*/ 241269067 w 194"/>
                <a:gd name="T47" fmla="*/ 4305625 h 180"/>
                <a:gd name="T48" fmla="*/ 206802650 w 194"/>
                <a:gd name="T49" fmla="*/ 12916875 h 180"/>
                <a:gd name="T50" fmla="*/ 193877485 w 194"/>
                <a:gd name="T51" fmla="*/ 107640625 h 180"/>
                <a:gd name="T52" fmla="*/ 34466416 w 194"/>
                <a:gd name="T53" fmla="*/ 17222500 h 180"/>
                <a:gd name="T54" fmla="*/ 4309080 w 194"/>
                <a:gd name="T55" fmla="*/ 30139375 h 180"/>
                <a:gd name="T56" fmla="*/ 17234246 w 194"/>
                <a:gd name="T57" fmla="*/ 60278750 h 180"/>
                <a:gd name="T58" fmla="*/ 168027153 w 194"/>
                <a:gd name="T59" fmla="*/ 150696875 h 180"/>
                <a:gd name="T60" fmla="*/ 30159412 w 194"/>
                <a:gd name="T61" fmla="*/ 172225000 h 180"/>
                <a:gd name="T62" fmla="*/ 25850331 w 194"/>
                <a:gd name="T63" fmla="*/ 206670000 h 180"/>
                <a:gd name="T64" fmla="*/ 60316748 w 194"/>
                <a:gd name="T65" fmla="*/ 210975625 h 180"/>
                <a:gd name="T66" fmla="*/ 219727816 w 194"/>
                <a:gd name="T67" fmla="*/ 223892500 h 180"/>
                <a:gd name="T68" fmla="*/ 172336234 w 194"/>
                <a:gd name="T69" fmla="*/ 331533125 h 180"/>
                <a:gd name="T70" fmla="*/ 211111731 w 194"/>
                <a:gd name="T71" fmla="*/ 396117500 h 180"/>
                <a:gd name="T72" fmla="*/ 749659607 w 194"/>
                <a:gd name="T73" fmla="*/ 766401250 h 180"/>
                <a:gd name="T74" fmla="*/ 784126023 w 194"/>
                <a:gd name="T75" fmla="*/ 775012500 h 180"/>
                <a:gd name="T76" fmla="*/ 818592440 w 194"/>
                <a:gd name="T77" fmla="*/ 762095625 h 180"/>
                <a:gd name="T78" fmla="*/ 818592440 w 194"/>
                <a:gd name="T79" fmla="*/ 697511250 h 1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4" h="180">
                  <a:moveTo>
                    <a:pt x="190" y="162"/>
                  </a:moveTo>
                  <a:cubicBezTo>
                    <a:pt x="190" y="161"/>
                    <a:pt x="169" y="131"/>
                    <a:pt x="148" y="100"/>
                  </a:cubicBezTo>
                  <a:cubicBezTo>
                    <a:pt x="138" y="105"/>
                    <a:pt x="132" y="115"/>
                    <a:pt x="132" y="115"/>
                  </a:cubicBezTo>
                  <a:cubicBezTo>
                    <a:pt x="131" y="117"/>
                    <a:pt x="129" y="118"/>
                    <a:pt x="127" y="118"/>
                  </a:cubicBezTo>
                  <a:cubicBezTo>
                    <a:pt x="126" y="118"/>
                    <a:pt x="125" y="118"/>
                    <a:pt x="124" y="117"/>
                  </a:cubicBezTo>
                  <a:cubicBezTo>
                    <a:pt x="122" y="116"/>
                    <a:pt x="121" y="112"/>
                    <a:pt x="122" y="110"/>
                  </a:cubicBezTo>
                  <a:cubicBezTo>
                    <a:pt x="123" y="109"/>
                    <a:pt x="130" y="97"/>
                    <a:pt x="142" y="91"/>
                  </a:cubicBezTo>
                  <a:cubicBezTo>
                    <a:pt x="138" y="85"/>
                    <a:pt x="135" y="80"/>
                    <a:pt x="131" y="75"/>
                  </a:cubicBezTo>
                  <a:cubicBezTo>
                    <a:pt x="118" y="83"/>
                    <a:pt x="108" y="97"/>
                    <a:pt x="108" y="97"/>
                  </a:cubicBezTo>
                  <a:cubicBezTo>
                    <a:pt x="107" y="99"/>
                    <a:pt x="105" y="99"/>
                    <a:pt x="104" y="99"/>
                  </a:cubicBezTo>
                  <a:cubicBezTo>
                    <a:pt x="103" y="99"/>
                    <a:pt x="102" y="99"/>
                    <a:pt x="101" y="98"/>
                  </a:cubicBezTo>
                  <a:cubicBezTo>
                    <a:pt x="98" y="97"/>
                    <a:pt x="97" y="93"/>
                    <a:pt x="99" y="91"/>
                  </a:cubicBezTo>
                  <a:cubicBezTo>
                    <a:pt x="100" y="90"/>
                    <a:pt x="110" y="75"/>
                    <a:pt x="125" y="66"/>
                  </a:cubicBezTo>
                  <a:cubicBezTo>
                    <a:pt x="122" y="62"/>
                    <a:pt x="119" y="58"/>
                    <a:pt x="117" y="54"/>
                  </a:cubicBezTo>
                  <a:cubicBezTo>
                    <a:pt x="99" y="62"/>
                    <a:pt x="87" y="80"/>
                    <a:pt x="87" y="81"/>
                  </a:cubicBezTo>
                  <a:cubicBezTo>
                    <a:pt x="86" y="82"/>
                    <a:pt x="84" y="83"/>
                    <a:pt x="83" y="83"/>
                  </a:cubicBezTo>
                  <a:cubicBezTo>
                    <a:pt x="81" y="83"/>
                    <a:pt x="80" y="83"/>
                    <a:pt x="80" y="82"/>
                  </a:cubicBezTo>
                  <a:cubicBezTo>
                    <a:pt x="77" y="80"/>
                    <a:pt x="76" y="77"/>
                    <a:pt x="78" y="75"/>
                  </a:cubicBezTo>
                  <a:cubicBezTo>
                    <a:pt x="79" y="74"/>
                    <a:pt x="91" y="55"/>
                    <a:pt x="110" y="45"/>
                  </a:cubicBezTo>
                  <a:cubicBezTo>
                    <a:pt x="108" y="41"/>
                    <a:pt x="106" y="38"/>
                    <a:pt x="104" y="36"/>
                  </a:cubicBezTo>
                  <a:cubicBezTo>
                    <a:pt x="100" y="31"/>
                    <a:pt x="95" y="28"/>
                    <a:pt x="88" y="28"/>
                  </a:cubicBezTo>
                  <a:cubicBezTo>
                    <a:pt x="78" y="28"/>
                    <a:pt x="67" y="36"/>
                    <a:pt x="62" y="41"/>
                  </a:cubicBezTo>
                  <a:cubicBezTo>
                    <a:pt x="59" y="36"/>
                    <a:pt x="51" y="20"/>
                    <a:pt x="58" y="9"/>
                  </a:cubicBezTo>
                  <a:cubicBezTo>
                    <a:pt x="59" y="6"/>
                    <a:pt x="59" y="3"/>
                    <a:pt x="56" y="1"/>
                  </a:cubicBezTo>
                  <a:cubicBezTo>
                    <a:pt x="53" y="0"/>
                    <a:pt x="50" y="1"/>
                    <a:pt x="48" y="3"/>
                  </a:cubicBezTo>
                  <a:cubicBezTo>
                    <a:pt x="44" y="10"/>
                    <a:pt x="44" y="18"/>
                    <a:pt x="45" y="25"/>
                  </a:cubicBezTo>
                  <a:cubicBezTo>
                    <a:pt x="27" y="11"/>
                    <a:pt x="9" y="4"/>
                    <a:pt x="8" y="4"/>
                  </a:cubicBezTo>
                  <a:cubicBezTo>
                    <a:pt x="5" y="3"/>
                    <a:pt x="2" y="4"/>
                    <a:pt x="1" y="7"/>
                  </a:cubicBezTo>
                  <a:cubicBezTo>
                    <a:pt x="0" y="10"/>
                    <a:pt x="1" y="13"/>
                    <a:pt x="4" y="14"/>
                  </a:cubicBezTo>
                  <a:cubicBezTo>
                    <a:pt x="4" y="14"/>
                    <a:pt x="22" y="21"/>
                    <a:pt x="39" y="35"/>
                  </a:cubicBezTo>
                  <a:cubicBezTo>
                    <a:pt x="20" y="30"/>
                    <a:pt x="8" y="40"/>
                    <a:pt x="7" y="40"/>
                  </a:cubicBezTo>
                  <a:cubicBezTo>
                    <a:pt x="5" y="42"/>
                    <a:pt x="5" y="46"/>
                    <a:pt x="6" y="48"/>
                  </a:cubicBezTo>
                  <a:cubicBezTo>
                    <a:pt x="8" y="50"/>
                    <a:pt x="12" y="51"/>
                    <a:pt x="14" y="49"/>
                  </a:cubicBezTo>
                  <a:cubicBezTo>
                    <a:pt x="15" y="48"/>
                    <a:pt x="29" y="38"/>
                    <a:pt x="51" y="52"/>
                  </a:cubicBezTo>
                  <a:cubicBezTo>
                    <a:pt x="46" y="58"/>
                    <a:pt x="40" y="67"/>
                    <a:pt x="40" y="77"/>
                  </a:cubicBezTo>
                  <a:cubicBezTo>
                    <a:pt x="40" y="83"/>
                    <a:pt x="43" y="88"/>
                    <a:pt x="49" y="92"/>
                  </a:cubicBezTo>
                  <a:cubicBezTo>
                    <a:pt x="68" y="106"/>
                    <a:pt x="173" y="177"/>
                    <a:pt x="174" y="178"/>
                  </a:cubicBezTo>
                  <a:cubicBezTo>
                    <a:pt x="175" y="178"/>
                    <a:pt x="178" y="180"/>
                    <a:pt x="182" y="180"/>
                  </a:cubicBezTo>
                  <a:cubicBezTo>
                    <a:pt x="185" y="180"/>
                    <a:pt x="188" y="179"/>
                    <a:pt x="190" y="177"/>
                  </a:cubicBezTo>
                  <a:cubicBezTo>
                    <a:pt x="194" y="173"/>
                    <a:pt x="192" y="166"/>
                    <a:pt x="190"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4" name="Freeform 65"/>
            <p:cNvSpPr>
              <a:spLocks noEditPoints="1"/>
            </p:cNvSpPr>
            <p:nvPr/>
          </p:nvSpPr>
          <p:spPr bwMode="auto">
            <a:xfrm>
              <a:off x="6819156" y="2869957"/>
              <a:ext cx="405014" cy="399178"/>
            </a:xfrm>
            <a:custGeom>
              <a:avLst/>
              <a:gdLst>
                <a:gd name="T0" fmla="*/ 828270246 w 195"/>
                <a:gd name="T1" fmla="*/ 30256445 h 192"/>
                <a:gd name="T2" fmla="*/ 767875389 w 195"/>
                <a:gd name="T3" fmla="*/ 0 h 192"/>
                <a:gd name="T4" fmla="*/ 73336612 w 195"/>
                <a:gd name="T5" fmla="*/ 0 h 192"/>
                <a:gd name="T6" fmla="*/ 8627837 w 195"/>
                <a:gd name="T7" fmla="*/ 30256445 h 192"/>
                <a:gd name="T8" fmla="*/ 30197428 w 195"/>
                <a:gd name="T9" fmla="*/ 108060811 h 192"/>
                <a:gd name="T10" fmla="*/ 112161877 w 195"/>
                <a:gd name="T11" fmla="*/ 198832225 h 192"/>
                <a:gd name="T12" fmla="*/ 336485631 w 195"/>
                <a:gd name="T13" fmla="*/ 462503847 h 192"/>
                <a:gd name="T14" fmla="*/ 396880488 w 195"/>
                <a:gd name="T15" fmla="*/ 497082642 h 192"/>
                <a:gd name="T16" fmla="*/ 396880488 w 195"/>
                <a:gd name="T17" fmla="*/ 795333058 h 192"/>
                <a:gd name="T18" fmla="*/ 314916039 w 195"/>
                <a:gd name="T19" fmla="*/ 795333058 h 192"/>
                <a:gd name="T20" fmla="*/ 297660366 w 195"/>
                <a:gd name="T21" fmla="*/ 812622455 h 192"/>
                <a:gd name="T22" fmla="*/ 314916039 w 195"/>
                <a:gd name="T23" fmla="*/ 829911853 h 192"/>
                <a:gd name="T24" fmla="*/ 521982043 w 195"/>
                <a:gd name="T25" fmla="*/ 829911853 h 192"/>
                <a:gd name="T26" fmla="*/ 539237717 w 195"/>
                <a:gd name="T27" fmla="*/ 812622455 h 192"/>
                <a:gd name="T28" fmla="*/ 521982043 w 195"/>
                <a:gd name="T29" fmla="*/ 795333058 h 192"/>
                <a:gd name="T30" fmla="*/ 444331513 w 195"/>
                <a:gd name="T31" fmla="*/ 795333058 h 192"/>
                <a:gd name="T32" fmla="*/ 444331513 w 195"/>
                <a:gd name="T33" fmla="*/ 497082642 h 192"/>
                <a:gd name="T34" fmla="*/ 500412451 w 195"/>
                <a:gd name="T35" fmla="*/ 462503847 h 192"/>
                <a:gd name="T36" fmla="*/ 741991879 w 195"/>
                <a:gd name="T37" fmla="*/ 181542828 h 192"/>
                <a:gd name="T38" fmla="*/ 806700654 w 195"/>
                <a:gd name="T39" fmla="*/ 108060811 h 192"/>
                <a:gd name="T40" fmla="*/ 828270246 w 195"/>
                <a:gd name="T41" fmla="*/ 30256445 h 192"/>
                <a:gd name="T42" fmla="*/ 780817144 w 195"/>
                <a:gd name="T43" fmla="*/ 86449065 h 192"/>
                <a:gd name="T44" fmla="*/ 724736206 w 195"/>
                <a:gd name="T45" fmla="*/ 151286383 h 192"/>
                <a:gd name="T46" fmla="*/ 720422287 w 195"/>
                <a:gd name="T47" fmla="*/ 151286383 h 192"/>
                <a:gd name="T48" fmla="*/ 720422287 w 195"/>
                <a:gd name="T49" fmla="*/ 151286383 h 192"/>
                <a:gd name="T50" fmla="*/ 711794451 w 195"/>
                <a:gd name="T51" fmla="*/ 151286383 h 192"/>
                <a:gd name="T52" fmla="*/ 707480532 w 195"/>
                <a:gd name="T53" fmla="*/ 151286383 h 192"/>
                <a:gd name="T54" fmla="*/ 703166614 w 195"/>
                <a:gd name="T55" fmla="*/ 151286383 h 192"/>
                <a:gd name="T56" fmla="*/ 698852695 w 195"/>
                <a:gd name="T57" fmla="*/ 151286383 h 192"/>
                <a:gd name="T58" fmla="*/ 690224859 w 195"/>
                <a:gd name="T59" fmla="*/ 151286383 h 192"/>
                <a:gd name="T60" fmla="*/ 647085675 w 195"/>
                <a:gd name="T61" fmla="*/ 177220479 h 192"/>
                <a:gd name="T62" fmla="*/ 621202165 w 195"/>
                <a:gd name="T63" fmla="*/ 190187526 h 192"/>
                <a:gd name="T64" fmla="*/ 616888247 w 195"/>
                <a:gd name="T65" fmla="*/ 190187526 h 192"/>
                <a:gd name="T66" fmla="*/ 582376900 w 195"/>
                <a:gd name="T67" fmla="*/ 172898129 h 192"/>
                <a:gd name="T68" fmla="*/ 543551635 w 195"/>
                <a:gd name="T69" fmla="*/ 151286383 h 192"/>
                <a:gd name="T70" fmla="*/ 452959350 w 195"/>
                <a:gd name="T71" fmla="*/ 155608732 h 192"/>
                <a:gd name="T72" fmla="*/ 383938733 w 195"/>
                <a:gd name="T73" fmla="*/ 177220479 h 192"/>
                <a:gd name="T74" fmla="*/ 301974284 w 195"/>
                <a:gd name="T75" fmla="*/ 194509876 h 192"/>
                <a:gd name="T76" fmla="*/ 263149019 w 195"/>
                <a:gd name="T77" fmla="*/ 177220479 h 192"/>
                <a:gd name="T78" fmla="*/ 215695917 w 195"/>
                <a:gd name="T79" fmla="*/ 155608732 h 192"/>
                <a:gd name="T80" fmla="*/ 211381999 w 195"/>
                <a:gd name="T81" fmla="*/ 155608732 h 192"/>
                <a:gd name="T82" fmla="*/ 207068081 w 195"/>
                <a:gd name="T83" fmla="*/ 155608732 h 192"/>
                <a:gd name="T84" fmla="*/ 207068081 w 195"/>
                <a:gd name="T85" fmla="*/ 155608732 h 192"/>
                <a:gd name="T86" fmla="*/ 176870652 w 195"/>
                <a:gd name="T87" fmla="*/ 164253431 h 192"/>
                <a:gd name="T88" fmla="*/ 155301061 w 195"/>
                <a:gd name="T89" fmla="*/ 168575780 h 192"/>
                <a:gd name="T90" fmla="*/ 142359306 w 195"/>
                <a:gd name="T91" fmla="*/ 168575780 h 192"/>
                <a:gd name="T92" fmla="*/ 138045387 w 195"/>
                <a:gd name="T93" fmla="*/ 168575780 h 192"/>
                <a:gd name="T94" fmla="*/ 129417550 w 195"/>
                <a:gd name="T95" fmla="*/ 168575780 h 192"/>
                <a:gd name="T96" fmla="*/ 56080939 w 195"/>
                <a:gd name="T97" fmla="*/ 86449065 h 192"/>
                <a:gd name="T98" fmla="*/ 43139183 w 195"/>
                <a:gd name="T99" fmla="*/ 47547921 h 192"/>
                <a:gd name="T100" fmla="*/ 73336612 w 195"/>
                <a:gd name="T101" fmla="*/ 34578794 h 192"/>
                <a:gd name="T102" fmla="*/ 767875389 w 195"/>
                <a:gd name="T103" fmla="*/ 34578794 h 192"/>
                <a:gd name="T104" fmla="*/ 798072818 w 195"/>
                <a:gd name="T105" fmla="*/ 47547921 h 192"/>
                <a:gd name="T106" fmla="*/ 780817144 w 195"/>
                <a:gd name="T107" fmla="*/ 86449065 h 1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5" h="192">
                  <a:moveTo>
                    <a:pt x="192" y="7"/>
                  </a:moveTo>
                  <a:cubicBezTo>
                    <a:pt x="191" y="5"/>
                    <a:pt x="188" y="0"/>
                    <a:pt x="178" y="0"/>
                  </a:cubicBezTo>
                  <a:cubicBezTo>
                    <a:pt x="17" y="0"/>
                    <a:pt x="17" y="0"/>
                    <a:pt x="17" y="0"/>
                  </a:cubicBezTo>
                  <a:cubicBezTo>
                    <a:pt x="7" y="0"/>
                    <a:pt x="4" y="5"/>
                    <a:pt x="2" y="7"/>
                  </a:cubicBezTo>
                  <a:cubicBezTo>
                    <a:pt x="1" y="10"/>
                    <a:pt x="0" y="16"/>
                    <a:pt x="7" y="25"/>
                  </a:cubicBezTo>
                  <a:cubicBezTo>
                    <a:pt x="26" y="46"/>
                    <a:pt x="26" y="46"/>
                    <a:pt x="26" y="46"/>
                  </a:cubicBezTo>
                  <a:cubicBezTo>
                    <a:pt x="78" y="107"/>
                    <a:pt x="78" y="107"/>
                    <a:pt x="78" y="107"/>
                  </a:cubicBezTo>
                  <a:cubicBezTo>
                    <a:pt x="82" y="111"/>
                    <a:pt x="87" y="114"/>
                    <a:pt x="92" y="115"/>
                  </a:cubicBezTo>
                  <a:cubicBezTo>
                    <a:pt x="92" y="184"/>
                    <a:pt x="92" y="184"/>
                    <a:pt x="92" y="184"/>
                  </a:cubicBezTo>
                  <a:cubicBezTo>
                    <a:pt x="73" y="184"/>
                    <a:pt x="73" y="184"/>
                    <a:pt x="73" y="184"/>
                  </a:cubicBezTo>
                  <a:cubicBezTo>
                    <a:pt x="71" y="184"/>
                    <a:pt x="69" y="186"/>
                    <a:pt x="69" y="188"/>
                  </a:cubicBezTo>
                  <a:cubicBezTo>
                    <a:pt x="69" y="190"/>
                    <a:pt x="71" y="192"/>
                    <a:pt x="73" y="192"/>
                  </a:cubicBezTo>
                  <a:cubicBezTo>
                    <a:pt x="121" y="192"/>
                    <a:pt x="121" y="192"/>
                    <a:pt x="121" y="192"/>
                  </a:cubicBezTo>
                  <a:cubicBezTo>
                    <a:pt x="124" y="192"/>
                    <a:pt x="125" y="190"/>
                    <a:pt x="125" y="188"/>
                  </a:cubicBezTo>
                  <a:cubicBezTo>
                    <a:pt x="125" y="186"/>
                    <a:pt x="124" y="184"/>
                    <a:pt x="121" y="184"/>
                  </a:cubicBezTo>
                  <a:cubicBezTo>
                    <a:pt x="103" y="184"/>
                    <a:pt x="103" y="184"/>
                    <a:pt x="103" y="184"/>
                  </a:cubicBezTo>
                  <a:cubicBezTo>
                    <a:pt x="103" y="115"/>
                    <a:pt x="103" y="115"/>
                    <a:pt x="103" y="115"/>
                  </a:cubicBezTo>
                  <a:cubicBezTo>
                    <a:pt x="108" y="114"/>
                    <a:pt x="113" y="111"/>
                    <a:pt x="116" y="107"/>
                  </a:cubicBezTo>
                  <a:cubicBezTo>
                    <a:pt x="172" y="42"/>
                    <a:pt x="172" y="42"/>
                    <a:pt x="172" y="42"/>
                  </a:cubicBezTo>
                  <a:cubicBezTo>
                    <a:pt x="187" y="25"/>
                    <a:pt x="187" y="25"/>
                    <a:pt x="187" y="25"/>
                  </a:cubicBezTo>
                  <a:cubicBezTo>
                    <a:pt x="195" y="16"/>
                    <a:pt x="194" y="10"/>
                    <a:pt x="192" y="7"/>
                  </a:cubicBezTo>
                  <a:close/>
                  <a:moveTo>
                    <a:pt x="181" y="20"/>
                  </a:moveTo>
                  <a:cubicBezTo>
                    <a:pt x="168" y="35"/>
                    <a:pt x="168" y="35"/>
                    <a:pt x="168" y="35"/>
                  </a:cubicBezTo>
                  <a:cubicBezTo>
                    <a:pt x="168" y="35"/>
                    <a:pt x="167" y="35"/>
                    <a:pt x="167" y="35"/>
                  </a:cubicBezTo>
                  <a:cubicBezTo>
                    <a:pt x="167" y="35"/>
                    <a:pt x="167" y="35"/>
                    <a:pt x="167" y="35"/>
                  </a:cubicBezTo>
                  <a:cubicBezTo>
                    <a:pt x="166" y="35"/>
                    <a:pt x="166" y="35"/>
                    <a:pt x="165" y="35"/>
                  </a:cubicBezTo>
                  <a:cubicBezTo>
                    <a:pt x="165" y="35"/>
                    <a:pt x="165" y="35"/>
                    <a:pt x="164" y="35"/>
                  </a:cubicBezTo>
                  <a:cubicBezTo>
                    <a:pt x="164" y="35"/>
                    <a:pt x="163" y="35"/>
                    <a:pt x="163" y="35"/>
                  </a:cubicBezTo>
                  <a:cubicBezTo>
                    <a:pt x="162" y="35"/>
                    <a:pt x="162" y="35"/>
                    <a:pt x="162" y="35"/>
                  </a:cubicBezTo>
                  <a:cubicBezTo>
                    <a:pt x="161" y="35"/>
                    <a:pt x="160" y="35"/>
                    <a:pt x="160" y="35"/>
                  </a:cubicBezTo>
                  <a:cubicBezTo>
                    <a:pt x="155" y="36"/>
                    <a:pt x="152" y="39"/>
                    <a:pt x="150" y="41"/>
                  </a:cubicBezTo>
                  <a:cubicBezTo>
                    <a:pt x="148" y="43"/>
                    <a:pt x="146" y="44"/>
                    <a:pt x="144" y="44"/>
                  </a:cubicBezTo>
                  <a:cubicBezTo>
                    <a:pt x="144" y="44"/>
                    <a:pt x="144" y="44"/>
                    <a:pt x="143" y="44"/>
                  </a:cubicBezTo>
                  <a:cubicBezTo>
                    <a:pt x="141" y="44"/>
                    <a:pt x="138" y="42"/>
                    <a:pt x="135" y="40"/>
                  </a:cubicBezTo>
                  <a:cubicBezTo>
                    <a:pt x="132" y="38"/>
                    <a:pt x="129" y="36"/>
                    <a:pt x="126" y="35"/>
                  </a:cubicBezTo>
                  <a:cubicBezTo>
                    <a:pt x="120" y="34"/>
                    <a:pt x="109" y="35"/>
                    <a:pt x="105" y="36"/>
                  </a:cubicBezTo>
                  <a:cubicBezTo>
                    <a:pt x="99" y="37"/>
                    <a:pt x="94" y="39"/>
                    <a:pt x="89" y="41"/>
                  </a:cubicBezTo>
                  <a:cubicBezTo>
                    <a:pt x="83" y="44"/>
                    <a:pt x="77" y="46"/>
                    <a:pt x="70" y="45"/>
                  </a:cubicBezTo>
                  <a:cubicBezTo>
                    <a:pt x="67" y="44"/>
                    <a:pt x="64" y="43"/>
                    <a:pt x="61" y="41"/>
                  </a:cubicBezTo>
                  <a:cubicBezTo>
                    <a:pt x="57" y="39"/>
                    <a:pt x="54" y="37"/>
                    <a:pt x="50" y="36"/>
                  </a:cubicBezTo>
                  <a:cubicBezTo>
                    <a:pt x="50" y="36"/>
                    <a:pt x="49" y="36"/>
                    <a:pt x="49" y="36"/>
                  </a:cubicBezTo>
                  <a:cubicBezTo>
                    <a:pt x="49" y="36"/>
                    <a:pt x="48" y="36"/>
                    <a:pt x="48" y="36"/>
                  </a:cubicBezTo>
                  <a:cubicBezTo>
                    <a:pt x="48" y="36"/>
                    <a:pt x="48" y="36"/>
                    <a:pt x="48" y="36"/>
                  </a:cubicBezTo>
                  <a:cubicBezTo>
                    <a:pt x="46" y="36"/>
                    <a:pt x="43" y="37"/>
                    <a:pt x="41" y="38"/>
                  </a:cubicBezTo>
                  <a:cubicBezTo>
                    <a:pt x="39" y="38"/>
                    <a:pt x="37" y="39"/>
                    <a:pt x="36" y="39"/>
                  </a:cubicBezTo>
                  <a:cubicBezTo>
                    <a:pt x="35" y="39"/>
                    <a:pt x="34" y="39"/>
                    <a:pt x="33" y="39"/>
                  </a:cubicBezTo>
                  <a:cubicBezTo>
                    <a:pt x="32" y="39"/>
                    <a:pt x="32" y="39"/>
                    <a:pt x="32" y="39"/>
                  </a:cubicBezTo>
                  <a:cubicBezTo>
                    <a:pt x="31" y="39"/>
                    <a:pt x="31" y="39"/>
                    <a:pt x="30" y="39"/>
                  </a:cubicBezTo>
                  <a:cubicBezTo>
                    <a:pt x="13" y="20"/>
                    <a:pt x="13" y="20"/>
                    <a:pt x="13" y="20"/>
                  </a:cubicBezTo>
                  <a:cubicBezTo>
                    <a:pt x="10" y="15"/>
                    <a:pt x="9" y="12"/>
                    <a:pt x="10" y="11"/>
                  </a:cubicBezTo>
                  <a:cubicBezTo>
                    <a:pt x="10" y="9"/>
                    <a:pt x="13" y="8"/>
                    <a:pt x="17" y="8"/>
                  </a:cubicBezTo>
                  <a:cubicBezTo>
                    <a:pt x="178" y="8"/>
                    <a:pt x="178" y="8"/>
                    <a:pt x="178" y="8"/>
                  </a:cubicBezTo>
                  <a:cubicBezTo>
                    <a:pt x="182" y="8"/>
                    <a:pt x="184" y="9"/>
                    <a:pt x="185" y="11"/>
                  </a:cubicBezTo>
                  <a:cubicBezTo>
                    <a:pt x="186" y="12"/>
                    <a:pt x="185" y="15"/>
                    <a:pt x="18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5" name="Freeform 66"/>
            <p:cNvSpPr/>
            <p:nvPr/>
          </p:nvSpPr>
          <p:spPr bwMode="auto">
            <a:xfrm>
              <a:off x="7734230" y="2978506"/>
              <a:ext cx="316308" cy="82870"/>
            </a:xfrm>
            <a:custGeom>
              <a:avLst/>
              <a:gdLst>
                <a:gd name="T0" fmla="*/ 658228624 w 152"/>
                <a:gd name="T1" fmla="*/ 171685923 h 40"/>
                <a:gd name="T2" fmla="*/ 329114312 w 152"/>
                <a:gd name="T3" fmla="*/ 0 h 40"/>
                <a:gd name="T4" fmla="*/ 0 w 152"/>
                <a:gd name="T5" fmla="*/ 171685923 h 40"/>
                <a:gd name="T6" fmla="*/ 658228624 w 152"/>
                <a:gd name="T7" fmla="*/ 171685923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 h="40">
                  <a:moveTo>
                    <a:pt x="152" y="40"/>
                  </a:moveTo>
                  <a:cubicBezTo>
                    <a:pt x="143" y="17"/>
                    <a:pt x="112" y="0"/>
                    <a:pt x="76" y="0"/>
                  </a:cubicBezTo>
                  <a:cubicBezTo>
                    <a:pt x="40" y="0"/>
                    <a:pt x="9" y="17"/>
                    <a:pt x="0" y="40"/>
                  </a:cubicBezTo>
                  <a:lnTo>
                    <a:pt x="15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6" name="Freeform 67"/>
            <p:cNvSpPr/>
            <p:nvPr/>
          </p:nvSpPr>
          <p:spPr bwMode="auto">
            <a:xfrm>
              <a:off x="7730728" y="3083553"/>
              <a:ext cx="323311" cy="180914"/>
            </a:xfrm>
            <a:custGeom>
              <a:avLst/>
              <a:gdLst>
                <a:gd name="T0" fmla="*/ 0 w 156"/>
                <a:gd name="T1" fmla="*/ 0 h 87"/>
                <a:gd name="T2" fmla="*/ 0 w 156"/>
                <a:gd name="T3" fmla="*/ 259451471 h 87"/>
                <a:gd name="T4" fmla="*/ 124563853 w 156"/>
                <a:gd name="T5" fmla="*/ 376205464 h 87"/>
                <a:gd name="T6" fmla="*/ 545500267 w 156"/>
                <a:gd name="T7" fmla="*/ 376205464 h 87"/>
                <a:gd name="T8" fmla="*/ 670064120 w 156"/>
                <a:gd name="T9" fmla="*/ 259451471 h 87"/>
                <a:gd name="T10" fmla="*/ 670064120 w 156"/>
                <a:gd name="T11" fmla="*/ 0 h 87"/>
                <a:gd name="T12" fmla="*/ 0 w 156"/>
                <a:gd name="T13" fmla="*/ 0 h 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87">
                  <a:moveTo>
                    <a:pt x="0" y="0"/>
                  </a:moveTo>
                  <a:cubicBezTo>
                    <a:pt x="0" y="60"/>
                    <a:pt x="0" y="60"/>
                    <a:pt x="0" y="60"/>
                  </a:cubicBezTo>
                  <a:cubicBezTo>
                    <a:pt x="0" y="75"/>
                    <a:pt x="13" y="87"/>
                    <a:pt x="29" y="87"/>
                  </a:cubicBezTo>
                  <a:cubicBezTo>
                    <a:pt x="127" y="87"/>
                    <a:pt x="127" y="87"/>
                    <a:pt x="127" y="87"/>
                  </a:cubicBezTo>
                  <a:cubicBezTo>
                    <a:pt x="143" y="87"/>
                    <a:pt x="156" y="75"/>
                    <a:pt x="156" y="60"/>
                  </a:cubicBezTo>
                  <a:cubicBezTo>
                    <a:pt x="156" y="0"/>
                    <a:pt x="156" y="0"/>
                    <a:pt x="15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7" name="Freeform 68"/>
            <p:cNvSpPr/>
            <p:nvPr/>
          </p:nvSpPr>
          <p:spPr bwMode="auto">
            <a:xfrm>
              <a:off x="7855617" y="2949326"/>
              <a:ext cx="74700" cy="16341"/>
            </a:xfrm>
            <a:custGeom>
              <a:avLst/>
              <a:gdLst>
                <a:gd name="T0" fmla="*/ 137780000 w 36"/>
                <a:gd name="T1" fmla="*/ 33378535 h 8"/>
                <a:gd name="T2" fmla="*/ 17222500 w 36"/>
                <a:gd name="T3" fmla="*/ 33378535 h 8"/>
                <a:gd name="T4" fmla="*/ 0 w 36"/>
                <a:gd name="T5" fmla="*/ 16690289 h 8"/>
                <a:gd name="T6" fmla="*/ 17222500 w 36"/>
                <a:gd name="T7" fmla="*/ 0 h 8"/>
                <a:gd name="T8" fmla="*/ 137780000 w 36"/>
                <a:gd name="T9" fmla="*/ 0 h 8"/>
                <a:gd name="T10" fmla="*/ 155002500 w 36"/>
                <a:gd name="T11" fmla="*/ 16690289 h 8"/>
                <a:gd name="T12" fmla="*/ 137780000 w 36"/>
                <a:gd name="T13" fmla="*/ 33378535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8">
                  <a:moveTo>
                    <a:pt x="32" y="8"/>
                  </a:moveTo>
                  <a:cubicBezTo>
                    <a:pt x="4" y="8"/>
                    <a:pt x="4" y="8"/>
                    <a:pt x="4" y="8"/>
                  </a:cubicBezTo>
                  <a:cubicBezTo>
                    <a:pt x="2" y="8"/>
                    <a:pt x="0" y="6"/>
                    <a:pt x="0" y="4"/>
                  </a:cubicBezTo>
                  <a:cubicBezTo>
                    <a:pt x="0" y="1"/>
                    <a:pt x="2" y="0"/>
                    <a:pt x="4" y="0"/>
                  </a:cubicBezTo>
                  <a:cubicBezTo>
                    <a:pt x="32" y="0"/>
                    <a:pt x="32" y="0"/>
                    <a:pt x="32" y="0"/>
                  </a:cubicBezTo>
                  <a:cubicBezTo>
                    <a:pt x="34" y="0"/>
                    <a:pt x="36" y="1"/>
                    <a:pt x="36" y="4"/>
                  </a:cubicBezTo>
                  <a:cubicBezTo>
                    <a:pt x="36" y="6"/>
                    <a:pt x="34" y="8"/>
                    <a:pt x="3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8" name="Freeform 69"/>
            <p:cNvSpPr/>
            <p:nvPr/>
          </p:nvSpPr>
          <p:spPr bwMode="auto">
            <a:xfrm>
              <a:off x="7917478" y="2885131"/>
              <a:ext cx="16341" cy="51356"/>
            </a:xfrm>
            <a:custGeom>
              <a:avLst/>
              <a:gdLst>
                <a:gd name="T0" fmla="*/ 16690289 w 8"/>
                <a:gd name="T1" fmla="*/ 105497549 h 25"/>
                <a:gd name="T2" fmla="*/ 0 w 8"/>
                <a:gd name="T3" fmla="*/ 88617859 h 25"/>
                <a:gd name="T4" fmla="*/ 0 w 8"/>
                <a:gd name="T5" fmla="*/ 16879690 h 25"/>
                <a:gd name="T6" fmla="*/ 16690289 w 8"/>
                <a:gd name="T7" fmla="*/ 0 h 25"/>
                <a:gd name="T8" fmla="*/ 33378535 w 8"/>
                <a:gd name="T9" fmla="*/ 16879690 h 25"/>
                <a:gd name="T10" fmla="*/ 33378535 w 8"/>
                <a:gd name="T11" fmla="*/ 88617859 h 25"/>
                <a:gd name="T12" fmla="*/ 16690289 w 8"/>
                <a:gd name="T13" fmla="*/ 10549754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25"/>
                  </a:moveTo>
                  <a:cubicBezTo>
                    <a:pt x="2" y="25"/>
                    <a:pt x="0" y="23"/>
                    <a:pt x="0" y="21"/>
                  </a:cubicBezTo>
                  <a:cubicBezTo>
                    <a:pt x="0" y="4"/>
                    <a:pt x="0" y="4"/>
                    <a:pt x="0" y="4"/>
                  </a:cubicBezTo>
                  <a:cubicBezTo>
                    <a:pt x="0" y="2"/>
                    <a:pt x="2" y="0"/>
                    <a:pt x="4" y="0"/>
                  </a:cubicBezTo>
                  <a:cubicBezTo>
                    <a:pt x="6" y="0"/>
                    <a:pt x="8" y="2"/>
                    <a:pt x="8" y="4"/>
                  </a:cubicBezTo>
                  <a:cubicBezTo>
                    <a:pt x="8" y="21"/>
                    <a:pt x="8" y="21"/>
                    <a:pt x="8" y="21"/>
                  </a:cubicBezTo>
                  <a:cubicBezTo>
                    <a:pt x="8" y="23"/>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89" name="Freeform 70"/>
            <p:cNvSpPr/>
            <p:nvPr/>
          </p:nvSpPr>
          <p:spPr bwMode="auto">
            <a:xfrm>
              <a:off x="7883630" y="2866456"/>
              <a:ext cx="17508" cy="70031"/>
            </a:xfrm>
            <a:custGeom>
              <a:avLst/>
              <a:gdLst>
                <a:gd name="T0" fmla="*/ 19158129 w 8"/>
                <a:gd name="T1" fmla="*/ 144245322 h 34"/>
                <a:gd name="T2" fmla="*/ 0 w 8"/>
                <a:gd name="T3" fmla="*/ 127275163 h 34"/>
                <a:gd name="T4" fmla="*/ 0 w 8"/>
                <a:gd name="T5" fmla="*/ 16970159 h 34"/>
                <a:gd name="T6" fmla="*/ 19158129 w 8"/>
                <a:gd name="T7" fmla="*/ 0 h 34"/>
                <a:gd name="T8" fmla="*/ 38316258 w 8"/>
                <a:gd name="T9" fmla="*/ 16970159 h 34"/>
                <a:gd name="T10" fmla="*/ 38316258 w 8"/>
                <a:gd name="T11" fmla="*/ 127275163 h 34"/>
                <a:gd name="T12" fmla="*/ 19158129 w 8"/>
                <a:gd name="T13" fmla="*/ 144245322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0" name="Freeform 71"/>
            <p:cNvSpPr/>
            <p:nvPr/>
          </p:nvSpPr>
          <p:spPr bwMode="auto">
            <a:xfrm>
              <a:off x="7850949" y="2885131"/>
              <a:ext cx="16341" cy="51356"/>
            </a:xfrm>
            <a:custGeom>
              <a:avLst/>
              <a:gdLst>
                <a:gd name="T0" fmla="*/ 16690289 w 8"/>
                <a:gd name="T1" fmla="*/ 105497549 h 25"/>
                <a:gd name="T2" fmla="*/ 0 w 8"/>
                <a:gd name="T3" fmla="*/ 88617859 h 25"/>
                <a:gd name="T4" fmla="*/ 0 w 8"/>
                <a:gd name="T5" fmla="*/ 16879690 h 25"/>
                <a:gd name="T6" fmla="*/ 16690289 w 8"/>
                <a:gd name="T7" fmla="*/ 0 h 25"/>
                <a:gd name="T8" fmla="*/ 33378535 w 8"/>
                <a:gd name="T9" fmla="*/ 16879690 h 25"/>
                <a:gd name="T10" fmla="*/ 33378535 w 8"/>
                <a:gd name="T11" fmla="*/ 88617859 h 25"/>
                <a:gd name="T12" fmla="*/ 16690289 w 8"/>
                <a:gd name="T13" fmla="*/ 10549754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25"/>
                  </a:moveTo>
                  <a:cubicBezTo>
                    <a:pt x="1" y="25"/>
                    <a:pt x="0" y="23"/>
                    <a:pt x="0" y="21"/>
                  </a:cubicBezTo>
                  <a:cubicBezTo>
                    <a:pt x="0" y="4"/>
                    <a:pt x="0" y="4"/>
                    <a:pt x="0" y="4"/>
                  </a:cubicBezTo>
                  <a:cubicBezTo>
                    <a:pt x="0" y="2"/>
                    <a:pt x="1" y="0"/>
                    <a:pt x="4" y="0"/>
                  </a:cubicBezTo>
                  <a:cubicBezTo>
                    <a:pt x="6" y="0"/>
                    <a:pt x="8" y="2"/>
                    <a:pt x="8" y="4"/>
                  </a:cubicBezTo>
                  <a:cubicBezTo>
                    <a:pt x="8" y="21"/>
                    <a:pt x="8" y="21"/>
                    <a:pt x="8" y="21"/>
                  </a:cubicBezTo>
                  <a:cubicBezTo>
                    <a:pt x="8" y="23"/>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1" name="Freeform 72"/>
            <p:cNvSpPr/>
            <p:nvPr/>
          </p:nvSpPr>
          <p:spPr bwMode="auto">
            <a:xfrm>
              <a:off x="9432486" y="2976171"/>
              <a:ext cx="392175" cy="296465"/>
            </a:xfrm>
            <a:custGeom>
              <a:avLst/>
              <a:gdLst>
                <a:gd name="T0" fmla="*/ 632926875 w 189"/>
                <a:gd name="T1" fmla="*/ 47278911 h 143"/>
                <a:gd name="T2" fmla="*/ 555425625 w 189"/>
                <a:gd name="T3" fmla="*/ 163327337 h 143"/>
                <a:gd name="T4" fmla="*/ 533897500 w 189"/>
                <a:gd name="T5" fmla="*/ 21490603 h 143"/>
                <a:gd name="T6" fmla="*/ 404728750 w 189"/>
                <a:gd name="T7" fmla="*/ 30086015 h 143"/>
                <a:gd name="T8" fmla="*/ 206670000 w 189"/>
                <a:gd name="T9" fmla="*/ 279375762 h 143"/>
                <a:gd name="T10" fmla="*/ 68890000 w 189"/>
                <a:gd name="T11" fmla="*/ 489982010 h 143"/>
                <a:gd name="T12" fmla="*/ 21528125 w 189"/>
                <a:gd name="T13" fmla="*/ 584539833 h 143"/>
                <a:gd name="T14" fmla="*/ 193753125 w 189"/>
                <a:gd name="T15" fmla="*/ 537260922 h 143"/>
                <a:gd name="T16" fmla="*/ 512369375 w 189"/>
                <a:gd name="T17" fmla="*/ 408317305 h 143"/>
                <a:gd name="T18" fmla="*/ 632926875 w 189"/>
                <a:gd name="T19" fmla="*/ 47278911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9" h="143">
                  <a:moveTo>
                    <a:pt x="147" y="11"/>
                  </a:moveTo>
                  <a:cubicBezTo>
                    <a:pt x="143" y="35"/>
                    <a:pt x="129" y="38"/>
                    <a:pt x="129" y="38"/>
                  </a:cubicBezTo>
                  <a:cubicBezTo>
                    <a:pt x="137" y="26"/>
                    <a:pt x="133" y="10"/>
                    <a:pt x="124" y="5"/>
                  </a:cubicBezTo>
                  <a:cubicBezTo>
                    <a:pt x="115" y="0"/>
                    <a:pt x="94" y="7"/>
                    <a:pt x="94" y="7"/>
                  </a:cubicBezTo>
                  <a:cubicBezTo>
                    <a:pt x="71" y="13"/>
                    <a:pt x="55" y="37"/>
                    <a:pt x="48" y="65"/>
                  </a:cubicBezTo>
                  <a:cubicBezTo>
                    <a:pt x="42" y="93"/>
                    <a:pt x="24" y="107"/>
                    <a:pt x="16" y="114"/>
                  </a:cubicBezTo>
                  <a:cubicBezTo>
                    <a:pt x="9" y="121"/>
                    <a:pt x="0" y="130"/>
                    <a:pt x="5" y="136"/>
                  </a:cubicBezTo>
                  <a:cubicBezTo>
                    <a:pt x="10" y="143"/>
                    <a:pt x="35" y="133"/>
                    <a:pt x="45" y="125"/>
                  </a:cubicBezTo>
                  <a:cubicBezTo>
                    <a:pt x="55" y="117"/>
                    <a:pt x="49" y="129"/>
                    <a:pt x="119" y="95"/>
                  </a:cubicBezTo>
                  <a:cubicBezTo>
                    <a:pt x="189" y="62"/>
                    <a:pt x="147" y="11"/>
                    <a:pt x="14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2" name="Freeform 73"/>
            <p:cNvSpPr/>
            <p:nvPr/>
          </p:nvSpPr>
          <p:spPr bwMode="auto">
            <a:xfrm>
              <a:off x="9677595" y="2864122"/>
              <a:ext cx="161072" cy="138895"/>
            </a:xfrm>
            <a:custGeom>
              <a:avLst/>
              <a:gdLst>
                <a:gd name="T0" fmla="*/ 307032142 w 78"/>
                <a:gd name="T1" fmla="*/ 0 h 67"/>
                <a:gd name="T2" fmla="*/ 102344736 w 78"/>
                <a:gd name="T3" fmla="*/ 167604804 h 67"/>
                <a:gd name="T4" fmla="*/ 29849946 w 78"/>
                <a:gd name="T5" fmla="*/ 146117540 h 67"/>
                <a:gd name="T6" fmla="*/ 0 w 78"/>
                <a:gd name="T7" fmla="*/ 167604804 h 67"/>
                <a:gd name="T8" fmla="*/ 21321390 w 78"/>
                <a:gd name="T9" fmla="*/ 193391593 h 67"/>
                <a:gd name="T10" fmla="*/ 166308905 w 78"/>
                <a:gd name="T11" fmla="*/ 275045269 h 67"/>
                <a:gd name="T12" fmla="*/ 187630295 w 78"/>
                <a:gd name="T13" fmla="*/ 287937627 h 67"/>
                <a:gd name="T14" fmla="*/ 200423129 w 78"/>
                <a:gd name="T15" fmla="*/ 283640174 h 67"/>
                <a:gd name="T16" fmla="*/ 204687407 w 78"/>
                <a:gd name="T17" fmla="*/ 249258479 h 67"/>
                <a:gd name="T18" fmla="*/ 144987515 w 78"/>
                <a:gd name="T19" fmla="*/ 193391593 h 67"/>
                <a:gd name="T20" fmla="*/ 311296420 w 78"/>
                <a:gd name="T21" fmla="*/ 47274053 h 67"/>
                <a:gd name="T22" fmla="*/ 332617810 w 78"/>
                <a:gd name="T23" fmla="*/ 21487264 h 67"/>
                <a:gd name="T24" fmla="*/ 307032142 w 78"/>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 h="67">
                  <a:moveTo>
                    <a:pt x="72" y="0"/>
                  </a:moveTo>
                  <a:cubicBezTo>
                    <a:pt x="44" y="2"/>
                    <a:pt x="29" y="29"/>
                    <a:pt x="24" y="39"/>
                  </a:cubicBezTo>
                  <a:cubicBezTo>
                    <a:pt x="15" y="35"/>
                    <a:pt x="7" y="34"/>
                    <a:pt x="7" y="34"/>
                  </a:cubicBezTo>
                  <a:cubicBezTo>
                    <a:pt x="4" y="34"/>
                    <a:pt x="1" y="36"/>
                    <a:pt x="0" y="39"/>
                  </a:cubicBezTo>
                  <a:cubicBezTo>
                    <a:pt x="0" y="42"/>
                    <a:pt x="2" y="45"/>
                    <a:pt x="5" y="45"/>
                  </a:cubicBezTo>
                  <a:cubicBezTo>
                    <a:pt x="6" y="45"/>
                    <a:pt x="27" y="48"/>
                    <a:pt x="39" y="64"/>
                  </a:cubicBezTo>
                  <a:cubicBezTo>
                    <a:pt x="40" y="66"/>
                    <a:pt x="42" y="67"/>
                    <a:pt x="44" y="67"/>
                  </a:cubicBezTo>
                  <a:cubicBezTo>
                    <a:pt x="45" y="67"/>
                    <a:pt x="46" y="66"/>
                    <a:pt x="47" y="66"/>
                  </a:cubicBezTo>
                  <a:cubicBezTo>
                    <a:pt x="49" y="64"/>
                    <a:pt x="50" y="60"/>
                    <a:pt x="48" y="58"/>
                  </a:cubicBezTo>
                  <a:cubicBezTo>
                    <a:pt x="44" y="52"/>
                    <a:pt x="39" y="48"/>
                    <a:pt x="34" y="45"/>
                  </a:cubicBezTo>
                  <a:cubicBezTo>
                    <a:pt x="38" y="37"/>
                    <a:pt x="51" y="13"/>
                    <a:pt x="73" y="11"/>
                  </a:cubicBezTo>
                  <a:cubicBezTo>
                    <a:pt x="76" y="11"/>
                    <a:pt x="78" y="8"/>
                    <a:pt x="78" y="5"/>
                  </a:cubicBezTo>
                  <a:cubicBezTo>
                    <a:pt x="78" y="2"/>
                    <a:pt x="75"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3" name="Freeform 74"/>
            <p:cNvSpPr>
              <a:spLocks noEditPoints="1"/>
            </p:cNvSpPr>
            <p:nvPr/>
          </p:nvSpPr>
          <p:spPr bwMode="auto">
            <a:xfrm>
              <a:off x="2534414" y="3744180"/>
              <a:ext cx="267286" cy="399178"/>
            </a:xfrm>
            <a:custGeom>
              <a:avLst/>
              <a:gdLst>
                <a:gd name="T0" fmla="*/ 429311044 w 129"/>
                <a:gd name="T1" fmla="*/ 125352287 h 192"/>
                <a:gd name="T2" fmla="*/ 420724740 w 129"/>
                <a:gd name="T3" fmla="*/ 4322349 h 192"/>
                <a:gd name="T4" fmla="*/ 12879456 w 129"/>
                <a:gd name="T5" fmla="*/ 125352287 h 192"/>
                <a:gd name="T6" fmla="*/ 8586304 w 129"/>
                <a:gd name="T7" fmla="*/ 129674637 h 192"/>
                <a:gd name="T8" fmla="*/ 4293152 w 129"/>
                <a:gd name="T9" fmla="*/ 133996986 h 192"/>
                <a:gd name="T10" fmla="*/ 0 w 129"/>
                <a:gd name="T11" fmla="*/ 138319335 h 192"/>
                <a:gd name="T12" fmla="*/ 0 w 129"/>
                <a:gd name="T13" fmla="*/ 142641684 h 192"/>
                <a:gd name="T14" fmla="*/ 17172608 w 129"/>
                <a:gd name="T15" fmla="*/ 829911853 h 192"/>
                <a:gd name="T16" fmla="*/ 553812448 w 129"/>
                <a:gd name="T17" fmla="*/ 812622455 h 192"/>
                <a:gd name="T18" fmla="*/ 536639841 w 129"/>
                <a:gd name="T19" fmla="*/ 125352287 h 192"/>
                <a:gd name="T20" fmla="*/ 176017155 w 129"/>
                <a:gd name="T21" fmla="*/ 484115594 h 192"/>
                <a:gd name="T22" fmla="*/ 176017155 w 129"/>
                <a:gd name="T23" fmla="*/ 440890022 h 192"/>
                <a:gd name="T24" fmla="*/ 141671940 w 129"/>
                <a:gd name="T25" fmla="*/ 531661436 h 192"/>
                <a:gd name="T26" fmla="*/ 115915101 w 129"/>
                <a:gd name="T27" fmla="*/ 479793245 h 192"/>
                <a:gd name="T28" fmla="*/ 103035645 w 129"/>
                <a:gd name="T29" fmla="*/ 440890022 h 192"/>
                <a:gd name="T30" fmla="*/ 98742493 w 129"/>
                <a:gd name="T31" fmla="*/ 531661436 h 192"/>
                <a:gd name="T32" fmla="*/ 94449341 w 129"/>
                <a:gd name="T33" fmla="*/ 427922974 h 192"/>
                <a:gd name="T34" fmla="*/ 128794556 w 129"/>
                <a:gd name="T35" fmla="*/ 475470895 h 192"/>
                <a:gd name="T36" fmla="*/ 141671940 w 129"/>
                <a:gd name="T37" fmla="*/ 510049690 h 192"/>
                <a:gd name="T38" fmla="*/ 167430851 w 129"/>
                <a:gd name="T39" fmla="*/ 427922974 h 192"/>
                <a:gd name="T40" fmla="*/ 193189762 w 129"/>
                <a:gd name="T41" fmla="*/ 531661436 h 192"/>
                <a:gd name="T42" fmla="*/ 394967901 w 129"/>
                <a:gd name="T43" fmla="*/ 51870270 h 192"/>
                <a:gd name="T44" fmla="*/ 193189762 w 129"/>
                <a:gd name="T45" fmla="*/ 125352287 h 192"/>
                <a:gd name="T46" fmla="*/ 270466496 w 129"/>
                <a:gd name="T47" fmla="*/ 531661436 h 192"/>
                <a:gd name="T48" fmla="*/ 214655522 w 129"/>
                <a:gd name="T49" fmla="*/ 427922974 h 192"/>
                <a:gd name="T50" fmla="*/ 270466496 w 129"/>
                <a:gd name="T51" fmla="*/ 436567673 h 192"/>
                <a:gd name="T52" fmla="*/ 227534977 w 129"/>
                <a:gd name="T53" fmla="*/ 471148546 h 192"/>
                <a:gd name="T54" fmla="*/ 266173344 w 129"/>
                <a:gd name="T55" fmla="*/ 479793245 h 192"/>
                <a:gd name="T56" fmla="*/ 227534977 w 129"/>
                <a:gd name="T57" fmla="*/ 518694388 h 192"/>
                <a:gd name="T58" fmla="*/ 270466496 w 129"/>
                <a:gd name="T59" fmla="*/ 531661436 h 192"/>
                <a:gd name="T60" fmla="*/ 352036382 w 129"/>
                <a:gd name="T61" fmla="*/ 531661436 h 192"/>
                <a:gd name="T62" fmla="*/ 300518559 w 129"/>
                <a:gd name="T63" fmla="*/ 440890022 h 192"/>
                <a:gd name="T64" fmla="*/ 300518559 w 129"/>
                <a:gd name="T65" fmla="*/ 484115594 h 192"/>
                <a:gd name="T66" fmla="*/ 287639104 w 129"/>
                <a:gd name="T67" fmla="*/ 531661436 h 192"/>
                <a:gd name="T68" fmla="*/ 304811711 w 129"/>
                <a:gd name="T69" fmla="*/ 427922974 h 192"/>
                <a:gd name="T70" fmla="*/ 356329534 w 129"/>
                <a:gd name="T71" fmla="*/ 514372039 h 192"/>
                <a:gd name="T72" fmla="*/ 356329534 w 129"/>
                <a:gd name="T73" fmla="*/ 471148546 h 192"/>
                <a:gd name="T74" fmla="*/ 369208989 w 129"/>
                <a:gd name="T75" fmla="*/ 427922974 h 192"/>
                <a:gd name="T76" fmla="*/ 467949411 w 129"/>
                <a:gd name="T77" fmla="*/ 488437943 h 192"/>
                <a:gd name="T78" fmla="*/ 390674749 w 129"/>
                <a:gd name="T79" fmla="*/ 488437943 h 192"/>
                <a:gd name="T80" fmla="*/ 403554204 w 129"/>
                <a:gd name="T81" fmla="*/ 427922974 h 192"/>
                <a:gd name="T82" fmla="*/ 429311044 w 129"/>
                <a:gd name="T83" fmla="*/ 523016737 h 192"/>
                <a:gd name="T84" fmla="*/ 455069955 w 129"/>
                <a:gd name="T85" fmla="*/ 427922974 h 192"/>
                <a:gd name="T86" fmla="*/ 467949411 w 129"/>
                <a:gd name="T87" fmla="*/ 488437943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9" h="192">
                  <a:moveTo>
                    <a:pt x="125" y="29"/>
                  </a:moveTo>
                  <a:cubicBezTo>
                    <a:pt x="100" y="29"/>
                    <a:pt x="100" y="29"/>
                    <a:pt x="100" y="29"/>
                  </a:cubicBezTo>
                  <a:cubicBezTo>
                    <a:pt x="100" y="4"/>
                    <a:pt x="100" y="4"/>
                    <a:pt x="100" y="4"/>
                  </a:cubicBezTo>
                  <a:cubicBezTo>
                    <a:pt x="100" y="3"/>
                    <a:pt x="99" y="1"/>
                    <a:pt x="98" y="1"/>
                  </a:cubicBezTo>
                  <a:cubicBezTo>
                    <a:pt x="97" y="0"/>
                    <a:pt x="95" y="0"/>
                    <a:pt x="94" y="1"/>
                  </a:cubicBezTo>
                  <a:cubicBezTo>
                    <a:pt x="74" y="19"/>
                    <a:pt x="4" y="29"/>
                    <a:pt x="3" y="29"/>
                  </a:cubicBezTo>
                  <a:cubicBezTo>
                    <a:pt x="3" y="29"/>
                    <a:pt x="3" y="30"/>
                    <a:pt x="3" y="30"/>
                  </a:cubicBezTo>
                  <a:cubicBezTo>
                    <a:pt x="3" y="30"/>
                    <a:pt x="2" y="30"/>
                    <a:pt x="2" y="30"/>
                  </a:cubicBezTo>
                  <a:cubicBezTo>
                    <a:pt x="2" y="30"/>
                    <a:pt x="2" y="30"/>
                    <a:pt x="1" y="30"/>
                  </a:cubicBezTo>
                  <a:cubicBezTo>
                    <a:pt x="1" y="30"/>
                    <a:pt x="1" y="31"/>
                    <a:pt x="1" y="31"/>
                  </a:cubicBezTo>
                  <a:cubicBezTo>
                    <a:pt x="1" y="31"/>
                    <a:pt x="1" y="31"/>
                    <a:pt x="0" y="31"/>
                  </a:cubicBezTo>
                  <a:cubicBezTo>
                    <a:pt x="0" y="32"/>
                    <a:pt x="0" y="32"/>
                    <a:pt x="0" y="32"/>
                  </a:cubicBezTo>
                  <a:cubicBezTo>
                    <a:pt x="0" y="32"/>
                    <a:pt x="0" y="33"/>
                    <a:pt x="0" y="33"/>
                  </a:cubicBezTo>
                  <a:cubicBezTo>
                    <a:pt x="0" y="33"/>
                    <a:pt x="0" y="33"/>
                    <a:pt x="0" y="33"/>
                  </a:cubicBezTo>
                  <a:cubicBezTo>
                    <a:pt x="0" y="188"/>
                    <a:pt x="0" y="188"/>
                    <a:pt x="0" y="188"/>
                  </a:cubicBezTo>
                  <a:cubicBezTo>
                    <a:pt x="0" y="190"/>
                    <a:pt x="2" y="192"/>
                    <a:pt x="4" y="192"/>
                  </a:cubicBezTo>
                  <a:cubicBezTo>
                    <a:pt x="125" y="192"/>
                    <a:pt x="125" y="192"/>
                    <a:pt x="125" y="192"/>
                  </a:cubicBezTo>
                  <a:cubicBezTo>
                    <a:pt x="127" y="192"/>
                    <a:pt x="129" y="190"/>
                    <a:pt x="129" y="188"/>
                  </a:cubicBezTo>
                  <a:cubicBezTo>
                    <a:pt x="129" y="33"/>
                    <a:pt x="129" y="33"/>
                    <a:pt x="129" y="33"/>
                  </a:cubicBezTo>
                  <a:cubicBezTo>
                    <a:pt x="129" y="31"/>
                    <a:pt x="127" y="29"/>
                    <a:pt x="125" y="29"/>
                  </a:cubicBezTo>
                  <a:close/>
                  <a:moveTo>
                    <a:pt x="42" y="123"/>
                  </a:moveTo>
                  <a:cubicBezTo>
                    <a:pt x="41" y="112"/>
                    <a:pt x="41" y="112"/>
                    <a:pt x="41" y="112"/>
                  </a:cubicBezTo>
                  <a:cubicBezTo>
                    <a:pt x="41" y="109"/>
                    <a:pt x="41" y="105"/>
                    <a:pt x="41" y="102"/>
                  </a:cubicBezTo>
                  <a:cubicBezTo>
                    <a:pt x="41" y="102"/>
                    <a:pt x="41" y="102"/>
                    <a:pt x="41" y="102"/>
                  </a:cubicBezTo>
                  <a:cubicBezTo>
                    <a:pt x="40" y="104"/>
                    <a:pt x="39" y="108"/>
                    <a:pt x="38" y="111"/>
                  </a:cubicBezTo>
                  <a:cubicBezTo>
                    <a:pt x="33" y="123"/>
                    <a:pt x="33" y="123"/>
                    <a:pt x="33" y="123"/>
                  </a:cubicBezTo>
                  <a:cubicBezTo>
                    <a:pt x="31" y="123"/>
                    <a:pt x="31" y="123"/>
                    <a:pt x="31" y="123"/>
                  </a:cubicBezTo>
                  <a:cubicBezTo>
                    <a:pt x="27" y="111"/>
                    <a:pt x="27" y="111"/>
                    <a:pt x="27" y="111"/>
                  </a:cubicBezTo>
                  <a:cubicBezTo>
                    <a:pt x="26" y="108"/>
                    <a:pt x="25" y="105"/>
                    <a:pt x="24" y="102"/>
                  </a:cubicBezTo>
                  <a:cubicBezTo>
                    <a:pt x="24" y="102"/>
                    <a:pt x="24" y="102"/>
                    <a:pt x="24" y="102"/>
                  </a:cubicBezTo>
                  <a:cubicBezTo>
                    <a:pt x="24" y="105"/>
                    <a:pt x="24" y="109"/>
                    <a:pt x="24" y="112"/>
                  </a:cubicBezTo>
                  <a:cubicBezTo>
                    <a:pt x="23" y="123"/>
                    <a:pt x="23" y="123"/>
                    <a:pt x="23" y="123"/>
                  </a:cubicBezTo>
                  <a:cubicBezTo>
                    <a:pt x="20" y="123"/>
                    <a:pt x="20" y="123"/>
                    <a:pt x="20" y="123"/>
                  </a:cubicBezTo>
                  <a:cubicBezTo>
                    <a:pt x="22" y="99"/>
                    <a:pt x="22" y="99"/>
                    <a:pt x="22" y="99"/>
                  </a:cubicBezTo>
                  <a:cubicBezTo>
                    <a:pt x="26" y="99"/>
                    <a:pt x="26" y="99"/>
                    <a:pt x="26" y="99"/>
                  </a:cubicBezTo>
                  <a:cubicBezTo>
                    <a:pt x="30" y="110"/>
                    <a:pt x="30" y="110"/>
                    <a:pt x="30" y="110"/>
                  </a:cubicBezTo>
                  <a:cubicBezTo>
                    <a:pt x="31" y="113"/>
                    <a:pt x="32" y="116"/>
                    <a:pt x="32" y="118"/>
                  </a:cubicBezTo>
                  <a:cubicBezTo>
                    <a:pt x="33" y="118"/>
                    <a:pt x="33" y="118"/>
                    <a:pt x="33" y="118"/>
                  </a:cubicBezTo>
                  <a:cubicBezTo>
                    <a:pt x="33" y="116"/>
                    <a:pt x="34" y="113"/>
                    <a:pt x="35" y="110"/>
                  </a:cubicBezTo>
                  <a:cubicBezTo>
                    <a:pt x="39" y="99"/>
                    <a:pt x="39" y="99"/>
                    <a:pt x="39" y="99"/>
                  </a:cubicBezTo>
                  <a:cubicBezTo>
                    <a:pt x="43" y="99"/>
                    <a:pt x="43" y="99"/>
                    <a:pt x="43" y="99"/>
                  </a:cubicBezTo>
                  <a:cubicBezTo>
                    <a:pt x="45" y="123"/>
                    <a:pt x="45" y="123"/>
                    <a:pt x="45" y="123"/>
                  </a:cubicBezTo>
                  <a:lnTo>
                    <a:pt x="42" y="123"/>
                  </a:lnTo>
                  <a:close/>
                  <a:moveTo>
                    <a:pt x="92" y="12"/>
                  </a:moveTo>
                  <a:cubicBezTo>
                    <a:pt x="92" y="29"/>
                    <a:pt x="92" y="29"/>
                    <a:pt x="92" y="29"/>
                  </a:cubicBezTo>
                  <a:cubicBezTo>
                    <a:pt x="45" y="29"/>
                    <a:pt x="45" y="29"/>
                    <a:pt x="45" y="29"/>
                  </a:cubicBezTo>
                  <a:cubicBezTo>
                    <a:pt x="62" y="25"/>
                    <a:pt x="80" y="20"/>
                    <a:pt x="92" y="12"/>
                  </a:cubicBezTo>
                  <a:close/>
                  <a:moveTo>
                    <a:pt x="63" y="123"/>
                  </a:moveTo>
                  <a:cubicBezTo>
                    <a:pt x="50" y="123"/>
                    <a:pt x="50" y="123"/>
                    <a:pt x="50" y="123"/>
                  </a:cubicBezTo>
                  <a:cubicBezTo>
                    <a:pt x="50" y="99"/>
                    <a:pt x="50" y="99"/>
                    <a:pt x="50" y="99"/>
                  </a:cubicBezTo>
                  <a:cubicBezTo>
                    <a:pt x="63" y="99"/>
                    <a:pt x="63" y="99"/>
                    <a:pt x="63" y="99"/>
                  </a:cubicBezTo>
                  <a:cubicBezTo>
                    <a:pt x="63" y="101"/>
                    <a:pt x="63" y="101"/>
                    <a:pt x="63" y="101"/>
                  </a:cubicBezTo>
                  <a:cubicBezTo>
                    <a:pt x="53" y="101"/>
                    <a:pt x="53" y="101"/>
                    <a:pt x="53" y="101"/>
                  </a:cubicBezTo>
                  <a:cubicBezTo>
                    <a:pt x="53" y="109"/>
                    <a:pt x="53" y="109"/>
                    <a:pt x="53" y="109"/>
                  </a:cubicBezTo>
                  <a:cubicBezTo>
                    <a:pt x="62" y="109"/>
                    <a:pt x="62" y="109"/>
                    <a:pt x="62" y="109"/>
                  </a:cubicBezTo>
                  <a:cubicBezTo>
                    <a:pt x="62" y="111"/>
                    <a:pt x="62" y="111"/>
                    <a:pt x="62" y="111"/>
                  </a:cubicBezTo>
                  <a:cubicBezTo>
                    <a:pt x="53" y="111"/>
                    <a:pt x="53" y="111"/>
                    <a:pt x="53" y="111"/>
                  </a:cubicBezTo>
                  <a:cubicBezTo>
                    <a:pt x="53" y="120"/>
                    <a:pt x="53" y="120"/>
                    <a:pt x="53" y="120"/>
                  </a:cubicBezTo>
                  <a:cubicBezTo>
                    <a:pt x="63" y="120"/>
                    <a:pt x="63" y="120"/>
                    <a:pt x="63" y="120"/>
                  </a:cubicBezTo>
                  <a:lnTo>
                    <a:pt x="63" y="123"/>
                  </a:lnTo>
                  <a:close/>
                  <a:moveTo>
                    <a:pt x="86" y="123"/>
                  </a:moveTo>
                  <a:cubicBezTo>
                    <a:pt x="82" y="123"/>
                    <a:pt x="82" y="123"/>
                    <a:pt x="82" y="123"/>
                  </a:cubicBezTo>
                  <a:cubicBezTo>
                    <a:pt x="75" y="110"/>
                    <a:pt x="75" y="110"/>
                    <a:pt x="75" y="110"/>
                  </a:cubicBezTo>
                  <a:cubicBezTo>
                    <a:pt x="73" y="108"/>
                    <a:pt x="71" y="105"/>
                    <a:pt x="70" y="102"/>
                  </a:cubicBezTo>
                  <a:cubicBezTo>
                    <a:pt x="70" y="102"/>
                    <a:pt x="70" y="102"/>
                    <a:pt x="70" y="102"/>
                  </a:cubicBezTo>
                  <a:cubicBezTo>
                    <a:pt x="70" y="105"/>
                    <a:pt x="70" y="108"/>
                    <a:pt x="70" y="112"/>
                  </a:cubicBezTo>
                  <a:cubicBezTo>
                    <a:pt x="70" y="123"/>
                    <a:pt x="70" y="123"/>
                    <a:pt x="70" y="123"/>
                  </a:cubicBezTo>
                  <a:cubicBezTo>
                    <a:pt x="67" y="123"/>
                    <a:pt x="67" y="123"/>
                    <a:pt x="67" y="123"/>
                  </a:cubicBezTo>
                  <a:cubicBezTo>
                    <a:pt x="67" y="99"/>
                    <a:pt x="67" y="99"/>
                    <a:pt x="67" y="99"/>
                  </a:cubicBezTo>
                  <a:cubicBezTo>
                    <a:pt x="71" y="99"/>
                    <a:pt x="71" y="99"/>
                    <a:pt x="71" y="99"/>
                  </a:cubicBezTo>
                  <a:cubicBezTo>
                    <a:pt x="79" y="111"/>
                    <a:pt x="79" y="111"/>
                    <a:pt x="79" y="111"/>
                  </a:cubicBezTo>
                  <a:cubicBezTo>
                    <a:pt x="80" y="114"/>
                    <a:pt x="82" y="116"/>
                    <a:pt x="83" y="119"/>
                  </a:cubicBezTo>
                  <a:cubicBezTo>
                    <a:pt x="83" y="119"/>
                    <a:pt x="83" y="119"/>
                    <a:pt x="83" y="119"/>
                  </a:cubicBezTo>
                  <a:cubicBezTo>
                    <a:pt x="83" y="115"/>
                    <a:pt x="83" y="112"/>
                    <a:pt x="83" y="109"/>
                  </a:cubicBezTo>
                  <a:cubicBezTo>
                    <a:pt x="83" y="99"/>
                    <a:pt x="83" y="99"/>
                    <a:pt x="83" y="99"/>
                  </a:cubicBezTo>
                  <a:cubicBezTo>
                    <a:pt x="86" y="99"/>
                    <a:pt x="86" y="99"/>
                    <a:pt x="86" y="99"/>
                  </a:cubicBezTo>
                  <a:lnTo>
                    <a:pt x="86" y="123"/>
                  </a:lnTo>
                  <a:close/>
                  <a:moveTo>
                    <a:pt x="109" y="113"/>
                  </a:moveTo>
                  <a:cubicBezTo>
                    <a:pt x="109" y="120"/>
                    <a:pt x="105" y="123"/>
                    <a:pt x="100" y="123"/>
                  </a:cubicBezTo>
                  <a:cubicBezTo>
                    <a:pt x="95" y="123"/>
                    <a:pt x="91" y="120"/>
                    <a:pt x="91" y="113"/>
                  </a:cubicBezTo>
                  <a:cubicBezTo>
                    <a:pt x="91" y="99"/>
                    <a:pt x="91" y="99"/>
                    <a:pt x="91" y="99"/>
                  </a:cubicBezTo>
                  <a:cubicBezTo>
                    <a:pt x="94" y="99"/>
                    <a:pt x="94" y="99"/>
                    <a:pt x="94" y="99"/>
                  </a:cubicBezTo>
                  <a:cubicBezTo>
                    <a:pt x="94" y="113"/>
                    <a:pt x="94" y="113"/>
                    <a:pt x="94" y="113"/>
                  </a:cubicBezTo>
                  <a:cubicBezTo>
                    <a:pt x="94" y="118"/>
                    <a:pt x="97" y="121"/>
                    <a:pt x="100" y="121"/>
                  </a:cubicBezTo>
                  <a:cubicBezTo>
                    <a:pt x="103" y="121"/>
                    <a:pt x="106" y="118"/>
                    <a:pt x="106" y="113"/>
                  </a:cubicBezTo>
                  <a:cubicBezTo>
                    <a:pt x="106" y="99"/>
                    <a:pt x="106" y="99"/>
                    <a:pt x="106" y="99"/>
                  </a:cubicBezTo>
                  <a:cubicBezTo>
                    <a:pt x="109" y="99"/>
                    <a:pt x="109" y="99"/>
                    <a:pt x="109" y="99"/>
                  </a:cubicBezTo>
                  <a:lnTo>
                    <a:pt x="109"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4" name="Freeform 75"/>
            <p:cNvSpPr/>
            <p:nvPr/>
          </p:nvSpPr>
          <p:spPr bwMode="auto">
            <a:xfrm>
              <a:off x="7790255" y="3985788"/>
              <a:ext cx="79369" cy="80536"/>
            </a:xfrm>
            <a:custGeom>
              <a:avLst/>
              <a:gdLst>
                <a:gd name="T0" fmla="*/ 100337037 w 38"/>
                <a:gd name="T1" fmla="*/ 8528556 h 39"/>
                <a:gd name="T2" fmla="*/ 8724324 w 38"/>
                <a:gd name="T3" fmla="*/ 68228447 h 39"/>
                <a:gd name="T4" fmla="*/ 69800858 w 38"/>
                <a:gd name="T5" fmla="*/ 157780349 h 39"/>
                <a:gd name="T6" fmla="*/ 161411482 w 38"/>
                <a:gd name="T7" fmla="*/ 98080458 h 39"/>
                <a:gd name="T8" fmla="*/ 100337037 w 38"/>
                <a:gd name="T9" fmla="*/ 8528556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3" y="2"/>
                  </a:moveTo>
                  <a:cubicBezTo>
                    <a:pt x="13" y="0"/>
                    <a:pt x="4" y="6"/>
                    <a:pt x="2" y="16"/>
                  </a:cubicBezTo>
                  <a:cubicBezTo>
                    <a:pt x="0" y="26"/>
                    <a:pt x="6" y="35"/>
                    <a:pt x="16" y="37"/>
                  </a:cubicBezTo>
                  <a:cubicBezTo>
                    <a:pt x="25" y="39"/>
                    <a:pt x="35" y="32"/>
                    <a:pt x="37" y="23"/>
                  </a:cubicBezTo>
                  <a:cubicBezTo>
                    <a:pt x="38" y="13"/>
                    <a:pt x="32" y="4"/>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5" name="Freeform 76"/>
            <p:cNvSpPr/>
            <p:nvPr/>
          </p:nvSpPr>
          <p:spPr bwMode="auto">
            <a:xfrm>
              <a:off x="7864955" y="3925094"/>
              <a:ext cx="79369" cy="80536"/>
            </a:xfrm>
            <a:custGeom>
              <a:avLst/>
              <a:gdLst>
                <a:gd name="T0" fmla="*/ 157050364 w 38"/>
                <a:gd name="T1" fmla="*/ 98080458 h 39"/>
                <a:gd name="T2" fmla="*/ 95973830 w 38"/>
                <a:gd name="T3" fmla="*/ 8528556 h 39"/>
                <a:gd name="T4" fmla="*/ 8724324 w 38"/>
                <a:gd name="T5" fmla="*/ 68228447 h 39"/>
                <a:gd name="T6" fmla="*/ 69800858 w 38"/>
                <a:gd name="T7" fmla="*/ 157780349 h 39"/>
                <a:gd name="T8" fmla="*/ 157050364 w 38"/>
                <a:gd name="T9" fmla="*/ 98080458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36" y="23"/>
                  </a:moveTo>
                  <a:cubicBezTo>
                    <a:pt x="38" y="13"/>
                    <a:pt x="32" y="4"/>
                    <a:pt x="22" y="2"/>
                  </a:cubicBezTo>
                  <a:cubicBezTo>
                    <a:pt x="13" y="0"/>
                    <a:pt x="3" y="7"/>
                    <a:pt x="2" y="16"/>
                  </a:cubicBezTo>
                  <a:cubicBezTo>
                    <a:pt x="0" y="26"/>
                    <a:pt x="6" y="35"/>
                    <a:pt x="16" y="37"/>
                  </a:cubicBezTo>
                  <a:cubicBezTo>
                    <a:pt x="25" y="39"/>
                    <a:pt x="34" y="32"/>
                    <a:pt x="3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6" name="Freeform 77"/>
            <p:cNvSpPr/>
            <p:nvPr/>
          </p:nvSpPr>
          <p:spPr bwMode="auto">
            <a:xfrm>
              <a:off x="7938488" y="3866735"/>
              <a:ext cx="80536" cy="79369"/>
            </a:xfrm>
            <a:custGeom>
              <a:avLst/>
              <a:gdLst>
                <a:gd name="T0" fmla="*/ 68228447 w 39"/>
                <a:gd name="T1" fmla="*/ 157050364 h 38"/>
                <a:gd name="T2" fmla="*/ 157780349 w 39"/>
                <a:gd name="T3" fmla="*/ 95973830 h 38"/>
                <a:gd name="T4" fmla="*/ 98080458 w 39"/>
                <a:gd name="T5" fmla="*/ 4363206 h 38"/>
                <a:gd name="T6" fmla="*/ 8528556 w 39"/>
                <a:gd name="T7" fmla="*/ 65437652 h 38"/>
                <a:gd name="T8" fmla="*/ 68228447 w 39"/>
                <a:gd name="T9" fmla="*/ 157050364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8">
                  <a:moveTo>
                    <a:pt x="16" y="36"/>
                  </a:moveTo>
                  <a:cubicBezTo>
                    <a:pt x="26" y="38"/>
                    <a:pt x="35" y="32"/>
                    <a:pt x="37" y="22"/>
                  </a:cubicBezTo>
                  <a:cubicBezTo>
                    <a:pt x="39" y="13"/>
                    <a:pt x="33" y="3"/>
                    <a:pt x="23" y="1"/>
                  </a:cubicBezTo>
                  <a:cubicBezTo>
                    <a:pt x="13" y="0"/>
                    <a:pt x="4" y="6"/>
                    <a:pt x="2" y="15"/>
                  </a:cubicBezTo>
                  <a:cubicBezTo>
                    <a:pt x="0" y="25"/>
                    <a:pt x="7" y="34"/>
                    <a:pt x="1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7" name="Freeform 78"/>
            <p:cNvSpPr/>
            <p:nvPr/>
          </p:nvSpPr>
          <p:spPr bwMode="auto">
            <a:xfrm>
              <a:off x="7885964" y="4026639"/>
              <a:ext cx="79369" cy="81703"/>
            </a:xfrm>
            <a:custGeom>
              <a:avLst/>
              <a:gdLst>
                <a:gd name="T0" fmla="*/ 95973830 w 38"/>
                <a:gd name="T1" fmla="*/ 8777835 h 39"/>
                <a:gd name="T2" fmla="*/ 8724324 w 38"/>
                <a:gd name="T3" fmla="*/ 70220586 h 39"/>
                <a:gd name="T4" fmla="*/ 69800858 w 38"/>
                <a:gd name="T5" fmla="*/ 162385760 h 39"/>
                <a:gd name="T6" fmla="*/ 157050364 w 38"/>
                <a:gd name="T7" fmla="*/ 100943009 h 39"/>
                <a:gd name="T8" fmla="*/ 95973830 w 38"/>
                <a:gd name="T9" fmla="*/ 8777835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2" y="2"/>
                  </a:moveTo>
                  <a:cubicBezTo>
                    <a:pt x="13" y="0"/>
                    <a:pt x="3" y="6"/>
                    <a:pt x="2" y="16"/>
                  </a:cubicBezTo>
                  <a:cubicBezTo>
                    <a:pt x="0" y="26"/>
                    <a:pt x="6" y="35"/>
                    <a:pt x="16" y="37"/>
                  </a:cubicBezTo>
                  <a:cubicBezTo>
                    <a:pt x="25" y="39"/>
                    <a:pt x="34" y="32"/>
                    <a:pt x="36" y="23"/>
                  </a:cubicBezTo>
                  <a:cubicBezTo>
                    <a:pt x="38" y="13"/>
                    <a:pt x="32" y="4"/>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8" name="Freeform 79"/>
            <p:cNvSpPr/>
            <p:nvPr/>
          </p:nvSpPr>
          <p:spPr bwMode="auto">
            <a:xfrm>
              <a:off x="7958330" y="3967113"/>
              <a:ext cx="81703" cy="80536"/>
            </a:xfrm>
            <a:custGeom>
              <a:avLst/>
              <a:gdLst>
                <a:gd name="T0" fmla="*/ 162385760 w 39"/>
                <a:gd name="T1" fmla="*/ 98080458 h 39"/>
                <a:gd name="T2" fmla="*/ 100943009 w 39"/>
                <a:gd name="T3" fmla="*/ 8528556 h 39"/>
                <a:gd name="T4" fmla="*/ 8777835 w 39"/>
                <a:gd name="T5" fmla="*/ 68228447 h 39"/>
                <a:gd name="T6" fmla="*/ 70220586 w 39"/>
                <a:gd name="T7" fmla="*/ 157780349 h 39"/>
                <a:gd name="T8" fmla="*/ 162385760 w 39"/>
                <a:gd name="T9" fmla="*/ 98080458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9">
                  <a:moveTo>
                    <a:pt x="37" y="23"/>
                  </a:moveTo>
                  <a:cubicBezTo>
                    <a:pt x="39" y="13"/>
                    <a:pt x="33" y="4"/>
                    <a:pt x="23" y="2"/>
                  </a:cubicBezTo>
                  <a:cubicBezTo>
                    <a:pt x="13" y="0"/>
                    <a:pt x="4" y="7"/>
                    <a:pt x="2" y="16"/>
                  </a:cubicBezTo>
                  <a:cubicBezTo>
                    <a:pt x="0" y="26"/>
                    <a:pt x="7" y="35"/>
                    <a:pt x="16" y="37"/>
                  </a:cubicBezTo>
                  <a:cubicBezTo>
                    <a:pt x="26" y="39"/>
                    <a:pt x="35" y="33"/>
                    <a:pt x="3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799" name="Freeform 80"/>
            <p:cNvSpPr/>
            <p:nvPr/>
          </p:nvSpPr>
          <p:spPr bwMode="auto">
            <a:xfrm>
              <a:off x="7979339" y="4066324"/>
              <a:ext cx="79369" cy="80536"/>
            </a:xfrm>
            <a:custGeom>
              <a:avLst/>
              <a:gdLst>
                <a:gd name="T0" fmla="*/ 95973830 w 38"/>
                <a:gd name="T1" fmla="*/ 8528556 h 39"/>
                <a:gd name="T2" fmla="*/ 8724324 w 38"/>
                <a:gd name="T3" fmla="*/ 68228447 h 39"/>
                <a:gd name="T4" fmla="*/ 65437652 w 38"/>
                <a:gd name="T5" fmla="*/ 157780349 h 39"/>
                <a:gd name="T6" fmla="*/ 157050364 w 38"/>
                <a:gd name="T7" fmla="*/ 98080458 h 39"/>
                <a:gd name="T8" fmla="*/ 95973830 w 38"/>
                <a:gd name="T9" fmla="*/ 8528556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2" y="2"/>
                  </a:moveTo>
                  <a:cubicBezTo>
                    <a:pt x="13" y="0"/>
                    <a:pt x="3" y="7"/>
                    <a:pt x="2" y="16"/>
                  </a:cubicBezTo>
                  <a:cubicBezTo>
                    <a:pt x="0" y="26"/>
                    <a:pt x="6" y="35"/>
                    <a:pt x="15" y="37"/>
                  </a:cubicBezTo>
                  <a:cubicBezTo>
                    <a:pt x="25" y="39"/>
                    <a:pt x="34" y="33"/>
                    <a:pt x="36" y="23"/>
                  </a:cubicBezTo>
                  <a:cubicBezTo>
                    <a:pt x="38" y="13"/>
                    <a:pt x="32" y="4"/>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0" name="Freeform 81"/>
            <p:cNvSpPr/>
            <p:nvPr/>
          </p:nvSpPr>
          <p:spPr bwMode="auto">
            <a:xfrm>
              <a:off x="7786753" y="3744180"/>
              <a:ext cx="155236" cy="145898"/>
            </a:xfrm>
            <a:custGeom>
              <a:avLst/>
              <a:gdLst>
                <a:gd name="T0" fmla="*/ 184217526 w 75"/>
                <a:gd name="T1" fmla="*/ 299745357 h 70"/>
                <a:gd name="T2" fmla="*/ 299889044 w 75"/>
                <a:gd name="T3" fmla="*/ 160733742 h 70"/>
                <a:gd name="T4" fmla="*/ 287035504 w 75"/>
                <a:gd name="T5" fmla="*/ 0 h 70"/>
                <a:gd name="T6" fmla="*/ 184217526 w 75"/>
                <a:gd name="T7" fmla="*/ 299745357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70">
                  <a:moveTo>
                    <a:pt x="43" y="69"/>
                  </a:moveTo>
                  <a:cubicBezTo>
                    <a:pt x="43" y="70"/>
                    <a:pt x="75" y="56"/>
                    <a:pt x="70" y="37"/>
                  </a:cubicBezTo>
                  <a:cubicBezTo>
                    <a:pt x="65" y="18"/>
                    <a:pt x="67" y="0"/>
                    <a:pt x="67" y="0"/>
                  </a:cubicBezTo>
                  <a:cubicBezTo>
                    <a:pt x="0" y="36"/>
                    <a:pt x="43" y="69"/>
                    <a:pt x="4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1" name="Freeform 82"/>
            <p:cNvSpPr/>
            <p:nvPr/>
          </p:nvSpPr>
          <p:spPr bwMode="auto">
            <a:xfrm>
              <a:off x="7715555" y="3827050"/>
              <a:ext cx="162239" cy="103880"/>
            </a:xfrm>
            <a:custGeom>
              <a:avLst/>
              <a:gdLst>
                <a:gd name="T0" fmla="*/ 289864933 w 78"/>
                <a:gd name="T1" fmla="*/ 207188660 h 50"/>
                <a:gd name="T2" fmla="*/ 307170427 w 78"/>
                <a:gd name="T3" fmla="*/ 215821088 h 50"/>
                <a:gd name="T4" fmla="*/ 324475920 w 78"/>
                <a:gd name="T5" fmla="*/ 211503835 h 50"/>
                <a:gd name="T6" fmla="*/ 328802293 w 78"/>
                <a:gd name="T7" fmla="*/ 176974123 h 50"/>
                <a:gd name="T8" fmla="*/ 17305493 w 78"/>
                <a:gd name="T9" fmla="*/ 82011182 h 50"/>
                <a:gd name="T10" fmla="*/ 4326373 w 78"/>
                <a:gd name="T11" fmla="*/ 116542972 h 50"/>
                <a:gd name="T12" fmla="*/ 38937360 w 78"/>
                <a:gd name="T13" fmla="*/ 125175400 h 50"/>
                <a:gd name="T14" fmla="*/ 289864933 w 78"/>
                <a:gd name="T15" fmla="*/ 20718866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8" h="50">
                  <a:moveTo>
                    <a:pt x="67" y="48"/>
                  </a:moveTo>
                  <a:cubicBezTo>
                    <a:pt x="68" y="49"/>
                    <a:pt x="69" y="50"/>
                    <a:pt x="71" y="50"/>
                  </a:cubicBezTo>
                  <a:cubicBezTo>
                    <a:pt x="72" y="50"/>
                    <a:pt x="74" y="50"/>
                    <a:pt x="75" y="49"/>
                  </a:cubicBezTo>
                  <a:cubicBezTo>
                    <a:pt x="77" y="47"/>
                    <a:pt x="78" y="43"/>
                    <a:pt x="76" y="41"/>
                  </a:cubicBezTo>
                  <a:cubicBezTo>
                    <a:pt x="43" y="0"/>
                    <a:pt x="4" y="19"/>
                    <a:pt x="4" y="19"/>
                  </a:cubicBezTo>
                  <a:cubicBezTo>
                    <a:pt x="1" y="21"/>
                    <a:pt x="0" y="24"/>
                    <a:pt x="1" y="27"/>
                  </a:cubicBezTo>
                  <a:cubicBezTo>
                    <a:pt x="3" y="30"/>
                    <a:pt x="6" y="31"/>
                    <a:pt x="9" y="29"/>
                  </a:cubicBezTo>
                  <a:cubicBezTo>
                    <a:pt x="10" y="29"/>
                    <a:pt x="40" y="14"/>
                    <a:pt x="6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2" name="Freeform 83"/>
            <p:cNvSpPr/>
            <p:nvPr/>
          </p:nvSpPr>
          <p:spPr bwMode="auto">
            <a:xfrm>
              <a:off x="9646081" y="3781530"/>
              <a:ext cx="18675" cy="58359"/>
            </a:xfrm>
            <a:custGeom>
              <a:avLst/>
              <a:gdLst>
                <a:gd name="T0" fmla="*/ 17222500 w 9"/>
                <a:gd name="T1" fmla="*/ 121634746 h 28"/>
                <a:gd name="T2" fmla="*/ 0 w 9"/>
                <a:gd name="T3" fmla="*/ 104258354 h 28"/>
                <a:gd name="T4" fmla="*/ 0 w 9"/>
                <a:gd name="T5" fmla="*/ 17376392 h 28"/>
                <a:gd name="T6" fmla="*/ 17222500 w 9"/>
                <a:gd name="T7" fmla="*/ 0 h 28"/>
                <a:gd name="T8" fmla="*/ 38750625 w 9"/>
                <a:gd name="T9" fmla="*/ 17376392 h 28"/>
                <a:gd name="T10" fmla="*/ 38750625 w 9"/>
                <a:gd name="T11" fmla="*/ 104258354 h 28"/>
                <a:gd name="T12" fmla="*/ 17222500 w 9"/>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8">
                  <a:moveTo>
                    <a:pt x="4" y="28"/>
                  </a:moveTo>
                  <a:cubicBezTo>
                    <a:pt x="2" y="28"/>
                    <a:pt x="0" y="27"/>
                    <a:pt x="0" y="24"/>
                  </a:cubicBezTo>
                  <a:cubicBezTo>
                    <a:pt x="0" y="4"/>
                    <a:pt x="0" y="4"/>
                    <a:pt x="0" y="4"/>
                  </a:cubicBezTo>
                  <a:cubicBezTo>
                    <a:pt x="0" y="2"/>
                    <a:pt x="2" y="0"/>
                    <a:pt x="4" y="0"/>
                  </a:cubicBezTo>
                  <a:cubicBezTo>
                    <a:pt x="7" y="0"/>
                    <a:pt x="9" y="2"/>
                    <a:pt x="9" y="4"/>
                  </a:cubicBezTo>
                  <a:cubicBezTo>
                    <a:pt x="9" y="24"/>
                    <a:pt x="9" y="24"/>
                    <a:pt x="9" y="24"/>
                  </a:cubicBezTo>
                  <a:cubicBezTo>
                    <a:pt x="9" y="27"/>
                    <a:pt x="7"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3" name="Freeform 84"/>
            <p:cNvSpPr/>
            <p:nvPr/>
          </p:nvSpPr>
          <p:spPr bwMode="auto">
            <a:xfrm>
              <a:off x="9595892" y="3740679"/>
              <a:ext cx="16341" cy="99211"/>
            </a:xfrm>
            <a:custGeom>
              <a:avLst/>
              <a:gdLst>
                <a:gd name="T0" fmla="*/ 16690289 w 8"/>
                <a:gd name="T1" fmla="*/ 205058803 h 48"/>
                <a:gd name="T2" fmla="*/ 0 w 8"/>
                <a:gd name="T3" fmla="*/ 187969708 h 48"/>
                <a:gd name="T4" fmla="*/ 0 w 8"/>
                <a:gd name="T5" fmla="*/ 17089095 h 48"/>
                <a:gd name="T6" fmla="*/ 16690289 w 8"/>
                <a:gd name="T7" fmla="*/ 0 h 48"/>
                <a:gd name="T8" fmla="*/ 33378535 w 8"/>
                <a:gd name="T9" fmla="*/ 17089095 h 48"/>
                <a:gd name="T10" fmla="*/ 33378535 w 8"/>
                <a:gd name="T11" fmla="*/ 187969708 h 48"/>
                <a:gd name="T12" fmla="*/ 16690289 w 8"/>
                <a:gd name="T13" fmla="*/ 205058803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4" y="48"/>
                  </a:moveTo>
                  <a:cubicBezTo>
                    <a:pt x="2" y="48"/>
                    <a:pt x="0" y="47"/>
                    <a:pt x="0" y="44"/>
                  </a:cubicBezTo>
                  <a:cubicBezTo>
                    <a:pt x="0" y="4"/>
                    <a:pt x="0" y="4"/>
                    <a:pt x="0" y="4"/>
                  </a:cubicBezTo>
                  <a:cubicBezTo>
                    <a:pt x="0" y="2"/>
                    <a:pt x="2" y="0"/>
                    <a:pt x="4" y="0"/>
                  </a:cubicBezTo>
                  <a:cubicBezTo>
                    <a:pt x="6" y="0"/>
                    <a:pt x="8" y="2"/>
                    <a:pt x="8" y="4"/>
                  </a:cubicBezTo>
                  <a:cubicBezTo>
                    <a:pt x="8" y="44"/>
                    <a:pt x="8" y="44"/>
                    <a:pt x="8" y="44"/>
                  </a:cubicBezTo>
                  <a:cubicBezTo>
                    <a:pt x="8" y="47"/>
                    <a:pt x="6"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4" name="Freeform 85"/>
            <p:cNvSpPr/>
            <p:nvPr/>
          </p:nvSpPr>
          <p:spPr bwMode="auto">
            <a:xfrm>
              <a:off x="9544536" y="3781530"/>
              <a:ext cx="18675" cy="58359"/>
            </a:xfrm>
            <a:custGeom>
              <a:avLst/>
              <a:gdLst>
                <a:gd name="T0" fmla="*/ 21528125 w 9"/>
                <a:gd name="T1" fmla="*/ 121634746 h 28"/>
                <a:gd name="T2" fmla="*/ 0 w 9"/>
                <a:gd name="T3" fmla="*/ 104258354 h 28"/>
                <a:gd name="T4" fmla="*/ 0 w 9"/>
                <a:gd name="T5" fmla="*/ 17376392 h 28"/>
                <a:gd name="T6" fmla="*/ 21528125 w 9"/>
                <a:gd name="T7" fmla="*/ 0 h 28"/>
                <a:gd name="T8" fmla="*/ 38750625 w 9"/>
                <a:gd name="T9" fmla="*/ 17376392 h 28"/>
                <a:gd name="T10" fmla="*/ 38750625 w 9"/>
                <a:gd name="T11" fmla="*/ 104258354 h 28"/>
                <a:gd name="T12" fmla="*/ 21528125 w 9"/>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8">
                  <a:moveTo>
                    <a:pt x="5" y="28"/>
                  </a:moveTo>
                  <a:cubicBezTo>
                    <a:pt x="2" y="28"/>
                    <a:pt x="0" y="27"/>
                    <a:pt x="0" y="24"/>
                  </a:cubicBezTo>
                  <a:cubicBezTo>
                    <a:pt x="0" y="4"/>
                    <a:pt x="0" y="4"/>
                    <a:pt x="0" y="4"/>
                  </a:cubicBezTo>
                  <a:cubicBezTo>
                    <a:pt x="0" y="2"/>
                    <a:pt x="2" y="0"/>
                    <a:pt x="5" y="0"/>
                  </a:cubicBezTo>
                  <a:cubicBezTo>
                    <a:pt x="7" y="0"/>
                    <a:pt x="9" y="2"/>
                    <a:pt x="9" y="4"/>
                  </a:cubicBezTo>
                  <a:cubicBezTo>
                    <a:pt x="9" y="24"/>
                    <a:pt x="9" y="24"/>
                    <a:pt x="9" y="24"/>
                  </a:cubicBezTo>
                  <a:cubicBezTo>
                    <a:pt x="9" y="27"/>
                    <a:pt x="7" y="28"/>
                    <a:pt x="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5" name="Freeform 86"/>
            <p:cNvSpPr/>
            <p:nvPr/>
          </p:nvSpPr>
          <p:spPr bwMode="auto">
            <a:xfrm>
              <a:off x="1753567" y="4770137"/>
              <a:ext cx="37350" cy="50189"/>
            </a:xfrm>
            <a:custGeom>
              <a:avLst/>
              <a:gdLst>
                <a:gd name="T0" fmla="*/ 77501250 w 18"/>
                <a:gd name="T1" fmla="*/ 104955655 h 24"/>
                <a:gd name="T2" fmla="*/ 73195625 w 18"/>
                <a:gd name="T3" fmla="*/ 0 h 24"/>
                <a:gd name="T4" fmla="*/ 47361875 w 18"/>
                <a:gd name="T5" fmla="*/ 13120241 h 24"/>
                <a:gd name="T6" fmla="*/ 0 w 18"/>
                <a:gd name="T7" fmla="*/ 34985915 h 24"/>
                <a:gd name="T8" fmla="*/ 77501250 w 18"/>
                <a:gd name="T9" fmla="*/ 104955655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4">
                  <a:moveTo>
                    <a:pt x="18" y="24"/>
                  </a:moveTo>
                  <a:cubicBezTo>
                    <a:pt x="17" y="0"/>
                    <a:pt x="17" y="0"/>
                    <a:pt x="17" y="0"/>
                  </a:cubicBezTo>
                  <a:cubicBezTo>
                    <a:pt x="15" y="1"/>
                    <a:pt x="13" y="2"/>
                    <a:pt x="11" y="3"/>
                  </a:cubicBezTo>
                  <a:cubicBezTo>
                    <a:pt x="7" y="5"/>
                    <a:pt x="4" y="6"/>
                    <a:pt x="0" y="8"/>
                  </a:cubicBezTo>
                  <a:lnTo>
                    <a:pt x="1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6" name="Freeform 87"/>
            <p:cNvSpPr/>
            <p:nvPr/>
          </p:nvSpPr>
          <p:spPr bwMode="auto">
            <a:xfrm>
              <a:off x="1843440" y="4732787"/>
              <a:ext cx="39684" cy="43186"/>
            </a:xfrm>
            <a:custGeom>
              <a:avLst/>
              <a:gdLst>
                <a:gd name="T0" fmla="*/ 82885256 w 19"/>
                <a:gd name="T1" fmla="*/ 0 h 21"/>
                <a:gd name="T2" fmla="*/ 0 w 19"/>
                <a:gd name="T3" fmla="*/ 29602975 h 21"/>
                <a:gd name="T4" fmla="*/ 74161041 w 19"/>
                <a:gd name="T5" fmla="*/ 88810981 h 21"/>
                <a:gd name="T6" fmla="*/ 82885256 w 19"/>
                <a:gd name="T7" fmla="*/ 0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1">
                  <a:moveTo>
                    <a:pt x="19" y="0"/>
                  </a:moveTo>
                  <a:cubicBezTo>
                    <a:pt x="13" y="2"/>
                    <a:pt x="7" y="4"/>
                    <a:pt x="0" y="7"/>
                  </a:cubicBezTo>
                  <a:cubicBezTo>
                    <a:pt x="17" y="21"/>
                    <a:pt x="17" y="21"/>
                    <a:pt x="17" y="21"/>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7" name="Freeform 88"/>
            <p:cNvSpPr/>
            <p:nvPr/>
          </p:nvSpPr>
          <p:spPr bwMode="auto">
            <a:xfrm>
              <a:off x="1668362" y="4817992"/>
              <a:ext cx="36183" cy="42019"/>
            </a:xfrm>
            <a:custGeom>
              <a:avLst/>
              <a:gdLst>
                <a:gd name="T0" fmla="*/ 77012323 w 17"/>
                <a:gd name="T1" fmla="*/ 88279818 h 20"/>
                <a:gd name="T2" fmla="*/ 63422414 w 17"/>
                <a:gd name="T3" fmla="*/ 0 h 20"/>
                <a:gd name="T4" fmla="*/ 0 w 17"/>
                <a:gd name="T5" fmla="*/ 44140959 h 20"/>
                <a:gd name="T6" fmla="*/ 77012323 w 17"/>
                <a:gd name="T7" fmla="*/ 88279818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20">
                  <a:moveTo>
                    <a:pt x="17" y="20"/>
                  </a:moveTo>
                  <a:cubicBezTo>
                    <a:pt x="14" y="0"/>
                    <a:pt x="14" y="0"/>
                    <a:pt x="14" y="0"/>
                  </a:cubicBezTo>
                  <a:cubicBezTo>
                    <a:pt x="9" y="3"/>
                    <a:pt x="4" y="7"/>
                    <a:pt x="0" y="10"/>
                  </a:cubicBezTo>
                  <a:lnTo>
                    <a:pt x="1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8" name="Freeform 89"/>
            <p:cNvSpPr/>
            <p:nvPr/>
          </p:nvSpPr>
          <p:spPr bwMode="auto">
            <a:xfrm>
              <a:off x="1592495" y="4710610"/>
              <a:ext cx="414351" cy="227601"/>
            </a:xfrm>
            <a:custGeom>
              <a:avLst/>
              <a:gdLst>
                <a:gd name="T0" fmla="*/ 832679770 w 200"/>
                <a:gd name="T1" fmla="*/ 25687877 h 110"/>
                <a:gd name="T2" fmla="*/ 635241518 w 200"/>
                <a:gd name="T3" fmla="*/ 34249812 h 110"/>
                <a:gd name="T4" fmla="*/ 635241518 w 200"/>
                <a:gd name="T5" fmla="*/ 42811748 h 110"/>
                <a:gd name="T6" fmla="*/ 622363489 w 200"/>
                <a:gd name="T7" fmla="*/ 175527960 h 110"/>
                <a:gd name="T8" fmla="*/ 613780208 w 200"/>
                <a:gd name="T9" fmla="*/ 188370864 h 110"/>
                <a:gd name="T10" fmla="*/ 605194855 w 200"/>
                <a:gd name="T11" fmla="*/ 188370864 h 110"/>
                <a:gd name="T12" fmla="*/ 592318898 w 200"/>
                <a:gd name="T13" fmla="*/ 184089896 h 110"/>
                <a:gd name="T14" fmla="*/ 489307096 w 200"/>
                <a:gd name="T15" fmla="*/ 98466400 h 110"/>
                <a:gd name="T16" fmla="*/ 485014420 w 200"/>
                <a:gd name="T17" fmla="*/ 89904464 h 110"/>
                <a:gd name="T18" fmla="*/ 442093871 w 200"/>
                <a:gd name="T19" fmla="*/ 111311373 h 110"/>
                <a:gd name="T20" fmla="*/ 442093871 w 200"/>
                <a:gd name="T21" fmla="*/ 115592341 h 110"/>
                <a:gd name="T22" fmla="*/ 450677152 w 200"/>
                <a:gd name="T23" fmla="*/ 269713392 h 110"/>
                <a:gd name="T24" fmla="*/ 437801195 w 200"/>
                <a:gd name="T25" fmla="*/ 286839333 h 110"/>
                <a:gd name="T26" fmla="*/ 433508518 w 200"/>
                <a:gd name="T27" fmla="*/ 286839333 h 110"/>
                <a:gd name="T28" fmla="*/ 420632561 w 200"/>
                <a:gd name="T29" fmla="*/ 282558365 h 110"/>
                <a:gd name="T30" fmla="*/ 309035406 w 200"/>
                <a:gd name="T31" fmla="*/ 179808928 h 110"/>
                <a:gd name="T32" fmla="*/ 304744802 w 200"/>
                <a:gd name="T33" fmla="*/ 175527960 h 110"/>
                <a:gd name="T34" fmla="*/ 248946224 w 200"/>
                <a:gd name="T35" fmla="*/ 205496805 h 110"/>
                <a:gd name="T36" fmla="*/ 253238901 w 200"/>
                <a:gd name="T37" fmla="*/ 209777773 h 110"/>
                <a:gd name="T38" fmla="*/ 274698139 w 200"/>
                <a:gd name="T39" fmla="*/ 342493985 h 110"/>
                <a:gd name="T40" fmla="*/ 266114858 w 200"/>
                <a:gd name="T41" fmla="*/ 359617856 h 110"/>
                <a:gd name="T42" fmla="*/ 257529505 w 200"/>
                <a:gd name="T43" fmla="*/ 363900893 h 110"/>
                <a:gd name="T44" fmla="*/ 248946224 w 200"/>
                <a:gd name="T45" fmla="*/ 359617856 h 110"/>
                <a:gd name="T46" fmla="*/ 133056393 w 200"/>
                <a:gd name="T47" fmla="*/ 291120301 h 110"/>
                <a:gd name="T48" fmla="*/ 128765789 w 200"/>
                <a:gd name="T49" fmla="*/ 286839333 h 110"/>
                <a:gd name="T50" fmla="*/ 12875957 w 200"/>
                <a:gd name="T51" fmla="*/ 423836513 h 110"/>
                <a:gd name="T52" fmla="*/ 467845786 w 200"/>
                <a:gd name="T53" fmla="*/ 312525140 h 110"/>
                <a:gd name="T54" fmla="*/ 832679770 w 200"/>
                <a:gd name="T55" fmla="*/ 25687877 h 11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0" h="110">
                  <a:moveTo>
                    <a:pt x="194" y="6"/>
                  </a:moveTo>
                  <a:cubicBezTo>
                    <a:pt x="191" y="0"/>
                    <a:pt x="173" y="1"/>
                    <a:pt x="148" y="8"/>
                  </a:cubicBezTo>
                  <a:cubicBezTo>
                    <a:pt x="148" y="9"/>
                    <a:pt x="148" y="10"/>
                    <a:pt x="148" y="10"/>
                  </a:cubicBezTo>
                  <a:cubicBezTo>
                    <a:pt x="145" y="41"/>
                    <a:pt x="145" y="41"/>
                    <a:pt x="145" y="41"/>
                  </a:cubicBezTo>
                  <a:cubicBezTo>
                    <a:pt x="145" y="42"/>
                    <a:pt x="144" y="44"/>
                    <a:pt x="143" y="44"/>
                  </a:cubicBezTo>
                  <a:cubicBezTo>
                    <a:pt x="142" y="44"/>
                    <a:pt x="142" y="44"/>
                    <a:pt x="141" y="44"/>
                  </a:cubicBezTo>
                  <a:cubicBezTo>
                    <a:pt x="140" y="44"/>
                    <a:pt x="139" y="44"/>
                    <a:pt x="138" y="43"/>
                  </a:cubicBezTo>
                  <a:cubicBezTo>
                    <a:pt x="114" y="23"/>
                    <a:pt x="114" y="23"/>
                    <a:pt x="114" y="23"/>
                  </a:cubicBezTo>
                  <a:cubicBezTo>
                    <a:pt x="114" y="22"/>
                    <a:pt x="113" y="22"/>
                    <a:pt x="113" y="21"/>
                  </a:cubicBezTo>
                  <a:cubicBezTo>
                    <a:pt x="110" y="22"/>
                    <a:pt x="106" y="24"/>
                    <a:pt x="103" y="26"/>
                  </a:cubicBezTo>
                  <a:cubicBezTo>
                    <a:pt x="103" y="26"/>
                    <a:pt x="103" y="26"/>
                    <a:pt x="103" y="27"/>
                  </a:cubicBezTo>
                  <a:cubicBezTo>
                    <a:pt x="105" y="63"/>
                    <a:pt x="105" y="63"/>
                    <a:pt x="105" y="63"/>
                  </a:cubicBezTo>
                  <a:cubicBezTo>
                    <a:pt x="105" y="64"/>
                    <a:pt x="104" y="66"/>
                    <a:pt x="102" y="67"/>
                  </a:cubicBezTo>
                  <a:cubicBezTo>
                    <a:pt x="102" y="67"/>
                    <a:pt x="101" y="67"/>
                    <a:pt x="101" y="67"/>
                  </a:cubicBezTo>
                  <a:cubicBezTo>
                    <a:pt x="100" y="67"/>
                    <a:pt x="99" y="67"/>
                    <a:pt x="98" y="66"/>
                  </a:cubicBezTo>
                  <a:cubicBezTo>
                    <a:pt x="72" y="42"/>
                    <a:pt x="72" y="42"/>
                    <a:pt x="72" y="42"/>
                  </a:cubicBezTo>
                  <a:cubicBezTo>
                    <a:pt x="71" y="42"/>
                    <a:pt x="71" y="42"/>
                    <a:pt x="71" y="41"/>
                  </a:cubicBezTo>
                  <a:cubicBezTo>
                    <a:pt x="67" y="43"/>
                    <a:pt x="62" y="46"/>
                    <a:pt x="58" y="48"/>
                  </a:cubicBezTo>
                  <a:cubicBezTo>
                    <a:pt x="59" y="48"/>
                    <a:pt x="59" y="49"/>
                    <a:pt x="59" y="49"/>
                  </a:cubicBezTo>
                  <a:cubicBezTo>
                    <a:pt x="64" y="80"/>
                    <a:pt x="64" y="80"/>
                    <a:pt x="64" y="80"/>
                  </a:cubicBezTo>
                  <a:cubicBezTo>
                    <a:pt x="64" y="82"/>
                    <a:pt x="64" y="83"/>
                    <a:pt x="62" y="84"/>
                  </a:cubicBezTo>
                  <a:cubicBezTo>
                    <a:pt x="62" y="85"/>
                    <a:pt x="61" y="85"/>
                    <a:pt x="60" y="85"/>
                  </a:cubicBezTo>
                  <a:cubicBezTo>
                    <a:pt x="59" y="85"/>
                    <a:pt x="58" y="85"/>
                    <a:pt x="58" y="84"/>
                  </a:cubicBezTo>
                  <a:cubicBezTo>
                    <a:pt x="31" y="68"/>
                    <a:pt x="31" y="68"/>
                    <a:pt x="31" y="68"/>
                  </a:cubicBezTo>
                  <a:cubicBezTo>
                    <a:pt x="30" y="67"/>
                    <a:pt x="30" y="67"/>
                    <a:pt x="30" y="67"/>
                  </a:cubicBezTo>
                  <a:cubicBezTo>
                    <a:pt x="11" y="80"/>
                    <a:pt x="0" y="92"/>
                    <a:pt x="3" y="99"/>
                  </a:cubicBezTo>
                  <a:cubicBezTo>
                    <a:pt x="9" y="110"/>
                    <a:pt x="56" y="98"/>
                    <a:pt x="109" y="73"/>
                  </a:cubicBezTo>
                  <a:cubicBezTo>
                    <a:pt x="162" y="48"/>
                    <a:pt x="200" y="18"/>
                    <a:pt x="1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09" name="Rectangle 90"/>
            <p:cNvSpPr>
              <a:spLocks noChangeArrowheads="1"/>
            </p:cNvSpPr>
            <p:nvPr/>
          </p:nvSpPr>
          <p:spPr bwMode="auto">
            <a:xfrm>
              <a:off x="4219832" y="5873128"/>
              <a:ext cx="379336" cy="210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10" name="Freeform 91"/>
            <p:cNvSpPr/>
            <p:nvPr/>
          </p:nvSpPr>
          <p:spPr bwMode="auto">
            <a:xfrm>
              <a:off x="4370399" y="5494960"/>
              <a:ext cx="89873" cy="101545"/>
            </a:xfrm>
            <a:custGeom>
              <a:avLst/>
              <a:gdLst>
                <a:gd name="T0" fmla="*/ 21841229 w 43"/>
                <a:gd name="T1" fmla="*/ 193258786 h 49"/>
                <a:gd name="T2" fmla="*/ 48052794 w 43"/>
                <a:gd name="T3" fmla="*/ 193258786 h 49"/>
                <a:gd name="T4" fmla="*/ 43684548 w 43"/>
                <a:gd name="T5" fmla="*/ 167491224 h 49"/>
                <a:gd name="T6" fmla="*/ 34948057 w 43"/>
                <a:gd name="T7" fmla="*/ 141721590 h 49"/>
                <a:gd name="T8" fmla="*/ 48052794 w 43"/>
                <a:gd name="T9" fmla="*/ 115954028 h 49"/>
                <a:gd name="T10" fmla="*/ 52421040 w 43"/>
                <a:gd name="T11" fmla="*/ 115954028 h 49"/>
                <a:gd name="T12" fmla="*/ 82998761 w 43"/>
                <a:gd name="T13" fmla="*/ 68714880 h 49"/>
                <a:gd name="T14" fmla="*/ 91735252 w 43"/>
                <a:gd name="T15" fmla="*/ 55831099 h 49"/>
                <a:gd name="T16" fmla="*/ 100473834 w 43"/>
                <a:gd name="T17" fmla="*/ 64418905 h 49"/>
                <a:gd name="T18" fmla="*/ 144156292 w 43"/>
                <a:gd name="T19" fmla="*/ 115954028 h 49"/>
                <a:gd name="T20" fmla="*/ 126683309 w 43"/>
                <a:gd name="T21" fmla="*/ 180375005 h 49"/>
                <a:gd name="T22" fmla="*/ 126683309 w 43"/>
                <a:gd name="T23" fmla="*/ 206142567 h 49"/>
                <a:gd name="T24" fmla="*/ 139788046 w 43"/>
                <a:gd name="T25" fmla="*/ 210436470 h 49"/>
                <a:gd name="T26" fmla="*/ 152892784 w 43"/>
                <a:gd name="T27" fmla="*/ 206142567 h 49"/>
                <a:gd name="T28" fmla="*/ 179104349 w 43"/>
                <a:gd name="T29" fmla="*/ 107366223 h 49"/>
                <a:gd name="T30" fmla="*/ 122315063 w 43"/>
                <a:gd name="T31" fmla="*/ 38651343 h 49"/>
                <a:gd name="T32" fmla="*/ 91735252 w 43"/>
                <a:gd name="T33" fmla="*/ 8589878 h 49"/>
                <a:gd name="T34" fmla="*/ 69894023 w 43"/>
                <a:gd name="T35" fmla="*/ 4293903 h 49"/>
                <a:gd name="T36" fmla="*/ 61157531 w 43"/>
                <a:gd name="T37" fmla="*/ 25767562 h 49"/>
                <a:gd name="T38" fmla="*/ 52421040 w 43"/>
                <a:gd name="T39" fmla="*/ 55831099 h 49"/>
                <a:gd name="T40" fmla="*/ 26209475 w 43"/>
                <a:gd name="T41" fmla="*/ 90186466 h 49"/>
                <a:gd name="T42" fmla="*/ 21841229 w 43"/>
                <a:gd name="T43" fmla="*/ 94482442 h 49"/>
                <a:gd name="T44" fmla="*/ 4368246 w 43"/>
                <a:gd name="T45" fmla="*/ 146017565 h 49"/>
                <a:gd name="T46" fmla="*/ 21841229 w 43"/>
                <a:gd name="T47" fmla="*/ 19325878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3" h="49">
                  <a:moveTo>
                    <a:pt x="5" y="45"/>
                  </a:moveTo>
                  <a:cubicBezTo>
                    <a:pt x="7" y="47"/>
                    <a:pt x="9" y="46"/>
                    <a:pt x="11" y="45"/>
                  </a:cubicBezTo>
                  <a:cubicBezTo>
                    <a:pt x="12" y="43"/>
                    <a:pt x="12" y="40"/>
                    <a:pt x="10" y="39"/>
                  </a:cubicBezTo>
                  <a:cubicBezTo>
                    <a:pt x="10" y="39"/>
                    <a:pt x="9" y="38"/>
                    <a:pt x="8" y="33"/>
                  </a:cubicBezTo>
                  <a:cubicBezTo>
                    <a:pt x="8" y="31"/>
                    <a:pt x="9" y="30"/>
                    <a:pt x="11" y="27"/>
                  </a:cubicBezTo>
                  <a:cubicBezTo>
                    <a:pt x="12" y="27"/>
                    <a:pt x="12" y="27"/>
                    <a:pt x="12" y="27"/>
                  </a:cubicBezTo>
                  <a:cubicBezTo>
                    <a:pt x="14" y="24"/>
                    <a:pt x="18" y="20"/>
                    <a:pt x="19" y="16"/>
                  </a:cubicBezTo>
                  <a:cubicBezTo>
                    <a:pt x="20" y="15"/>
                    <a:pt x="20" y="14"/>
                    <a:pt x="21" y="13"/>
                  </a:cubicBezTo>
                  <a:cubicBezTo>
                    <a:pt x="22" y="13"/>
                    <a:pt x="22" y="14"/>
                    <a:pt x="23" y="15"/>
                  </a:cubicBezTo>
                  <a:cubicBezTo>
                    <a:pt x="28" y="19"/>
                    <a:pt x="32" y="22"/>
                    <a:pt x="33" y="27"/>
                  </a:cubicBezTo>
                  <a:cubicBezTo>
                    <a:pt x="35" y="33"/>
                    <a:pt x="34" y="38"/>
                    <a:pt x="29" y="42"/>
                  </a:cubicBezTo>
                  <a:cubicBezTo>
                    <a:pt x="28" y="43"/>
                    <a:pt x="28" y="46"/>
                    <a:pt x="29" y="48"/>
                  </a:cubicBezTo>
                  <a:cubicBezTo>
                    <a:pt x="30" y="48"/>
                    <a:pt x="31" y="49"/>
                    <a:pt x="32" y="49"/>
                  </a:cubicBezTo>
                  <a:cubicBezTo>
                    <a:pt x="33" y="49"/>
                    <a:pt x="34" y="49"/>
                    <a:pt x="35" y="48"/>
                  </a:cubicBezTo>
                  <a:cubicBezTo>
                    <a:pt x="41" y="42"/>
                    <a:pt x="43" y="34"/>
                    <a:pt x="41" y="25"/>
                  </a:cubicBezTo>
                  <a:cubicBezTo>
                    <a:pt x="39" y="17"/>
                    <a:pt x="33" y="13"/>
                    <a:pt x="28" y="9"/>
                  </a:cubicBezTo>
                  <a:cubicBezTo>
                    <a:pt x="25" y="6"/>
                    <a:pt x="23" y="4"/>
                    <a:pt x="21" y="2"/>
                  </a:cubicBezTo>
                  <a:cubicBezTo>
                    <a:pt x="20" y="0"/>
                    <a:pt x="18" y="0"/>
                    <a:pt x="16" y="1"/>
                  </a:cubicBezTo>
                  <a:cubicBezTo>
                    <a:pt x="14" y="2"/>
                    <a:pt x="13" y="4"/>
                    <a:pt x="14" y="6"/>
                  </a:cubicBezTo>
                  <a:cubicBezTo>
                    <a:pt x="14" y="6"/>
                    <a:pt x="14" y="9"/>
                    <a:pt x="12" y="13"/>
                  </a:cubicBezTo>
                  <a:cubicBezTo>
                    <a:pt x="11" y="15"/>
                    <a:pt x="8" y="19"/>
                    <a:pt x="6" y="21"/>
                  </a:cubicBezTo>
                  <a:cubicBezTo>
                    <a:pt x="5" y="22"/>
                    <a:pt x="5" y="22"/>
                    <a:pt x="5" y="22"/>
                  </a:cubicBezTo>
                  <a:cubicBezTo>
                    <a:pt x="2" y="26"/>
                    <a:pt x="0" y="28"/>
                    <a:pt x="1" y="34"/>
                  </a:cubicBezTo>
                  <a:cubicBezTo>
                    <a:pt x="1" y="36"/>
                    <a:pt x="1" y="42"/>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1" name="Freeform 92"/>
            <p:cNvSpPr>
              <a:spLocks noEditPoints="1"/>
            </p:cNvSpPr>
            <p:nvPr/>
          </p:nvSpPr>
          <p:spPr bwMode="auto">
            <a:xfrm>
              <a:off x="4231503" y="5574328"/>
              <a:ext cx="354825" cy="271954"/>
            </a:xfrm>
            <a:custGeom>
              <a:avLst/>
              <a:gdLst>
                <a:gd name="T0" fmla="*/ 671677500 w 171"/>
                <a:gd name="T1" fmla="*/ 249963094 h 131"/>
                <a:gd name="T2" fmla="*/ 426256875 w 171"/>
                <a:gd name="T3" fmla="*/ 249963094 h 131"/>
                <a:gd name="T4" fmla="*/ 426256875 w 171"/>
                <a:gd name="T5" fmla="*/ 81885142 h 131"/>
                <a:gd name="T6" fmla="*/ 383200625 w 171"/>
                <a:gd name="T7" fmla="*/ 81885142 h 131"/>
                <a:gd name="T8" fmla="*/ 387506250 w 171"/>
                <a:gd name="T9" fmla="*/ 73265653 h 131"/>
                <a:gd name="T10" fmla="*/ 387506250 w 171"/>
                <a:gd name="T11" fmla="*/ 17238977 h 131"/>
                <a:gd name="T12" fmla="*/ 370283750 w 171"/>
                <a:gd name="T13" fmla="*/ 0 h 131"/>
                <a:gd name="T14" fmla="*/ 353061250 w 171"/>
                <a:gd name="T15" fmla="*/ 17238977 h 131"/>
                <a:gd name="T16" fmla="*/ 353061250 w 171"/>
                <a:gd name="T17" fmla="*/ 73265653 h 131"/>
                <a:gd name="T18" fmla="*/ 353061250 w 171"/>
                <a:gd name="T19" fmla="*/ 81885142 h 131"/>
                <a:gd name="T20" fmla="*/ 310005000 w 171"/>
                <a:gd name="T21" fmla="*/ 81885142 h 131"/>
                <a:gd name="T22" fmla="*/ 310005000 w 171"/>
                <a:gd name="T23" fmla="*/ 249963094 h 131"/>
                <a:gd name="T24" fmla="*/ 64584375 w 171"/>
                <a:gd name="T25" fmla="*/ 249963094 h 131"/>
                <a:gd name="T26" fmla="*/ 0 w 171"/>
                <a:gd name="T27" fmla="*/ 310299514 h 131"/>
                <a:gd name="T28" fmla="*/ 0 w 171"/>
                <a:gd name="T29" fmla="*/ 508545676 h 131"/>
                <a:gd name="T30" fmla="*/ 64584375 w 171"/>
                <a:gd name="T31" fmla="*/ 564572352 h 131"/>
                <a:gd name="T32" fmla="*/ 671677500 w 171"/>
                <a:gd name="T33" fmla="*/ 564572352 h 131"/>
                <a:gd name="T34" fmla="*/ 736261875 w 171"/>
                <a:gd name="T35" fmla="*/ 508545676 h 131"/>
                <a:gd name="T36" fmla="*/ 736261875 w 171"/>
                <a:gd name="T37" fmla="*/ 310299514 h 131"/>
                <a:gd name="T38" fmla="*/ 671677500 w 171"/>
                <a:gd name="T39" fmla="*/ 249963094 h 131"/>
                <a:gd name="T40" fmla="*/ 155002500 w 171"/>
                <a:gd name="T41" fmla="*/ 478377466 h 131"/>
                <a:gd name="T42" fmla="*/ 86112500 w 171"/>
                <a:gd name="T43" fmla="*/ 409423633 h 131"/>
                <a:gd name="T44" fmla="*/ 155002500 w 171"/>
                <a:gd name="T45" fmla="*/ 336157980 h 131"/>
                <a:gd name="T46" fmla="*/ 228198125 w 171"/>
                <a:gd name="T47" fmla="*/ 409423633 h 131"/>
                <a:gd name="T48" fmla="*/ 155002500 w 171"/>
                <a:gd name="T49" fmla="*/ 478377466 h 131"/>
                <a:gd name="T50" fmla="*/ 370283750 w 171"/>
                <a:gd name="T51" fmla="*/ 478377466 h 131"/>
                <a:gd name="T52" fmla="*/ 297088125 w 171"/>
                <a:gd name="T53" fmla="*/ 409423633 h 131"/>
                <a:gd name="T54" fmla="*/ 370283750 w 171"/>
                <a:gd name="T55" fmla="*/ 336157980 h 131"/>
                <a:gd name="T56" fmla="*/ 439173750 w 171"/>
                <a:gd name="T57" fmla="*/ 409423633 h 131"/>
                <a:gd name="T58" fmla="*/ 370283750 w 171"/>
                <a:gd name="T59" fmla="*/ 478377466 h 131"/>
                <a:gd name="T60" fmla="*/ 581259375 w 171"/>
                <a:gd name="T61" fmla="*/ 478377466 h 131"/>
                <a:gd name="T62" fmla="*/ 508063750 w 171"/>
                <a:gd name="T63" fmla="*/ 409423633 h 131"/>
                <a:gd name="T64" fmla="*/ 581259375 w 171"/>
                <a:gd name="T65" fmla="*/ 336157980 h 131"/>
                <a:gd name="T66" fmla="*/ 654455000 w 171"/>
                <a:gd name="T67" fmla="*/ 409423633 h 131"/>
                <a:gd name="T68" fmla="*/ 581259375 w 171"/>
                <a:gd name="T69" fmla="*/ 478377466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1" h="131">
                  <a:moveTo>
                    <a:pt x="156" y="58"/>
                  </a:moveTo>
                  <a:cubicBezTo>
                    <a:pt x="99" y="58"/>
                    <a:pt x="99" y="58"/>
                    <a:pt x="99" y="58"/>
                  </a:cubicBezTo>
                  <a:cubicBezTo>
                    <a:pt x="99" y="19"/>
                    <a:pt x="99" y="19"/>
                    <a:pt x="99" y="19"/>
                  </a:cubicBezTo>
                  <a:cubicBezTo>
                    <a:pt x="89" y="19"/>
                    <a:pt x="89" y="19"/>
                    <a:pt x="89" y="19"/>
                  </a:cubicBezTo>
                  <a:cubicBezTo>
                    <a:pt x="89" y="18"/>
                    <a:pt x="90" y="18"/>
                    <a:pt x="90" y="17"/>
                  </a:cubicBezTo>
                  <a:cubicBezTo>
                    <a:pt x="90" y="4"/>
                    <a:pt x="90" y="4"/>
                    <a:pt x="90" y="4"/>
                  </a:cubicBezTo>
                  <a:cubicBezTo>
                    <a:pt x="90" y="2"/>
                    <a:pt x="88" y="0"/>
                    <a:pt x="86" y="0"/>
                  </a:cubicBezTo>
                  <a:cubicBezTo>
                    <a:pt x="83" y="0"/>
                    <a:pt x="82" y="2"/>
                    <a:pt x="82" y="4"/>
                  </a:cubicBezTo>
                  <a:cubicBezTo>
                    <a:pt x="82" y="17"/>
                    <a:pt x="82" y="17"/>
                    <a:pt x="82" y="17"/>
                  </a:cubicBezTo>
                  <a:cubicBezTo>
                    <a:pt x="82" y="18"/>
                    <a:pt x="82" y="18"/>
                    <a:pt x="82" y="19"/>
                  </a:cubicBezTo>
                  <a:cubicBezTo>
                    <a:pt x="72" y="19"/>
                    <a:pt x="72" y="19"/>
                    <a:pt x="72" y="19"/>
                  </a:cubicBezTo>
                  <a:cubicBezTo>
                    <a:pt x="72" y="58"/>
                    <a:pt x="72" y="58"/>
                    <a:pt x="72" y="58"/>
                  </a:cubicBezTo>
                  <a:cubicBezTo>
                    <a:pt x="15" y="58"/>
                    <a:pt x="15" y="58"/>
                    <a:pt x="15" y="58"/>
                  </a:cubicBezTo>
                  <a:cubicBezTo>
                    <a:pt x="7" y="58"/>
                    <a:pt x="0" y="64"/>
                    <a:pt x="0" y="72"/>
                  </a:cubicBezTo>
                  <a:cubicBezTo>
                    <a:pt x="0" y="118"/>
                    <a:pt x="0" y="118"/>
                    <a:pt x="0" y="118"/>
                  </a:cubicBezTo>
                  <a:cubicBezTo>
                    <a:pt x="0" y="125"/>
                    <a:pt x="7" y="131"/>
                    <a:pt x="15" y="131"/>
                  </a:cubicBezTo>
                  <a:cubicBezTo>
                    <a:pt x="156" y="131"/>
                    <a:pt x="156" y="131"/>
                    <a:pt x="156" y="131"/>
                  </a:cubicBezTo>
                  <a:cubicBezTo>
                    <a:pt x="164" y="131"/>
                    <a:pt x="171" y="125"/>
                    <a:pt x="171" y="118"/>
                  </a:cubicBezTo>
                  <a:cubicBezTo>
                    <a:pt x="171" y="72"/>
                    <a:pt x="171" y="72"/>
                    <a:pt x="171" y="72"/>
                  </a:cubicBezTo>
                  <a:cubicBezTo>
                    <a:pt x="171" y="64"/>
                    <a:pt x="164" y="58"/>
                    <a:pt x="156" y="58"/>
                  </a:cubicBezTo>
                  <a:close/>
                  <a:moveTo>
                    <a:pt x="36" y="111"/>
                  </a:moveTo>
                  <a:cubicBezTo>
                    <a:pt x="27" y="111"/>
                    <a:pt x="20" y="104"/>
                    <a:pt x="20" y="95"/>
                  </a:cubicBezTo>
                  <a:cubicBezTo>
                    <a:pt x="20" y="86"/>
                    <a:pt x="27" y="78"/>
                    <a:pt x="36" y="78"/>
                  </a:cubicBezTo>
                  <a:cubicBezTo>
                    <a:pt x="46" y="78"/>
                    <a:pt x="53" y="86"/>
                    <a:pt x="53" y="95"/>
                  </a:cubicBezTo>
                  <a:cubicBezTo>
                    <a:pt x="53" y="104"/>
                    <a:pt x="46" y="111"/>
                    <a:pt x="36" y="111"/>
                  </a:cubicBezTo>
                  <a:close/>
                  <a:moveTo>
                    <a:pt x="86" y="111"/>
                  </a:moveTo>
                  <a:cubicBezTo>
                    <a:pt x="76" y="111"/>
                    <a:pt x="69" y="104"/>
                    <a:pt x="69" y="95"/>
                  </a:cubicBezTo>
                  <a:cubicBezTo>
                    <a:pt x="69" y="86"/>
                    <a:pt x="76" y="78"/>
                    <a:pt x="86" y="78"/>
                  </a:cubicBezTo>
                  <a:cubicBezTo>
                    <a:pt x="95" y="78"/>
                    <a:pt x="102" y="86"/>
                    <a:pt x="102" y="95"/>
                  </a:cubicBezTo>
                  <a:cubicBezTo>
                    <a:pt x="102" y="104"/>
                    <a:pt x="95" y="111"/>
                    <a:pt x="86" y="111"/>
                  </a:cubicBezTo>
                  <a:close/>
                  <a:moveTo>
                    <a:pt x="135" y="111"/>
                  </a:moveTo>
                  <a:cubicBezTo>
                    <a:pt x="126" y="111"/>
                    <a:pt x="118" y="104"/>
                    <a:pt x="118" y="95"/>
                  </a:cubicBezTo>
                  <a:cubicBezTo>
                    <a:pt x="118" y="86"/>
                    <a:pt x="126" y="78"/>
                    <a:pt x="135" y="78"/>
                  </a:cubicBezTo>
                  <a:cubicBezTo>
                    <a:pt x="144" y="78"/>
                    <a:pt x="152" y="86"/>
                    <a:pt x="152" y="95"/>
                  </a:cubicBezTo>
                  <a:cubicBezTo>
                    <a:pt x="152" y="104"/>
                    <a:pt x="144" y="111"/>
                    <a:pt x="135"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2" name="Freeform 93"/>
            <p:cNvSpPr/>
            <p:nvPr/>
          </p:nvSpPr>
          <p:spPr bwMode="auto">
            <a:xfrm>
              <a:off x="9752295" y="5811267"/>
              <a:ext cx="86372" cy="86372"/>
            </a:xfrm>
            <a:custGeom>
              <a:avLst/>
              <a:gdLst>
                <a:gd name="T0" fmla="*/ 152247102 w 42"/>
                <a:gd name="T1" fmla="*/ 177621962 h 42"/>
                <a:gd name="T2" fmla="*/ 135330529 w 42"/>
                <a:gd name="T3" fmla="*/ 173393846 h 42"/>
                <a:gd name="T4" fmla="*/ 8458287 w 42"/>
                <a:gd name="T5" fmla="*/ 42291433 h 42"/>
                <a:gd name="T6" fmla="*/ 8458287 w 42"/>
                <a:gd name="T7" fmla="*/ 8458287 h 42"/>
                <a:gd name="T8" fmla="*/ 42291433 w 42"/>
                <a:gd name="T9" fmla="*/ 8458287 h 42"/>
                <a:gd name="T10" fmla="*/ 169163675 w 42"/>
                <a:gd name="T11" fmla="*/ 139560700 h 42"/>
                <a:gd name="T12" fmla="*/ 169163675 w 42"/>
                <a:gd name="T13" fmla="*/ 173393846 h 42"/>
                <a:gd name="T14" fmla="*/ 152247102 w 42"/>
                <a:gd name="T15" fmla="*/ 177621962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42">
                  <a:moveTo>
                    <a:pt x="36" y="42"/>
                  </a:moveTo>
                  <a:cubicBezTo>
                    <a:pt x="35" y="42"/>
                    <a:pt x="33" y="42"/>
                    <a:pt x="32" y="41"/>
                  </a:cubicBezTo>
                  <a:cubicBezTo>
                    <a:pt x="2" y="10"/>
                    <a:pt x="2" y="10"/>
                    <a:pt x="2" y="10"/>
                  </a:cubicBezTo>
                  <a:cubicBezTo>
                    <a:pt x="0" y="8"/>
                    <a:pt x="0" y="4"/>
                    <a:pt x="2" y="2"/>
                  </a:cubicBezTo>
                  <a:cubicBezTo>
                    <a:pt x="5" y="0"/>
                    <a:pt x="8" y="0"/>
                    <a:pt x="10" y="2"/>
                  </a:cubicBezTo>
                  <a:cubicBezTo>
                    <a:pt x="40" y="33"/>
                    <a:pt x="40" y="33"/>
                    <a:pt x="40" y="33"/>
                  </a:cubicBezTo>
                  <a:cubicBezTo>
                    <a:pt x="42" y="35"/>
                    <a:pt x="42" y="39"/>
                    <a:pt x="40" y="41"/>
                  </a:cubicBezTo>
                  <a:cubicBezTo>
                    <a:pt x="39" y="42"/>
                    <a:pt x="38" y="42"/>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3" name="Freeform 94"/>
            <p:cNvSpPr/>
            <p:nvPr/>
          </p:nvSpPr>
          <p:spPr bwMode="auto">
            <a:xfrm>
              <a:off x="9585388" y="5773917"/>
              <a:ext cx="122555" cy="70031"/>
            </a:xfrm>
            <a:custGeom>
              <a:avLst/>
              <a:gdLst>
                <a:gd name="T0" fmla="*/ 245942959 w 59"/>
                <a:gd name="T1" fmla="*/ 46667423 h 34"/>
                <a:gd name="T2" fmla="*/ 163961972 w 59"/>
                <a:gd name="T3" fmla="*/ 12727104 h 34"/>
                <a:gd name="T4" fmla="*/ 0 w 59"/>
                <a:gd name="T5" fmla="*/ 42424368 h 34"/>
                <a:gd name="T6" fmla="*/ 198478861 w 59"/>
                <a:gd name="T7" fmla="*/ 114548059 h 34"/>
                <a:gd name="T8" fmla="*/ 245942959 w 59"/>
                <a:gd name="T9" fmla="*/ 46667423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34">
                  <a:moveTo>
                    <a:pt x="57" y="11"/>
                  </a:moveTo>
                  <a:cubicBezTo>
                    <a:pt x="57" y="11"/>
                    <a:pt x="56" y="0"/>
                    <a:pt x="38" y="3"/>
                  </a:cubicBezTo>
                  <a:cubicBezTo>
                    <a:pt x="21" y="6"/>
                    <a:pt x="17" y="16"/>
                    <a:pt x="0" y="10"/>
                  </a:cubicBezTo>
                  <a:cubicBezTo>
                    <a:pt x="0" y="10"/>
                    <a:pt x="29" y="34"/>
                    <a:pt x="46" y="27"/>
                  </a:cubicBezTo>
                  <a:cubicBezTo>
                    <a:pt x="46" y="27"/>
                    <a:pt x="59" y="24"/>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4" name="Freeform 95"/>
            <p:cNvSpPr/>
            <p:nvPr/>
          </p:nvSpPr>
          <p:spPr bwMode="auto">
            <a:xfrm>
              <a:off x="9513022" y="5698050"/>
              <a:ext cx="117886" cy="66530"/>
            </a:xfrm>
            <a:custGeom>
              <a:avLst/>
              <a:gdLst>
                <a:gd name="T0" fmla="*/ 243808930 w 57"/>
                <a:gd name="T1" fmla="*/ 51870530 h 32"/>
                <a:gd name="T2" fmla="*/ 166816963 w 57"/>
                <a:gd name="T3" fmla="*/ 8644742 h 32"/>
                <a:gd name="T4" fmla="*/ 0 w 57"/>
                <a:gd name="T5" fmla="*/ 25934226 h 32"/>
                <a:gd name="T6" fmla="*/ 188203965 w 57"/>
                <a:gd name="T7" fmla="*/ 112385803 h 32"/>
                <a:gd name="T8" fmla="*/ 243808930 w 57"/>
                <a:gd name="T9" fmla="*/ 5187053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32">
                  <a:moveTo>
                    <a:pt x="57" y="12"/>
                  </a:moveTo>
                  <a:cubicBezTo>
                    <a:pt x="57" y="12"/>
                    <a:pt x="56" y="0"/>
                    <a:pt x="39" y="2"/>
                  </a:cubicBezTo>
                  <a:cubicBezTo>
                    <a:pt x="21" y="4"/>
                    <a:pt x="16" y="13"/>
                    <a:pt x="0" y="6"/>
                  </a:cubicBezTo>
                  <a:cubicBezTo>
                    <a:pt x="0" y="6"/>
                    <a:pt x="27" y="32"/>
                    <a:pt x="44" y="26"/>
                  </a:cubicBezTo>
                  <a:cubicBezTo>
                    <a:pt x="44" y="26"/>
                    <a:pt x="57" y="25"/>
                    <a:pt x="5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5" name="Freeform 96"/>
            <p:cNvSpPr/>
            <p:nvPr/>
          </p:nvSpPr>
          <p:spPr bwMode="auto">
            <a:xfrm>
              <a:off x="9440656" y="5623350"/>
              <a:ext cx="117886" cy="65362"/>
            </a:xfrm>
            <a:custGeom>
              <a:avLst/>
              <a:gdLst>
                <a:gd name="T0" fmla="*/ 239531943 w 57"/>
                <a:gd name="T1" fmla="*/ 53345934 h 31"/>
                <a:gd name="T2" fmla="*/ 166816963 w 57"/>
                <a:gd name="T3" fmla="*/ 8891340 h 31"/>
                <a:gd name="T4" fmla="*/ 0 w 57"/>
                <a:gd name="T5" fmla="*/ 22227297 h 31"/>
                <a:gd name="T6" fmla="*/ 183926978 w 57"/>
                <a:gd name="T7" fmla="*/ 115585317 h 31"/>
                <a:gd name="T8" fmla="*/ 239531943 w 57"/>
                <a:gd name="T9" fmla="*/ 53345934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31">
                  <a:moveTo>
                    <a:pt x="56" y="12"/>
                  </a:moveTo>
                  <a:cubicBezTo>
                    <a:pt x="56" y="12"/>
                    <a:pt x="56" y="0"/>
                    <a:pt x="39" y="2"/>
                  </a:cubicBezTo>
                  <a:cubicBezTo>
                    <a:pt x="21" y="3"/>
                    <a:pt x="16" y="12"/>
                    <a:pt x="0" y="5"/>
                  </a:cubicBezTo>
                  <a:cubicBezTo>
                    <a:pt x="0" y="5"/>
                    <a:pt x="26" y="31"/>
                    <a:pt x="43" y="26"/>
                  </a:cubicBezTo>
                  <a:cubicBezTo>
                    <a:pt x="43" y="26"/>
                    <a:pt x="57" y="25"/>
                    <a:pt x="5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6" name="Freeform 97"/>
            <p:cNvSpPr/>
            <p:nvPr/>
          </p:nvSpPr>
          <p:spPr bwMode="auto">
            <a:xfrm>
              <a:off x="9707942" y="5651363"/>
              <a:ext cx="68864" cy="122555"/>
            </a:xfrm>
            <a:custGeom>
              <a:avLst/>
              <a:gdLst>
                <a:gd name="T0" fmla="*/ 47902216 w 33"/>
                <a:gd name="T1" fmla="*/ 250257310 h 59"/>
                <a:gd name="T2" fmla="*/ 13063292 w 33"/>
                <a:gd name="T3" fmla="*/ 163961972 h 59"/>
                <a:gd name="T4" fmla="*/ 43547089 w 33"/>
                <a:gd name="T5" fmla="*/ 0 h 59"/>
                <a:gd name="T6" fmla="*/ 113220763 w 33"/>
                <a:gd name="T7" fmla="*/ 198478861 h 59"/>
                <a:gd name="T8" fmla="*/ 47902216 w 33"/>
                <a:gd name="T9" fmla="*/ 25025731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59">
                  <a:moveTo>
                    <a:pt x="11" y="58"/>
                  </a:moveTo>
                  <a:cubicBezTo>
                    <a:pt x="11" y="58"/>
                    <a:pt x="0" y="56"/>
                    <a:pt x="3" y="38"/>
                  </a:cubicBezTo>
                  <a:cubicBezTo>
                    <a:pt x="6" y="20"/>
                    <a:pt x="15" y="16"/>
                    <a:pt x="10" y="0"/>
                  </a:cubicBezTo>
                  <a:cubicBezTo>
                    <a:pt x="10" y="0"/>
                    <a:pt x="33" y="29"/>
                    <a:pt x="26" y="46"/>
                  </a:cubicBezTo>
                  <a:cubicBezTo>
                    <a:pt x="26" y="46"/>
                    <a:pt x="24" y="59"/>
                    <a:pt x="1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7" name="Freeform 98"/>
            <p:cNvSpPr/>
            <p:nvPr/>
          </p:nvSpPr>
          <p:spPr bwMode="auto">
            <a:xfrm>
              <a:off x="9635577" y="5574328"/>
              <a:ext cx="61861" cy="122555"/>
            </a:xfrm>
            <a:custGeom>
              <a:avLst/>
              <a:gdLst>
                <a:gd name="T0" fmla="*/ 46771040 w 30"/>
                <a:gd name="T1" fmla="*/ 250257310 h 59"/>
                <a:gd name="T2" fmla="*/ 4251913 w 30"/>
                <a:gd name="T3" fmla="*/ 172590675 h 59"/>
                <a:gd name="T4" fmla="*/ 21259564 w 30"/>
                <a:gd name="T5" fmla="*/ 0 h 59"/>
                <a:gd name="T6" fmla="*/ 106299880 w 30"/>
                <a:gd name="T7" fmla="*/ 194164510 h 59"/>
                <a:gd name="T8" fmla="*/ 46771040 w 30"/>
                <a:gd name="T9" fmla="*/ 25025731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59">
                  <a:moveTo>
                    <a:pt x="11" y="58"/>
                  </a:moveTo>
                  <a:cubicBezTo>
                    <a:pt x="11" y="58"/>
                    <a:pt x="0" y="58"/>
                    <a:pt x="1" y="40"/>
                  </a:cubicBezTo>
                  <a:cubicBezTo>
                    <a:pt x="3" y="22"/>
                    <a:pt x="12" y="17"/>
                    <a:pt x="5" y="0"/>
                  </a:cubicBezTo>
                  <a:cubicBezTo>
                    <a:pt x="5" y="0"/>
                    <a:pt x="30" y="28"/>
                    <a:pt x="25" y="45"/>
                  </a:cubicBezTo>
                  <a:cubicBezTo>
                    <a:pt x="25" y="45"/>
                    <a:pt x="24" y="59"/>
                    <a:pt x="1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8" name="Freeform 99"/>
            <p:cNvSpPr/>
            <p:nvPr/>
          </p:nvSpPr>
          <p:spPr bwMode="auto">
            <a:xfrm>
              <a:off x="9563211" y="5500796"/>
              <a:ext cx="61861" cy="119053"/>
            </a:xfrm>
            <a:custGeom>
              <a:avLst/>
              <a:gdLst>
                <a:gd name="T0" fmla="*/ 46771040 w 30"/>
                <a:gd name="T1" fmla="*/ 248659944 h 57"/>
                <a:gd name="T2" fmla="*/ 4251913 w 30"/>
                <a:gd name="T3" fmla="*/ 170135092 h 57"/>
                <a:gd name="T4" fmla="*/ 17007651 w 30"/>
                <a:gd name="T5" fmla="*/ 0 h 57"/>
                <a:gd name="T6" fmla="*/ 106299880 w 30"/>
                <a:gd name="T7" fmla="*/ 191948943 h 57"/>
                <a:gd name="T8" fmla="*/ 46771040 w 30"/>
                <a:gd name="T9" fmla="*/ 248659944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57">
                  <a:moveTo>
                    <a:pt x="11" y="57"/>
                  </a:moveTo>
                  <a:cubicBezTo>
                    <a:pt x="11" y="57"/>
                    <a:pt x="0" y="57"/>
                    <a:pt x="1" y="39"/>
                  </a:cubicBezTo>
                  <a:cubicBezTo>
                    <a:pt x="2" y="21"/>
                    <a:pt x="11" y="16"/>
                    <a:pt x="4" y="0"/>
                  </a:cubicBezTo>
                  <a:cubicBezTo>
                    <a:pt x="4" y="0"/>
                    <a:pt x="30" y="26"/>
                    <a:pt x="25" y="44"/>
                  </a:cubicBezTo>
                  <a:cubicBezTo>
                    <a:pt x="25" y="44"/>
                    <a:pt x="24" y="57"/>
                    <a:pt x="11"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19" name="Freeform 100"/>
            <p:cNvSpPr/>
            <p:nvPr/>
          </p:nvSpPr>
          <p:spPr bwMode="auto">
            <a:xfrm>
              <a:off x="9714945" y="5771583"/>
              <a:ext cx="70031" cy="70031"/>
            </a:xfrm>
            <a:custGeom>
              <a:avLst/>
              <a:gdLst>
                <a:gd name="T0" fmla="*/ 25454209 w 34"/>
                <a:gd name="T1" fmla="*/ 144245322 h 34"/>
                <a:gd name="T2" fmla="*/ 21213214 w 34"/>
                <a:gd name="T3" fmla="*/ 144245322 h 34"/>
                <a:gd name="T4" fmla="*/ 0 w 34"/>
                <a:gd name="T5" fmla="*/ 114548059 h 34"/>
                <a:gd name="T6" fmla="*/ 110305004 w 34"/>
                <a:gd name="T7" fmla="*/ 4243055 h 34"/>
                <a:gd name="T8" fmla="*/ 140002268 w 34"/>
                <a:gd name="T9" fmla="*/ 21213214 h 34"/>
                <a:gd name="T10" fmla="*/ 127275163 w 34"/>
                <a:gd name="T11" fmla="*/ 50910477 h 34"/>
                <a:gd name="T12" fmla="*/ 46667423 w 34"/>
                <a:gd name="T13" fmla="*/ 127275163 h 34"/>
                <a:gd name="T14" fmla="*/ 25454209 w 34"/>
                <a:gd name="T15" fmla="*/ 144245322 h 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 h="34">
                  <a:moveTo>
                    <a:pt x="6" y="34"/>
                  </a:moveTo>
                  <a:cubicBezTo>
                    <a:pt x="6" y="34"/>
                    <a:pt x="5" y="34"/>
                    <a:pt x="5" y="34"/>
                  </a:cubicBezTo>
                  <a:cubicBezTo>
                    <a:pt x="2" y="33"/>
                    <a:pt x="0" y="30"/>
                    <a:pt x="0" y="27"/>
                  </a:cubicBezTo>
                  <a:cubicBezTo>
                    <a:pt x="1" y="27"/>
                    <a:pt x="4" y="9"/>
                    <a:pt x="26" y="1"/>
                  </a:cubicBezTo>
                  <a:cubicBezTo>
                    <a:pt x="29" y="0"/>
                    <a:pt x="32" y="2"/>
                    <a:pt x="33" y="5"/>
                  </a:cubicBezTo>
                  <a:cubicBezTo>
                    <a:pt x="34" y="7"/>
                    <a:pt x="32" y="11"/>
                    <a:pt x="30" y="12"/>
                  </a:cubicBezTo>
                  <a:cubicBezTo>
                    <a:pt x="14" y="17"/>
                    <a:pt x="11" y="29"/>
                    <a:pt x="11" y="30"/>
                  </a:cubicBezTo>
                  <a:cubicBezTo>
                    <a:pt x="11" y="32"/>
                    <a:pt x="8" y="34"/>
                    <a:pt x="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0" name="Freeform 101"/>
            <p:cNvSpPr/>
            <p:nvPr/>
          </p:nvSpPr>
          <p:spPr bwMode="auto">
            <a:xfrm>
              <a:off x="9446492" y="5499628"/>
              <a:ext cx="106214" cy="105047"/>
            </a:xfrm>
            <a:custGeom>
              <a:avLst/>
              <a:gdLst>
                <a:gd name="T0" fmla="*/ 208191936 w 51"/>
                <a:gd name="T1" fmla="*/ 89094274 h 51"/>
                <a:gd name="T2" fmla="*/ 34698656 w 51"/>
                <a:gd name="T3" fmla="*/ 4243075 h 51"/>
                <a:gd name="T4" fmla="*/ 30360543 w 51"/>
                <a:gd name="T5" fmla="*/ 0 h 51"/>
                <a:gd name="T6" fmla="*/ 8674143 w 51"/>
                <a:gd name="T7" fmla="*/ 8484090 h 51"/>
                <a:gd name="T8" fmla="*/ 0 w 51"/>
                <a:gd name="T9" fmla="*/ 29697405 h 51"/>
                <a:gd name="T10" fmla="*/ 4338113 w 51"/>
                <a:gd name="T11" fmla="*/ 33940480 h 51"/>
                <a:gd name="T12" fmla="*/ 91083712 w 51"/>
                <a:gd name="T13" fmla="*/ 207885953 h 51"/>
                <a:gd name="T14" fmla="*/ 108434081 w 51"/>
                <a:gd name="T15" fmla="*/ 216370043 h 51"/>
                <a:gd name="T16" fmla="*/ 125782368 w 51"/>
                <a:gd name="T17" fmla="*/ 207885953 h 51"/>
                <a:gd name="T18" fmla="*/ 125782368 w 51"/>
                <a:gd name="T19" fmla="*/ 178186489 h 51"/>
                <a:gd name="T20" fmla="*/ 56385056 w 51"/>
                <a:gd name="T21" fmla="*/ 50910720 h 51"/>
                <a:gd name="T22" fmla="*/ 177831393 w 51"/>
                <a:gd name="T23" fmla="*/ 127275769 h 51"/>
                <a:gd name="T24" fmla="*/ 195179679 w 51"/>
                <a:gd name="T25" fmla="*/ 131518844 h 51"/>
                <a:gd name="T26" fmla="*/ 212530049 w 51"/>
                <a:gd name="T27" fmla="*/ 123034754 h 51"/>
                <a:gd name="T28" fmla="*/ 208191936 w 51"/>
                <a:gd name="T29" fmla="*/ 89094274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1" h="51">
                  <a:moveTo>
                    <a:pt x="48" y="21"/>
                  </a:moveTo>
                  <a:cubicBezTo>
                    <a:pt x="46" y="19"/>
                    <a:pt x="24" y="1"/>
                    <a:pt x="8" y="1"/>
                  </a:cubicBezTo>
                  <a:cubicBezTo>
                    <a:pt x="8" y="0"/>
                    <a:pt x="7" y="0"/>
                    <a:pt x="7" y="0"/>
                  </a:cubicBezTo>
                  <a:cubicBezTo>
                    <a:pt x="5" y="0"/>
                    <a:pt x="4" y="1"/>
                    <a:pt x="2" y="2"/>
                  </a:cubicBezTo>
                  <a:cubicBezTo>
                    <a:pt x="1" y="3"/>
                    <a:pt x="0" y="5"/>
                    <a:pt x="0" y="7"/>
                  </a:cubicBezTo>
                  <a:cubicBezTo>
                    <a:pt x="1" y="7"/>
                    <a:pt x="1" y="7"/>
                    <a:pt x="1" y="8"/>
                  </a:cubicBezTo>
                  <a:cubicBezTo>
                    <a:pt x="1" y="24"/>
                    <a:pt x="19" y="46"/>
                    <a:pt x="21" y="49"/>
                  </a:cubicBezTo>
                  <a:cubicBezTo>
                    <a:pt x="22" y="50"/>
                    <a:pt x="23" y="51"/>
                    <a:pt x="25" y="51"/>
                  </a:cubicBezTo>
                  <a:cubicBezTo>
                    <a:pt x="26" y="51"/>
                    <a:pt x="28" y="50"/>
                    <a:pt x="29" y="49"/>
                  </a:cubicBezTo>
                  <a:cubicBezTo>
                    <a:pt x="31" y="48"/>
                    <a:pt x="31" y="44"/>
                    <a:pt x="29" y="42"/>
                  </a:cubicBezTo>
                  <a:cubicBezTo>
                    <a:pt x="23" y="34"/>
                    <a:pt x="15" y="22"/>
                    <a:pt x="13" y="12"/>
                  </a:cubicBezTo>
                  <a:cubicBezTo>
                    <a:pt x="22" y="15"/>
                    <a:pt x="34" y="24"/>
                    <a:pt x="41" y="30"/>
                  </a:cubicBezTo>
                  <a:cubicBezTo>
                    <a:pt x="42" y="30"/>
                    <a:pt x="43" y="31"/>
                    <a:pt x="45" y="31"/>
                  </a:cubicBezTo>
                  <a:cubicBezTo>
                    <a:pt x="46" y="31"/>
                    <a:pt x="48" y="30"/>
                    <a:pt x="49" y="29"/>
                  </a:cubicBezTo>
                  <a:cubicBezTo>
                    <a:pt x="51" y="27"/>
                    <a:pt x="50" y="23"/>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1" name="Freeform 102"/>
            <p:cNvSpPr>
              <a:spLocks noEditPoints="1"/>
            </p:cNvSpPr>
            <p:nvPr/>
          </p:nvSpPr>
          <p:spPr bwMode="auto">
            <a:xfrm>
              <a:off x="8797537" y="5534644"/>
              <a:ext cx="165740" cy="141230"/>
            </a:xfrm>
            <a:custGeom>
              <a:avLst/>
              <a:gdLst>
                <a:gd name="T0" fmla="*/ 210315773 w 80"/>
                <a:gd name="T1" fmla="*/ 0 h 68"/>
                <a:gd name="T2" fmla="*/ 0 w 80"/>
                <a:gd name="T3" fmla="*/ 271753520 h 68"/>
                <a:gd name="T4" fmla="*/ 339079179 w 80"/>
                <a:gd name="T5" fmla="*/ 293322249 h 68"/>
                <a:gd name="T6" fmla="*/ 343371845 w 80"/>
                <a:gd name="T7" fmla="*/ 271753520 h 68"/>
                <a:gd name="T8" fmla="*/ 210315773 w 80"/>
                <a:gd name="T9" fmla="*/ 0 h 68"/>
                <a:gd name="T10" fmla="*/ 171685923 w 80"/>
                <a:gd name="T11" fmla="*/ 189796505 h 68"/>
                <a:gd name="T12" fmla="*/ 150224664 w 80"/>
                <a:gd name="T13" fmla="*/ 168229853 h 68"/>
                <a:gd name="T14" fmla="*/ 171685923 w 80"/>
                <a:gd name="T15" fmla="*/ 146661124 h 68"/>
                <a:gd name="T16" fmla="*/ 188854515 w 80"/>
                <a:gd name="T17" fmla="*/ 168229853 h 68"/>
                <a:gd name="T18" fmla="*/ 171685923 w 80"/>
                <a:gd name="T19" fmla="*/ 189796505 h 68"/>
                <a:gd name="T20" fmla="*/ 266114216 w 80"/>
                <a:gd name="T21" fmla="*/ 237245631 h 68"/>
                <a:gd name="T22" fmla="*/ 248945624 w 80"/>
                <a:gd name="T23" fmla="*/ 215678979 h 68"/>
                <a:gd name="T24" fmla="*/ 266114216 w 80"/>
                <a:gd name="T25" fmla="*/ 198423996 h 68"/>
                <a:gd name="T26" fmla="*/ 287573402 w 80"/>
                <a:gd name="T27" fmla="*/ 215678979 h 68"/>
                <a:gd name="T28" fmla="*/ 266114216 w 80"/>
                <a:gd name="T29" fmla="*/ 237245631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68">
                  <a:moveTo>
                    <a:pt x="49" y="0"/>
                  </a:moveTo>
                  <a:cubicBezTo>
                    <a:pt x="0" y="63"/>
                    <a:pt x="0" y="63"/>
                    <a:pt x="0" y="63"/>
                  </a:cubicBezTo>
                  <a:cubicBezTo>
                    <a:pt x="79" y="68"/>
                    <a:pt x="79" y="68"/>
                    <a:pt x="79" y="68"/>
                  </a:cubicBezTo>
                  <a:cubicBezTo>
                    <a:pt x="79" y="66"/>
                    <a:pt x="80" y="65"/>
                    <a:pt x="80" y="63"/>
                  </a:cubicBezTo>
                  <a:cubicBezTo>
                    <a:pt x="80" y="37"/>
                    <a:pt x="68" y="15"/>
                    <a:pt x="49" y="0"/>
                  </a:cubicBezTo>
                  <a:close/>
                  <a:moveTo>
                    <a:pt x="40" y="44"/>
                  </a:moveTo>
                  <a:cubicBezTo>
                    <a:pt x="37" y="44"/>
                    <a:pt x="35" y="42"/>
                    <a:pt x="35" y="39"/>
                  </a:cubicBezTo>
                  <a:cubicBezTo>
                    <a:pt x="35" y="36"/>
                    <a:pt x="37" y="34"/>
                    <a:pt x="40" y="34"/>
                  </a:cubicBezTo>
                  <a:cubicBezTo>
                    <a:pt x="42" y="34"/>
                    <a:pt x="44" y="36"/>
                    <a:pt x="44" y="39"/>
                  </a:cubicBezTo>
                  <a:cubicBezTo>
                    <a:pt x="44" y="42"/>
                    <a:pt x="42" y="44"/>
                    <a:pt x="40" y="44"/>
                  </a:cubicBezTo>
                  <a:close/>
                  <a:moveTo>
                    <a:pt x="62" y="55"/>
                  </a:moveTo>
                  <a:cubicBezTo>
                    <a:pt x="60" y="55"/>
                    <a:pt x="58" y="53"/>
                    <a:pt x="58" y="50"/>
                  </a:cubicBezTo>
                  <a:cubicBezTo>
                    <a:pt x="58" y="48"/>
                    <a:pt x="60" y="46"/>
                    <a:pt x="62" y="46"/>
                  </a:cubicBezTo>
                  <a:cubicBezTo>
                    <a:pt x="65" y="46"/>
                    <a:pt x="67" y="48"/>
                    <a:pt x="67" y="50"/>
                  </a:cubicBezTo>
                  <a:cubicBezTo>
                    <a:pt x="67" y="53"/>
                    <a:pt x="65" y="55"/>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2" name="Freeform 103"/>
            <p:cNvSpPr>
              <a:spLocks noEditPoints="1"/>
            </p:cNvSpPr>
            <p:nvPr/>
          </p:nvSpPr>
          <p:spPr bwMode="auto">
            <a:xfrm>
              <a:off x="8565267" y="5528808"/>
              <a:ext cx="329147" cy="329147"/>
            </a:xfrm>
            <a:custGeom>
              <a:avLst/>
              <a:gdLst>
                <a:gd name="T0" fmla="*/ 338541145 w 159"/>
                <a:gd name="T1" fmla="*/ 342828337 h 159"/>
                <a:gd name="T2" fmla="*/ 552809632 w 159"/>
                <a:gd name="T3" fmla="*/ 72851203 h 159"/>
                <a:gd name="T4" fmla="*/ 338541145 w 159"/>
                <a:gd name="T5" fmla="*/ 0 h 159"/>
                <a:gd name="T6" fmla="*/ 0 w 159"/>
                <a:gd name="T7" fmla="*/ 342828337 h 159"/>
                <a:gd name="T8" fmla="*/ 338541145 w 159"/>
                <a:gd name="T9" fmla="*/ 681369482 h 159"/>
                <a:gd name="T10" fmla="*/ 681369482 w 159"/>
                <a:gd name="T11" fmla="*/ 364253943 h 159"/>
                <a:gd name="T12" fmla="*/ 338541145 w 159"/>
                <a:gd name="T13" fmla="*/ 342828337 h 159"/>
                <a:gd name="T14" fmla="*/ 167128012 w 159"/>
                <a:gd name="T15" fmla="*/ 449960510 h 159"/>
                <a:gd name="T16" fmla="*/ 149987527 w 159"/>
                <a:gd name="T17" fmla="*/ 428534903 h 159"/>
                <a:gd name="T18" fmla="*/ 167128012 w 159"/>
                <a:gd name="T19" fmla="*/ 411392348 h 159"/>
                <a:gd name="T20" fmla="*/ 188555689 w 159"/>
                <a:gd name="T21" fmla="*/ 428534903 h 159"/>
                <a:gd name="T22" fmla="*/ 167128012 w 159"/>
                <a:gd name="T23" fmla="*/ 449960510 h 159"/>
                <a:gd name="T24" fmla="*/ 209981295 w 159"/>
                <a:gd name="T25" fmla="*/ 269977134 h 159"/>
                <a:gd name="T26" fmla="*/ 188555689 w 159"/>
                <a:gd name="T27" fmla="*/ 248549457 h 159"/>
                <a:gd name="T28" fmla="*/ 209981295 w 159"/>
                <a:gd name="T29" fmla="*/ 227123851 h 159"/>
                <a:gd name="T30" fmla="*/ 227123851 w 159"/>
                <a:gd name="T31" fmla="*/ 248549457 h 159"/>
                <a:gd name="T32" fmla="*/ 209981295 w 159"/>
                <a:gd name="T33" fmla="*/ 269977134 h 159"/>
                <a:gd name="T34" fmla="*/ 312830417 w 159"/>
                <a:gd name="T35" fmla="*/ 102849122 h 159"/>
                <a:gd name="T36" fmla="*/ 347113458 w 159"/>
                <a:gd name="T37" fmla="*/ 68566081 h 159"/>
                <a:gd name="T38" fmla="*/ 377109307 w 159"/>
                <a:gd name="T39" fmla="*/ 102849122 h 159"/>
                <a:gd name="T40" fmla="*/ 347113458 w 159"/>
                <a:gd name="T41" fmla="*/ 137130093 h 159"/>
                <a:gd name="T42" fmla="*/ 312830417 w 159"/>
                <a:gd name="T43" fmla="*/ 102849122 h 159"/>
                <a:gd name="T44" fmla="*/ 377109307 w 159"/>
                <a:gd name="T45" fmla="*/ 591377794 h 159"/>
                <a:gd name="T46" fmla="*/ 325685781 w 159"/>
                <a:gd name="T47" fmla="*/ 539952198 h 159"/>
                <a:gd name="T48" fmla="*/ 377109307 w 159"/>
                <a:gd name="T49" fmla="*/ 488528672 h 159"/>
                <a:gd name="T50" fmla="*/ 428534903 w 159"/>
                <a:gd name="T51" fmla="*/ 539952198 h 159"/>
                <a:gd name="T52" fmla="*/ 377109307 w 159"/>
                <a:gd name="T53" fmla="*/ 591377794 h 1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9" h="159">
                  <a:moveTo>
                    <a:pt x="79" y="80"/>
                  </a:moveTo>
                  <a:cubicBezTo>
                    <a:pt x="129" y="17"/>
                    <a:pt x="129" y="17"/>
                    <a:pt x="129" y="17"/>
                  </a:cubicBezTo>
                  <a:cubicBezTo>
                    <a:pt x="115" y="6"/>
                    <a:pt x="98" y="0"/>
                    <a:pt x="79" y="0"/>
                  </a:cubicBezTo>
                  <a:cubicBezTo>
                    <a:pt x="35" y="0"/>
                    <a:pt x="0" y="36"/>
                    <a:pt x="0" y="80"/>
                  </a:cubicBezTo>
                  <a:cubicBezTo>
                    <a:pt x="0" y="124"/>
                    <a:pt x="35" y="159"/>
                    <a:pt x="79" y="159"/>
                  </a:cubicBezTo>
                  <a:cubicBezTo>
                    <a:pt x="121" y="159"/>
                    <a:pt x="156" y="127"/>
                    <a:pt x="159" y="85"/>
                  </a:cubicBezTo>
                  <a:lnTo>
                    <a:pt x="79" y="80"/>
                  </a:lnTo>
                  <a:close/>
                  <a:moveTo>
                    <a:pt x="39" y="105"/>
                  </a:moveTo>
                  <a:cubicBezTo>
                    <a:pt x="37" y="105"/>
                    <a:pt x="35" y="103"/>
                    <a:pt x="35" y="100"/>
                  </a:cubicBezTo>
                  <a:cubicBezTo>
                    <a:pt x="35" y="98"/>
                    <a:pt x="37" y="96"/>
                    <a:pt x="39" y="96"/>
                  </a:cubicBezTo>
                  <a:cubicBezTo>
                    <a:pt x="42" y="96"/>
                    <a:pt x="44" y="98"/>
                    <a:pt x="44" y="100"/>
                  </a:cubicBezTo>
                  <a:cubicBezTo>
                    <a:pt x="44" y="103"/>
                    <a:pt x="42" y="105"/>
                    <a:pt x="39" y="105"/>
                  </a:cubicBezTo>
                  <a:close/>
                  <a:moveTo>
                    <a:pt x="49" y="63"/>
                  </a:moveTo>
                  <a:cubicBezTo>
                    <a:pt x="46" y="63"/>
                    <a:pt x="44" y="61"/>
                    <a:pt x="44" y="58"/>
                  </a:cubicBezTo>
                  <a:cubicBezTo>
                    <a:pt x="44" y="55"/>
                    <a:pt x="46" y="53"/>
                    <a:pt x="49" y="53"/>
                  </a:cubicBezTo>
                  <a:cubicBezTo>
                    <a:pt x="51" y="53"/>
                    <a:pt x="53" y="55"/>
                    <a:pt x="53" y="58"/>
                  </a:cubicBezTo>
                  <a:cubicBezTo>
                    <a:pt x="53" y="61"/>
                    <a:pt x="51" y="63"/>
                    <a:pt x="49" y="63"/>
                  </a:cubicBezTo>
                  <a:close/>
                  <a:moveTo>
                    <a:pt x="73" y="24"/>
                  </a:moveTo>
                  <a:cubicBezTo>
                    <a:pt x="73" y="20"/>
                    <a:pt x="76" y="16"/>
                    <a:pt x="81" y="16"/>
                  </a:cubicBezTo>
                  <a:cubicBezTo>
                    <a:pt x="85" y="16"/>
                    <a:pt x="88" y="20"/>
                    <a:pt x="88" y="24"/>
                  </a:cubicBezTo>
                  <a:cubicBezTo>
                    <a:pt x="88" y="28"/>
                    <a:pt x="85" y="32"/>
                    <a:pt x="81" y="32"/>
                  </a:cubicBezTo>
                  <a:cubicBezTo>
                    <a:pt x="76" y="32"/>
                    <a:pt x="73" y="28"/>
                    <a:pt x="73" y="24"/>
                  </a:cubicBezTo>
                  <a:close/>
                  <a:moveTo>
                    <a:pt x="88" y="138"/>
                  </a:moveTo>
                  <a:cubicBezTo>
                    <a:pt x="81" y="138"/>
                    <a:pt x="76" y="133"/>
                    <a:pt x="76" y="126"/>
                  </a:cubicBezTo>
                  <a:cubicBezTo>
                    <a:pt x="76" y="120"/>
                    <a:pt x="81" y="114"/>
                    <a:pt x="88" y="114"/>
                  </a:cubicBezTo>
                  <a:cubicBezTo>
                    <a:pt x="94" y="114"/>
                    <a:pt x="100" y="120"/>
                    <a:pt x="100" y="126"/>
                  </a:cubicBezTo>
                  <a:cubicBezTo>
                    <a:pt x="100" y="133"/>
                    <a:pt x="94" y="138"/>
                    <a:pt x="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3" name="Freeform 104"/>
            <p:cNvSpPr/>
            <p:nvPr/>
          </p:nvSpPr>
          <p:spPr bwMode="auto">
            <a:xfrm>
              <a:off x="5146578" y="5652530"/>
              <a:ext cx="324478" cy="73533"/>
            </a:xfrm>
            <a:custGeom>
              <a:avLst/>
              <a:gdLst>
                <a:gd name="T0" fmla="*/ 674910080 w 156"/>
                <a:gd name="T1" fmla="*/ 75037275 h 35"/>
                <a:gd name="T2" fmla="*/ 337455040 w 156"/>
                <a:gd name="T3" fmla="*/ 154488631 h 35"/>
                <a:gd name="T4" fmla="*/ 211990213 w 156"/>
                <a:gd name="T5" fmla="*/ 150074550 h 35"/>
                <a:gd name="T6" fmla="*/ 0 w 156"/>
                <a:gd name="T7" fmla="*/ 75037275 h 35"/>
                <a:gd name="T8" fmla="*/ 337455040 w 156"/>
                <a:gd name="T9" fmla="*/ 0 h 35"/>
                <a:gd name="T10" fmla="*/ 674910080 w 156"/>
                <a:gd name="T11" fmla="*/ 75037275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6" h="35">
                  <a:moveTo>
                    <a:pt x="156" y="17"/>
                  </a:moveTo>
                  <a:cubicBezTo>
                    <a:pt x="156" y="27"/>
                    <a:pt x="121" y="35"/>
                    <a:pt x="78" y="35"/>
                  </a:cubicBezTo>
                  <a:cubicBezTo>
                    <a:pt x="68" y="35"/>
                    <a:pt x="58" y="35"/>
                    <a:pt x="49" y="34"/>
                  </a:cubicBezTo>
                  <a:cubicBezTo>
                    <a:pt x="20" y="31"/>
                    <a:pt x="0" y="25"/>
                    <a:pt x="0" y="17"/>
                  </a:cubicBezTo>
                  <a:cubicBezTo>
                    <a:pt x="0" y="8"/>
                    <a:pt x="35" y="0"/>
                    <a:pt x="78" y="0"/>
                  </a:cubicBezTo>
                  <a:cubicBezTo>
                    <a:pt x="121" y="0"/>
                    <a:pt x="156" y="8"/>
                    <a:pt x="156" y="17"/>
                  </a:cubicBezTo>
                  <a:close/>
                </a:path>
              </a:pathLst>
            </a:custGeom>
            <a:grpFill/>
            <a:ln w="22225" cap="rnd">
              <a:solidFill>
                <a:srgbClr val="000000"/>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4" name="Freeform 105"/>
            <p:cNvSpPr/>
            <p:nvPr/>
          </p:nvSpPr>
          <p:spPr bwMode="auto">
            <a:xfrm>
              <a:off x="7693378" y="5561489"/>
              <a:ext cx="248611" cy="114384"/>
            </a:xfrm>
            <a:custGeom>
              <a:avLst/>
              <a:gdLst>
                <a:gd name="T0" fmla="*/ 467848610 w 120"/>
                <a:gd name="T1" fmla="*/ 129755130 h 55"/>
                <a:gd name="T2" fmla="*/ 236070647 w 120"/>
                <a:gd name="T3" fmla="*/ 56227015 h 55"/>
                <a:gd name="T4" fmla="*/ 0 w 120"/>
                <a:gd name="T5" fmla="*/ 38925915 h 55"/>
                <a:gd name="T6" fmla="*/ 0 w 120"/>
                <a:gd name="T7" fmla="*/ 47577505 h 55"/>
                <a:gd name="T8" fmla="*/ 270407969 w 120"/>
                <a:gd name="T9" fmla="*/ 237885445 h 55"/>
                <a:gd name="T10" fmla="*/ 515061911 w 120"/>
                <a:gd name="T11" fmla="*/ 125431415 h 55"/>
                <a:gd name="T12" fmla="*/ 467848610 w 120"/>
                <a:gd name="T13" fmla="*/ 129755130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55">
                  <a:moveTo>
                    <a:pt x="109" y="30"/>
                  </a:moveTo>
                  <a:cubicBezTo>
                    <a:pt x="93" y="30"/>
                    <a:pt x="74" y="25"/>
                    <a:pt x="55" y="13"/>
                  </a:cubicBezTo>
                  <a:cubicBezTo>
                    <a:pt x="31" y="0"/>
                    <a:pt x="11" y="5"/>
                    <a:pt x="0" y="9"/>
                  </a:cubicBezTo>
                  <a:cubicBezTo>
                    <a:pt x="0" y="10"/>
                    <a:pt x="0" y="10"/>
                    <a:pt x="0" y="11"/>
                  </a:cubicBezTo>
                  <a:cubicBezTo>
                    <a:pt x="0" y="35"/>
                    <a:pt x="28" y="55"/>
                    <a:pt x="63" y="55"/>
                  </a:cubicBezTo>
                  <a:cubicBezTo>
                    <a:pt x="88" y="55"/>
                    <a:pt x="110" y="44"/>
                    <a:pt x="120" y="29"/>
                  </a:cubicBezTo>
                  <a:cubicBezTo>
                    <a:pt x="116" y="30"/>
                    <a:pt x="113" y="30"/>
                    <a:pt x="10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5" name="Freeform 106"/>
            <p:cNvSpPr/>
            <p:nvPr/>
          </p:nvSpPr>
          <p:spPr bwMode="auto">
            <a:xfrm>
              <a:off x="7701549" y="5494960"/>
              <a:ext cx="253279" cy="112050"/>
            </a:xfrm>
            <a:custGeom>
              <a:avLst/>
              <a:gdLst>
                <a:gd name="T0" fmla="*/ 241360355 w 122"/>
                <a:gd name="T1" fmla="*/ 150696875 h 54"/>
                <a:gd name="T2" fmla="*/ 521511841 w 122"/>
                <a:gd name="T3" fmla="*/ 202364375 h 54"/>
                <a:gd name="T4" fmla="*/ 525821736 w 122"/>
                <a:gd name="T5" fmla="*/ 185141875 h 54"/>
                <a:gd name="T6" fmla="*/ 254290040 w 122"/>
                <a:gd name="T7" fmla="*/ 0 h 54"/>
                <a:gd name="T8" fmla="*/ 0 w 122"/>
                <a:gd name="T9" fmla="*/ 116251875 h 54"/>
                <a:gd name="T10" fmla="*/ 241360355 w 122"/>
                <a:gd name="T11" fmla="*/ 150696875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54">
                  <a:moveTo>
                    <a:pt x="56" y="35"/>
                  </a:moveTo>
                  <a:cubicBezTo>
                    <a:pt x="86" y="53"/>
                    <a:pt x="109" y="54"/>
                    <a:pt x="121" y="47"/>
                  </a:cubicBezTo>
                  <a:cubicBezTo>
                    <a:pt x="122" y="46"/>
                    <a:pt x="122" y="44"/>
                    <a:pt x="122" y="43"/>
                  </a:cubicBezTo>
                  <a:cubicBezTo>
                    <a:pt x="122" y="19"/>
                    <a:pt x="94" y="0"/>
                    <a:pt x="59" y="0"/>
                  </a:cubicBezTo>
                  <a:cubicBezTo>
                    <a:pt x="32" y="0"/>
                    <a:pt x="9" y="11"/>
                    <a:pt x="0" y="27"/>
                  </a:cubicBezTo>
                  <a:cubicBezTo>
                    <a:pt x="14" y="24"/>
                    <a:pt x="34" y="22"/>
                    <a:pt x="5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6" name="Freeform 107"/>
            <p:cNvSpPr/>
            <p:nvPr/>
          </p:nvSpPr>
          <p:spPr bwMode="auto">
            <a:xfrm>
              <a:off x="7861453" y="5651363"/>
              <a:ext cx="218264" cy="192586"/>
            </a:xfrm>
            <a:custGeom>
              <a:avLst/>
              <a:gdLst>
                <a:gd name="T0" fmla="*/ 216050179 w 105"/>
                <a:gd name="T1" fmla="*/ 248719642 h 93"/>
                <a:gd name="T2" fmla="*/ 453706416 w 105"/>
                <a:gd name="T3" fmla="*/ 81478374 h 93"/>
                <a:gd name="T4" fmla="*/ 445065240 w 105"/>
                <a:gd name="T5" fmla="*/ 72901049 h 93"/>
                <a:gd name="T6" fmla="*/ 125308480 w 105"/>
                <a:gd name="T7" fmla="*/ 128649519 h 93"/>
                <a:gd name="T8" fmla="*/ 17284430 w 105"/>
                <a:gd name="T9" fmla="*/ 398810402 h 93"/>
                <a:gd name="T10" fmla="*/ 216050179 w 105"/>
                <a:gd name="T11" fmla="*/ 248719642 h 9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93">
                  <a:moveTo>
                    <a:pt x="50" y="58"/>
                  </a:moveTo>
                  <a:cubicBezTo>
                    <a:pt x="84" y="49"/>
                    <a:pt x="101" y="33"/>
                    <a:pt x="105" y="19"/>
                  </a:cubicBezTo>
                  <a:cubicBezTo>
                    <a:pt x="104" y="19"/>
                    <a:pt x="104" y="18"/>
                    <a:pt x="103" y="17"/>
                  </a:cubicBezTo>
                  <a:cubicBezTo>
                    <a:pt x="88" y="0"/>
                    <a:pt x="54" y="5"/>
                    <a:pt x="29" y="30"/>
                  </a:cubicBezTo>
                  <a:cubicBezTo>
                    <a:pt x="9" y="49"/>
                    <a:pt x="0" y="74"/>
                    <a:pt x="4" y="93"/>
                  </a:cubicBezTo>
                  <a:cubicBezTo>
                    <a:pt x="11" y="80"/>
                    <a:pt x="25" y="64"/>
                    <a:pt x="5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7" name="Freeform 108"/>
            <p:cNvSpPr/>
            <p:nvPr/>
          </p:nvSpPr>
          <p:spPr bwMode="auto">
            <a:xfrm>
              <a:off x="7882463" y="5721394"/>
              <a:ext cx="213595" cy="186750"/>
            </a:xfrm>
            <a:custGeom>
              <a:avLst/>
              <a:gdLst>
                <a:gd name="T0" fmla="*/ 184917279 w 103"/>
                <a:gd name="T1" fmla="*/ 150696875 h 90"/>
                <a:gd name="T2" fmla="*/ 0 w 103"/>
                <a:gd name="T3" fmla="*/ 310005000 h 90"/>
                <a:gd name="T4" fmla="*/ 4300932 w 103"/>
                <a:gd name="T5" fmla="*/ 310005000 h 90"/>
                <a:gd name="T6" fmla="*/ 322528450 w 103"/>
                <a:gd name="T7" fmla="*/ 258337500 h 90"/>
                <a:gd name="T8" fmla="*/ 430039316 w 103"/>
                <a:gd name="T9" fmla="*/ 0 h 90"/>
                <a:gd name="T10" fmla="*/ 184917279 w 103"/>
                <a:gd name="T11" fmla="*/ 150696875 h 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90">
                  <a:moveTo>
                    <a:pt x="43" y="35"/>
                  </a:moveTo>
                  <a:cubicBezTo>
                    <a:pt x="16" y="42"/>
                    <a:pt x="4" y="61"/>
                    <a:pt x="0" y="72"/>
                  </a:cubicBezTo>
                  <a:cubicBezTo>
                    <a:pt x="0" y="72"/>
                    <a:pt x="0" y="72"/>
                    <a:pt x="1" y="72"/>
                  </a:cubicBezTo>
                  <a:cubicBezTo>
                    <a:pt x="16" y="90"/>
                    <a:pt x="49" y="84"/>
                    <a:pt x="75" y="60"/>
                  </a:cubicBezTo>
                  <a:cubicBezTo>
                    <a:pt x="94" y="42"/>
                    <a:pt x="103" y="18"/>
                    <a:pt x="100" y="0"/>
                  </a:cubicBezTo>
                  <a:cubicBezTo>
                    <a:pt x="91" y="15"/>
                    <a:pt x="70" y="28"/>
                    <a:pt x="4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8" name="Freeform 109"/>
            <p:cNvSpPr>
              <a:spLocks noEditPoints="1"/>
            </p:cNvSpPr>
            <p:nvPr/>
          </p:nvSpPr>
          <p:spPr bwMode="auto">
            <a:xfrm>
              <a:off x="6087330" y="5667703"/>
              <a:ext cx="64195" cy="85205"/>
            </a:xfrm>
            <a:custGeom>
              <a:avLst/>
              <a:gdLst>
                <a:gd name="T0" fmla="*/ 102917010 w 31"/>
                <a:gd name="T1" fmla="*/ 103650843 h 41"/>
                <a:gd name="T2" fmla="*/ 90053160 w 31"/>
                <a:gd name="T3" fmla="*/ 107969282 h 41"/>
                <a:gd name="T4" fmla="*/ 68612030 w 31"/>
                <a:gd name="T5" fmla="*/ 125245115 h 41"/>
                <a:gd name="T6" fmla="*/ 60034750 w 31"/>
                <a:gd name="T7" fmla="*/ 164113143 h 41"/>
                <a:gd name="T8" fmla="*/ 64323390 w 31"/>
                <a:gd name="T9" fmla="*/ 164113143 h 41"/>
                <a:gd name="T10" fmla="*/ 72900670 w 31"/>
                <a:gd name="T11" fmla="*/ 125245115 h 41"/>
                <a:gd name="T12" fmla="*/ 90053160 w 31"/>
                <a:gd name="T13" fmla="*/ 107969282 h 41"/>
                <a:gd name="T14" fmla="*/ 102917010 w 31"/>
                <a:gd name="T15" fmla="*/ 107969282 h 41"/>
                <a:gd name="T16" fmla="*/ 107205650 w 31"/>
                <a:gd name="T17" fmla="*/ 116608238 h 41"/>
                <a:gd name="T18" fmla="*/ 107205650 w 31"/>
                <a:gd name="T19" fmla="*/ 133881993 h 41"/>
                <a:gd name="T20" fmla="*/ 94341800 w 31"/>
                <a:gd name="T21" fmla="*/ 155476265 h 41"/>
                <a:gd name="T22" fmla="*/ 77189310 w 31"/>
                <a:gd name="T23" fmla="*/ 172752098 h 41"/>
                <a:gd name="T24" fmla="*/ 60034750 w 31"/>
                <a:gd name="T25" fmla="*/ 177070537 h 41"/>
                <a:gd name="T26" fmla="*/ 51459540 w 31"/>
                <a:gd name="T27" fmla="*/ 168433660 h 41"/>
                <a:gd name="T28" fmla="*/ 47170900 w 31"/>
                <a:gd name="T29" fmla="*/ 155476265 h 41"/>
                <a:gd name="T30" fmla="*/ 51459540 w 31"/>
                <a:gd name="T31" fmla="*/ 133881993 h 41"/>
                <a:gd name="T32" fmla="*/ 60034750 w 31"/>
                <a:gd name="T33" fmla="*/ 107969282 h 41"/>
                <a:gd name="T34" fmla="*/ 98630440 w 31"/>
                <a:gd name="T35" fmla="*/ 69101255 h 41"/>
                <a:gd name="T36" fmla="*/ 124358140 w 31"/>
                <a:gd name="T37" fmla="*/ 34549588 h 41"/>
                <a:gd name="T38" fmla="*/ 128646780 w 31"/>
                <a:gd name="T39" fmla="*/ 8636878 h 41"/>
                <a:gd name="T40" fmla="*/ 115782930 w 31"/>
                <a:gd name="T41" fmla="*/ 4318439 h 41"/>
                <a:gd name="T42" fmla="*/ 98630440 w 31"/>
                <a:gd name="T43" fmla="*/ 21594272 h 41"/>
                <a:gd name="T44" fmla="*/ 77189310 w 31"/>
                <a:gd name="T45" fmla="*/ 47506983 h 41"/>
                <a:gd name="T46" fmla="*/ 60034750 w 31"/>
                <a:gd name="T47" fmla="*/ 82056571 h 41"/>
                <a:gd name="T48" fmla="*/ 47170900 w 31"/>
                <a:gd name="T49" fmla="*/ 112287721 h 41"/>
                <a:gd name="T50" fmla="*/ 17152490 w 31"/>
                <a:gd name="T51" fmla="*/ 116608238 h 41"/>
                <a:gd name="T52" fmla="*/ 4288640 w 31"/>
                <a:gd name="T53" fmla="*/ 103650843 h 41"/>
                <a:gd name="T54" fmla="*/ 0 w 31"/>
                <a:gd name="T55" fmla="*/ 90695527 h 41"/>
                <a:gd name="T56" fmla="*/ 4288640 w 31"/>
                <a:gd name="T57" fmla="*/ 73419694 h 41"/>
                <a:gd name="T58" fmla="*/ 25729770 w 31"/>
                <a:gd name="T59" fmla="*/ 51825422 h 41"/>
                <a:gd name="T60" fmla="*/ 64323390 w 31"/>
                <a:gd name="T61" fmla="*/ 30231150 h 41"/>
                <a:gd name="T62" fmla="*/ 60034750 w 31"/>
                <a:gd name="T63" fmla="*/ 30231150 h 41"/>
                <a:gd name="T64" fmla="*/ 25729770 w 31"/>
                <a:gd name="T65" fmla="*/ 51825422 h 41"/>
                <a:gd name="T66" fmla="*/ 4288640 w 31"/>
                <a:gd name="T67" fmla="*/ 73419694 h 41"/>
                <a:gd name="T68" fmla="*/ 0 w 31"/>
                <a:gd name="T69" fmla="*/ 90695527 h 41"/>
                <a:gd name="T70" fmla="*/ 0 w 31"/>
                <a:gd name="T71" fmla="*/ 107969282 h 41"/>
                <a:gd name="T72" fmla="*/ 17152490 w 31"/>
                <a:gd name="T73" fmla="*/ 120926677 h 41"/>
                <a:gd name="T74" fmla="*/ 47170900 w 31"/>
                <a:gd name="T75" fmla="*/ 112287721 h 41"/>
                <a:gd name="T76" fmla="*/ 38593620 w 31"/>
                <a:gd name="T77" fmla="*/ 142520949 h 41"/>
                <a:gd name="T78" fmla="*/ 42882260 w 31"/>
                <a:gd name="T79" fmla="*/ 164113143 h 41"/>
                <a:gd name="T80" fmla="*/ 55746110 w 31"/>
                <a:gd name="T81" fmla="*/ 177070537 h 41"/>
                <a:gd name="T82" fmla="*/ 77189310 w 31"/>
                <a:gd name="T83" fmla="*/ 172752098 h 41"/>
                <a:gd name="T84" fmla="*/ 90053160 w 31"/>
                <a:gd name="T85" fmla="*/ 164113143 h 41"/>
                <a:gd name="T86" fmla="*/ 102917010 w 31"/>
                <a:gd name="T87" fmla="*/ 146839388 h 41"/>
                <a:gd name="T88" fmla="*/ 111494290 w 31"/>
                <a:gd name="T89" fmla="*/ 129563554 h 41"/>
                <a:gd name="T90" fmla="*/ 111494290 w 31"/>
                <a:gd name="T91" fmla="*/ 112287721 h 41"/>
                <a:gd name="T92" fmla="*/ 102917010 w 31"/>
                <a:gd name="T93" fmla="*/ 103650843 h 41"/>
                <a:gd name="T94" fmla="*/ 77189310 w 31"/>
                <a:gd name="T95" fmla="*/ 60462299 h 41"/>
                <a:gd name="T96" fmla="*/ 94341800 w 31"/>
                <a:gd name="T97" fmla="*/ 25912711 h 41"/>
                <a:gd name="T98" fmla="*/ 120071570 w 31"/>
                <a:gd name="T99" fmla="*/ 4318439 h 41"/>
                <a:gd name="T100" fmla="*/ 128646780 w 31"/>
                <a:gd name="T101" fmla="*/ 8636878 h 41"/>
                <a:gd name="T102" fmla="*/ 128646780 w 31"/>
                <a:gd name="T103" fmla="*/ 25912711 h 41"/>
                <a:gd name="T104" fmla="*/ 115782930 w 31"/>
                <a:gd name="T105" fmla="*/ 47506983 h 41"/>
                <a:gd name="T106" fmla="*/ 90053160 w 31"/>
                <a:gd name="T107" fmla="*/ 77738133 h 41"/>
                <a:gd name="T108" fmla="*/ 60034750 w 31"/>
                <a:gd name="T109" fmla="*/ 103650843 h 41"/>
                <a:gd name="T110" fmla="*/ 77189310 w 31"/>
                <a:gd name="T111" fmla="*/ 60462299 h 4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 h="41">
                  <a:moveTo>
                    <a:pt x="24" y="24"/>
                  </a:moveTo>
                  <a:cubicBezTo>
                    <a:pt x="23" y="24"/>
                    <a:pt x="22" y="24"/>
                    <a:pt x="21" y="25"/>
                  </a:cubicBezTo>
                  <a:cubicBezTo>
                    <a:pt x="19" y="25"/>
                    <a:pt x="18" y="27"/>
                    <a:pt x="16" y="29"/>
                  </a:cubicBezTo>
                  <a:cubicBezTo>
                    <a:pt x="15" y="31"/>
                    <a:pt x="15" y="34"/>
                    <a:pt x="14" y="38"/>
                  </a:cubicBezTo>
                  <a:cubicBezTo>
                    <a:pt x="15" y="38"/>
                    <a:pt x="15" y="38"/>
                    <a:pt x="15" y="38"/>
                  </a:cubicBezTo>
                  <a:cubicBezTo>
                    <a:pt x="15" y="34"/>
                    <a:pt x="16" y="31"/>
                    <a:pt x="17" y="29"/>
                  </a:cubicBezTo>
                  <a:cubicBezTo>
                    <a:pt x="18" y="27"/>
                    <a:pt x="20" y="26"/>
                    <a:pt x="21" y="25"/>
                  </a:cubicBezTo>
                  <a:cubicBezTo>
                    <a:pt x="22" y="25"/>
                    <a:pt x="23" y="25"/>
                    <a:pt x="24" y="25"/>
                  </a:cubicBezTo>
                  <a:cubicBezTo>
                    <a:pt x="24" y="25"/>
                    <a:pt x="25" y="26"/>
                    <a:pt x="25" y="27"/>
                  </a:cubicBezTo>
                  <a:cubicBezTo>
                    <a:pt x="26" y="28"/>
                    <a:pt x="26" y="29"/>
                    <a:pt x="25" y="31"/>
                  </a:cubicBezTo>
                  <a:cubicBezTo>
                    <a:pt x="25" y="33"/>
                    <a:pt x="24" y="35"/>
                    <a:pt x="22" y="36"/>
                  </a:cubicBezTo>
                  <a:cubicBezTo>
                    <a:pt x="21" y="38"/>
                    <a:pt x="19" y="39"/>
                    <a:pt x="18" y="40"/>
                  </a:cubicBezTo>
                  <a:cubicBezTo>
                    <a:pt x="16" y="41"/>
                    <a:pt x="15" y="41"/>
                    <a:pt x="14" y="41"/>
                  </a:cubicBezTo>
                  <a:cubicBezTo>
                    <a:pt x="13" y="40"/>
                    <a:pt x="12" y="40"/>
                    <a:pt x="12" y="39"/>
                  </a:cubicBezTo>
                  <a:cubicBezTo>
                    <a:pt x="11" y="38"/>
                    <a:pt x="11" y="37"/>
                    <a:pt x="11" y="36"/>
                  </a:cubicBezTo>
                  <a:cubicBezTo>
                    <a:pt x="11" y="34"/>
                    <a:pt x="11" y="33"/>
                    <a:pt x="12" y="31"/>
                  </a:cubicBezTo>
                  <a:cubicBezTo>
                    <a:pt x="12" y="29"/>
                    <a:pt x="13" y="27"/>
                    <a:pt x="14" y="25"/>
                  </a:cubicBezTo>
                  <a:cubicBezTo>
                    <a:pt x="17" y="22"/>
                    <a:pt x="20" y="19"/>
                    <a:pt x="23" y="16"/>
                  </a:cubicBezTo>
                  <a:cubicBezTo>
                    <a:pt x="26" y="13"/>
                    <a:pt x="28" y="10"/>
                    <a:pt x="29" y="8"/>
                  </a:cubicBezTo>
                  <a:cubicBezTo>
                    <a:pt x="30" y="5"/>
                    <a:pt x="31" y="3"/>
                    <a:pt x="30" y="2"/>
                  </a:cubicBezTo>
                  <a:cubicBezTo>
                    <a:pt x="30" y="1"/>
                    <a:pt x="29" y="0"/>
                    <a:pt x="27" y="1"/>
                  </a:cubicBezTo>
                  <a:cubicBezTo>
                    <a:pt x="26" y="2"/>
                    <a:pt x="24" y="3"/>
                    <a:pt x="23" y="5"/>
                  </a:cubicBezTo>
                  <a:cubicBezTo>
                    <a:pt x="21" y="6"/>
                    <a:pt x="20" y="9"/>
                    <a:pt x="18" y="11"/>
                  </a:cubicBezTo>
                  <a:cubicBezTo>
                    <a:pt x="17" y="13"/>
                    <a:pt x="15" y="16"/>
                    <a:pt x="14" y="19"/>
                  </a:cubicBezTo>
                  <a:cubicBezTo>
                    <a:pt x="13" y="21"/>
                    <a:pt x="12" y="24"/>
                    <a:pt x="11" y="26"/>
                  </a:cubicBezTo>
                  <a:cubicBezTo>
                    <a:pt x="8" y="27"/>
                    <a:pt x="6" y="28"/>
                    <a:pt x="4" y="27"/>
                  </a:cubicBezTo>
                  <a:cubicBezTo>
                    <a:pt x="3" y="27"/>
                    <a:pt x="2" y="26"/>
                    <a:pt x="1" y="24"/>
                  </a:cubicBezTo>
                  <a:cubicBezTo>
                    <a:pt x="0" y="24"/>
                    <a:pt x="0" y="23"/>
                    <a:pt x="0" y="21"/>
                  </a:cubicBezTo>
                  <a:cubicBezTo>
                    <a:pt x="0" y="20"/>
                    <a:pt x="1" y="19"/>
                    <a:pt x="1" y="17"/>
                  </a:cubicBezTo>
                  <a:cubicBezTo>
                    <a:pt x="2" y="16"/>
                    <a:pt x="4" y="14"/>
                    <a:pt x="6" y="12"/>
                  </a:cubicBezTo>
                  <a:cubicBezTo>
                    <a:pt x="8" y="10"/>
                    <a:pt x="11" y="9"/>
                    <a:pt x="15" y="7"/>
                  </a:cubicBezTo>
                  <a:cubicBezTo>
                    <a:pt x="14" y="7"/>
                    <a:pt x="14" y="7"/>
                    <a:pt x="14" y="7"/>
                  </a:cubicBezTo>
                  <a:cubicBezTo>
                    <a:pt x="11" y="8"/>
                    <a:pt x="8" y="10"/>
                    <a:pt x="6" y="12"/>
                  </a:cubicBezTo>
                  <a:cubicBezTo>
                    <a:pt x="4" y="13"/>
                    <a:pt x="2" y="15"/>
                    <a:pt x="1" y="17"/>
                  </a:cubicBezTo>
                  <a:cubicBezTo>
                    <a:pt x="0" y="18"/>
                    <a:pt x="0" y="20"/>
                    <a:pt x="0" y="21"/>
                  </a:cubicBezTo>
                  <a:cubicBezTo>
                    <a:pt x="0" y="22"/>
                    <a:pt x="0" y="24"/>
                    <a:pt x="0" y="25"/>
                  </a:cubicBezTo>
                  <a:cubicBezTo>
                    <a:pt x="1" y="26"/>
                    <a:pt x="2" y="27"/>
                    <a:pt x="4" y="28"/>
                  </a:cubicBezTo>
                  <a:cubicBezTo>
                    <a:pt x="6" y="28"/>
                    <a:pt x="8" y="28"/>
                    <a:pt x="11" y="26"/>
                  </a:cubicBezTo>
                  <a:cubicBezTo>
                    <a:pt x="10" y="29"/>
                    <a:pt x="10" y="31"/>
                    <a:pt x="9" y="33"/>
                  </a:cubicBezTo>
                  <a:cubicBezTo>
                    <a:pt x="9" y="35"/>
                    <a:pt x="10" y="36"/>
                    <a:pt x="10" y="38"/>
                  </a:cubicBezTo>
                  <a:cubicBezTo>
                    <a:pt x="11" y="40"/>
                    <a:pt x="12" y="41"/>
                    <a:pt x="13" y="41"/>
                  </a:cubicBezTo>
                  <a:cubicBezTo>
                    <a:pt x="15" y="41"/>
                    <a:pt x="16" y="41"/>
                    <a:pt x="18" y="40"/>
                  </a:cubicBezTo>
                  <a:cubicBezTo>
                    <a:pt x="19" y="40"/>
                    <a:pt x="20" y="39"/>
                    <a:pt x="21" y="38"/>
                  </a:cubicBezTo>
                  <a:cubicBezTo>
                    <a:pt x="23" y="37"/>
                    <a:pt x="24" y="35"/>
                    <a:pt x="24" y="34"/>
                  </a:cubicBezTo>
                  <a:cubicBezTo>
                    <a:pt x="25" y="33"/>
                    <a:pt x="26" y="31"/>
                    <a:pt x="26" y="30"/>
                  </a:cubicBezTo>
                  <a:cubicBezTo>
                    <a:pt x="26" y="28"/>
                    <a:pt x="26" y="27"/>
                    <a:pt x="26" y="26"/>
                  </a:cubicBezTo>
                  <a:cubicBezTo>
                    <a:pt x="25" y="25"/>
                    <a:pt x="25" y="25"/>
                    <a:pt x="24" y="24"/>
                  </a:cubicBezTo>
                  <a:close/>
                  <a:moveTo>
                    <a:pt x="18" y="14"/>
                  </a:moveTo>
                  <a:cubicBezTo>
                    <a:pt x="19" y="11"/>
                    <a:pt x="21" y="9"/>
                    <a:pt x="22" y="6"/>
                  </a:cubicBezTo>
                  <a:cubicBezTo>
                    <a:pt x="24" y="4"/>
                    <a:pt x="26" y="2"/>
                    <a:pt x="28" y="1"/>
                  </a:cubicBezTo>
                  <a:cubicBezTo>
                    <a:pt x="29" y="1"/>
                    <a:pt x="29" y="1"/>
                    <a:pt x="30" y="2"/>
                  </a:cubicBezTo>
                  <a:cubicBezTo>
                    <a:pt x="30" y="3"/>
                    <a:pt x="30" y="4"/>
                    <a:pt x="30" y="6"/>
                  </a:cubicBezTo>
                  <a:cubicBezTo>
                    <a:pt x="29" y="7"/>
                    <a:pt x="28" y="9"/>
                    <a:pt x="27" y="11"/>
                  </a:cubicBezTo>
                  <a:cubicBezTo>
                    <a:pt x="25" y="13"/>
                    <a:pt x="23" y="15"/>
                    <a:pt x="21" y="18"/>
                  </a:cubicBezTo>
                  <a:cubicBezTo>
                    <a:pt x="19" y="20"/>
                    <a:pt x="16" y="22"/>
                    <a:pt x="14" y="24"/>
                  </a:cubicBezTo>
                  <a:cubicBezTo>
                    <a:pt x="15" y="21"/>
                    <a:pt x="16" y="18"/>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29" name="Freeform 110"/>
            <p:cNvSpPr/>
            <p:nvPr/>
          </p:nvSpPr>
          <p:spPr bwMode="auto">
            <a:xfrm>
              <a:off x="6095500" y="5694549"/>
              <a:ext cx="16341" cy="21009"/>
            </a:xfrm>
            <a:custGeom>
              <a:avLst/>
              <a:gdLst>
                <a:gd name="T0" fmla="*/ 25034412 w 8"/>
                <a:gd name="T1" fmla="*/ 4413991 h 10"/>
                <a:gd name="T2" fmla="*/ 16690289 w 8"/>
                <a:gd name="T3" fmla="*/ 8827982 h 10"/>
                <a:gd name="T4" fmla="*/ 4173083 w 8"/>
                <a:gd name="T5" fmla="*/ 26481845 h 10"/>
                <a:gd name="T6" fmla="*/ 0 w 8"/>
                <a:gd name="T7" fmla="*/ 35309826 h 10"/>
                <a:gd name="T8" fmla="*/ 4173083 w 8"/>
                <a:gd name="T9" fmla="*/ 44137808 h 10"/>
                <a:gd name="T10" fmla="*/ 4173083 w 8"/>
                <a:gd name="T11" fmla="*/ 44137808 h 10"/>
                <a:gd name="T12" fmla="*/ 4173083 w 8"/>
                <a:gd name="T13" fmla="*/ 44137808 h 10"/>
                <a:gd name="T14" fmla="*/ 4173083 w 8"/>
                <a:gd name="T15" fmla="*/ 44137808 h 10"/>
                <a:gd name="T16" fmla="*/ 8344123 w 8"/>
                <a:gd name="T17" fmla="*/ 44137808 h 10"/>
                <a:gd name="T18" fmla="*/ 20861329 w 8"/>
                <a:gd name="T19" fmla="*/ 26481845 h 10"/>
                <a:gd name="T20" fmla="*/ 25034412 w 8"/>
                <a:gd name="T21" fmla="*/ 17655964 h 10"/>
                <a:gd name="T22" fmla="*/ 29205452 w 8"/>
                <a:gd name="T23" fmla="*/ 8827982 h 10"/>
                <a:gd name="T24" fmla="*/ 25034412 w 8"/>
                <a:gd name="T25" fmla="*/ 441399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10">
                  <a:moveTo>
                    <a:pt x="6" y="1"/>
                  </a:moveTo>
                  <a:cubicBezTo>
                    <a:pt x="6" y="1"/>
                    <a:pt x="6" y="1"/>
                    <a:pt x="4" y="2"/>
                  </a:cubicBezTo>
                  <a:cubicBezTo>
                    <a:pt x="2" y="4"/>
                    <a:pt x="1" y="5"/>
                    <a:pt x="1" y="6"/>
                  </a:cubicBezTo>
                  <a:cubicBezTo>
                    <a:pt x="0" y="7"/>
                    <a:pt x="0" y="8"/>
                    <a:pt x="0" y="8"/>
                  </a:cubicBezTo>
                  <a:cubicBezTo>
                    <a:pt x="0" y="9"/>
                    <a:pt x="1" y="10"/>
                    <a:pt x="1" y="10"/>
                  </a:cubicBezTo>
                  <a:cubicBezTo>
                    <a:pt x="1" y="10"/>
                    <a:pt x="1" y="10"/>
                    <a:pt x="1" y="10"/>
                  </a:cubicBezTo>
                  <a:cubicBezTo>
                    <a:pt x="1" y="10"/>
                    <a:pt x="1" y="10"/>
                    <a:pt x="1" y="10"/>
                  </a:cubicBezTo>
                  <a:cubicBezTo>
                    <a:pt x="1" y="10"/>
                    <a:pt x="1" y="10"/>
                    <a:pt x="1" y="10"/>
                  </a:cubicBezTo>
                  <a:cubicBezTo>
                    <a:pt x="2" y="10"/>
                    <a:pt x="2" y="10"/>
                    <a:pt x="2" y="10"/>
                  </a:cubicBezTo>
                  <a:cubicBezTo>
                    <a:pt x="3" y="10"/>
                    <a:pt x="5" y="8"/>
                    <a:pt x="5" y="6"/>
                  </a:cubicBezTo>
                  <a:cubicBezTo>
                    <a:pt x="5" y="6"/>
                    <a:pt x="5" y="6"/>
                    <a:pt x="6" y="4"/>
                  </a:cubicBezTo>
                  <a:cubicBezTo>
                    <a:pt x="7" y="2"/>
                    <a:pt x="7" y="2"/>
                    <a:pt x="7" y="2"/>
                  </a:cubicBezTo>
                  <a:cubicBezTo>
                    <a:pt x="8" y="1"/>
                    <a:pt x="7"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0" name="Freeform 111"/>
            <p:cNvSpPr/>
            <p:nvPr/>
          </p:nvSpPr>
          <p:spPr bwMode="auto">
            <a:xfrm>
              <a:off x="6128181" y="5731898"/>
              <a:ext cx="2334" cy="4669"/>
            </a:xfrm>
            <a:custGeom>
              <a:avLst/>
              <a:gdLst>
                <a:gd name="T0" fmla="*/ 5447556 w 1"/>
                <a:gd name="T1" fmla="*/ 0 h 2"/>
                <a:gd name="T2" fmla="*/ 5447556 w 1"/>
                <a:gd name="T3" fmla="*/ 0 h 2"/>
                <a:gd name="T4" fmla="*/ 0 w 1"/>
                <a:gd name="T5" fmla="*/ 5451058 h 2"/>
                <a:gd name="T6" fmla="*/ 0 w 1"/>
                <a:gd name="T7" fmla="*/ 5451058 h 2"/>
                <a:gd name="T8" fmla="*/ 5447556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0"/>
                  </a:moveTo>
                  <a:cubicBezTo>
                    <a:pt x="1" y="0"/>
                    <a:pt x="1" y="0"/>
                    <a:pt x="1" y="0"/>
                  </a:cubicBezTo>
                  <a:cubicBezTo>
                    <a:pt x="0" y="1"/>
                    <a:pt x="0" y="1"/>
                    <a:pt x="0" y="1"/>
                  </a:cubicBezTo>
                  <a:cubicBezTo>
                    <a:pt x="0" y="1"/>
                    <a:pt x="0"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1" name="Freeform 112"/>
            <p:cNvSpPr>
              <a:spLocks noEditPoints="1"/>
            </p:cNvSpPr>
            <p:nvPr/>
          </p:nvSpPr>
          <p:spPr bwMode="auto">
            <a:xfrm>
              <a:off x="6051147" y="5491458"/>
              <a:ext cx="199589" cy="398011"/>
            </a:xfrm>
            <a:custGeom>
              <a:avLst/>
              <a:gdLst>
                <a:gd name="T0" fmla="*/ 384699481 w 96"/>
                <a:gd name="T1" fmla="*/ 34378200 h 192"/>
                <a:gd name="T2" fmla="*/ 384699481 w 96"/>
                <a:gd name="T3" fmla="*/ 0 h 192"/>
                <a:gd name="T4" fmla="*/ 12967048 w 96"/>
                <a:gd name="T5" fmla="*/ 17189100 h 192"/>
                <a:gd name="T6" fmla="*/ 64837318 w 96"/>
                <a:gd name="T7" fmla="*/ 34378200 h 192"/>
                <a:gd name="T8" fmla="*/ 0 w 96"/>
                <a:gd name="T9" fmla="*/ 756310038 h 192"/>
                <a:gd name="T10" fmla="*/ 414955926 w 96"/>
                <a:gd name="T11" fmla="*/ 756310038 h 192"/>
                <a:gd name="T12" fmla="*/ 350118608 w 96"/>
                <a:gd name="T13" fmla="*/ 34378200 h 192"/>
                <a:gd name="T14" fmla="*/ 341473909 w 96"/>
                <a:gd name="T15" fmla="*/ 455504933 h 192"/>
                <a:gd name="T16" fmla="*/ 332829211 w 96"/>
                <a:gd name="T17" fmla="*/ 468396758 h 192"/>
                <a:gd name="T18" fmla="*/ 315539814 w 96"/>
                <a:gd name="T19" fmla="*/ 476991308 h 192"/>
                <a:gd name="T20" fmla="*/ 302572766 w 96"/>
                <a:gd name="T21" fmla="*/ 485585858 h 192"/>
                <a:gd name="T22" fmla="*/ 289603639 w 96"/>
                <a:gd name="T23" fmla="*/ 489883133 h 192"/>
                <a:gd name="T24" fmla="*/ 272314242 w 96"/>
                <a:gd name="T25" fmla="*/ 498477683 h 192"/>
                <a:gd name="T26" fmla="*/ 255024845 w 96"/>
                <a:gd name="T27" fmla="*/ 502774958 h 192"/>
                <a:gd name="T28" fmla="*/ 242057797 w 96"/>
                <a:gd name="T29" fmla="*/ 498477683 h 192"/>
                <a:gd name="T30" fmla="*/ 216123701 w 96"/>
                <a:gd name="T31" fmla="*/ 524261333 h 192"/>
                <a:gd name="T32" fmla="*/ 203154574 w 96"/>
                <a:gd name="T33" fmla="*/ 524261333 h 192"/>
                <a:gd name="T34" fmla="*/ 194509876 w 96"/>
                <a:gd name="T35" fmla="*/ 524261333 h 192"/>
                <a:gd name="T36" fmla="*/ 177220479 w 96"/>
                <a:gd name="T37" fmla="*/ 541450433 h 192"/>
                <a:gd name="T38" fmla="*/ 138319335 w 96"/>
                <a:gd name="T39" fmla="*/ 558639533 h 192"/>
                <a:gd name="T40" fmla="*/ 103738462 w 96"/>
                <a:gd name="T41" fmla="*/ 537153158 h 192"/>
                <a:gd name="T42" fmla="*/ 95093763 w 96"/>
                <a:gd name="T43" fmla="*/ 507072233 h 192"/>
                <a:gd name="T44" fmla="*/ 86449065 w 96"/>
                <a:gd name="T45" fmla="*/ 502774958 h 192"/>
                <a:gd name="T46" fmla="*/ 56192620 w 96"/>
                <a:gd name="T47" fmla="*/ 455504933 h 192"/>
                <a:gd name="T48" fmla="*/ 86449065 w 96"/>
                <a:gd name="T49" fmla="*/ 403939706 h 192"/>
                <a:gd name="T50" fmla="*/ 138319335 w 96"/>
                <a:gd name="T51" fmla="*/ 373858780 h 192"/>
                <a:gd name="T52" fmla="*/ 155608732 w 96"/>
                <a:gd name="T53" fmla="*/ 378156055 h 192"/>
                <a:gd name="T54" fmla="*/ 185865177 w 96"/>
                <a:gd name="T55" fmla="*/ 352372405 h 192"/>
                <a:gd name="T56" fmla="*/ 220446051 w 96"/>
                <a:gd name="T57" fmla="*/ 365264230 h 192"/>
                <a:gd name="T58" fmla="*/ 185865177 w 96"/>
                <a:gd name="T59" fmla="*/ 446910383 h 192"/>
                <a:gd name="T60" fmla="*/ 181542828 w 96"/>
                <a:gd name="T61" fmla="*/ 455504933 h 192"/>
                <a:gd name="T62" fmla="*/ 185865177 w 96"/>
                <a:gd name="T63" fmla="*/ 455504933 h 192"/>
                <a:gd name="T64" fmla="*/ 194509876 w 96"/>
                <a:gd name="T65" fmla="*/ 455504933 h 192"/>
                <a:gd name="T66" fmla="*/ 224768400 w 96"/>
                <a:gd name="T67" fmla="*/ 434018558 h 192"/>
                <a:gd name="T68" fmla="*/ 237735448 w 96"/>
                <a:gd name="T69" fmla="*/ 421126733 h 192"/>
                <a:gd name="T70" fmla="*/ 246380146 w 96"/>
                <a:gd name="T71" fmla="*/ 416829458 h 192"/>
                <a:gd name="T72" fmla="*/ 267991893 w 96"/>
                <a:gd name="T73" fmla="*/ 352372405 h 192"/>
                <a:gd name="T74" fmla="*/ 311217464 w 96"/>
                <a:gd name="T75" fmla="*/ 360966955 h 192"/>
                <a:gd name="T76" fmla="*/ 319862163 w 96"/>
                <a:gd name="T77" fmla="*/ 391047880 h 192"/>
                <a:gd name="T78" fmla="*/ 341473909 w 96"/>
                <a:gd name="T79" fmla="*/ 378156055 h 192"/>
                <a:gd name="T80" fmla="*/ 350118608 w 96"/>
                <a:gd name="T81" fmla="*/ 382453330 h 192"/>
                <a:gd name="T82" fmla="*/ 354440957 w 96"/>
                <a:gd name="T83" fmla="*/ 425424008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6" h="192">
                  <a:moveTo>
                    <a:pt x="81" y="8"/>
                  </a:moveTo>
                  <a:cubicBezTo>
                    <a:pt x="89" y="8"/>
                    <a:pt x="89" y="8"/>
                    <a:pt x="89" y="8"/>
                  </a:cubicBezTo>
                  <a:cubicBezTo>
                    <a:pt x="91" y="8"/>
                    <a:pt x="93" y="6"/>
                    <a:pt x="93" y="4"/>
                  </a:cubicBezTo>
                  <a:cubicBezTo>
                    <a:pt x="93" y="2"/>
                    <a:pt x="91" y="0"/>
                    <a:pt x="89" y="0"/>
                  </a:cubicBezTo>
                  <a:cubicBezTo>
                    <a:pt x="7" y="0"/>
                    <a:pt x="7" y="0"/>
                    <a:pt x="7" y="0"/>
                  </a:cubicBezTo>
                  <a:cubicBezTo>
                    <a:pt x="4" y="0"/>
                    <a:pt x="3" y="2"/>
                    <a:pt x="3" y="4"/>
                  </a:cubicBezTo>
                  <a:cubicBezTo>
                    <a:pt x="3" y="6"/>
                    <a:pt x="4" y="8"/>
                    <a:pt x="7" y="8"/>
                  </a:cubicBezTo>
                  <a:cubicBezTo>
                    <a:pt x="15" y="8"/>
                    <a:pt x="15" y="8"/>
                    <a:pt x="15" y="8"/>
                  </a:cubicBezTo>
                  <a:cubicBezTo>
                    <a:pt x="0" y="27"/>
                    <a:pt x="0" y="27"/>
                    <a:pt x="0" y="27"/>
                  </a:cubicBezTo>
                  <a:cubicBezTo>
                    <a:pt x="0" y="176"/>
                    <a:pt x="0" y="176"/>
                    <a:pt x="0" y="176"/>
                  </a:cubicBezTo>
                  <a:cubicBezTo>
                    <a:pt x="0" y="185"/>
                    <a:pt x="21" y="192"/>
                    <a:pt x="48" y="192"/>
                  </a:cubicBezTo>
                  <a:cubicBezTo>
                    <a:pt x="74" y="192"/>
                    <a:pt x="96" y="185"/>
                    <a:pt x="96" y="176"/>
                  </a:cubicBezTo>
                  <a:cubicBezTo>
                    <a:pt x="96" y="27"/>
                    <a:pt x="96" y="27"/>
                    <a:pt x="96" y="27"/>
                  </a:cubicBezTo>
                  <a:lnTo>
                    <a:pt x="81" y="8"/>
                  </a:lnTo>
                  <a:close/>
                  <a:moveTo>
                    <a:pt x="82" y="99"/>
                  </a:moveTo>
                  <a:cubicBezTo>
                    <a:pt x="82" y="100"/>
                    <a:pt x="80" y="103"/>
                    <a:pt x="79" y="106"/>
                  </a:cubicBezTo>
                  <a:cubicBezTo>
                    <a:pt x="79" y="106"/>
                    <a:pt x="79" y="106"/>
                    <a:pt x="78" y="107"/>
                  </a:cubicBezTo>
                  <a:cubicBezTo>
                    <a:pt x="77" y="109"/>
                    <a:pt x="77" y="109"/>
                    <a:pt x="77" y="109"/>
                  </a:cubicBezTo>
                  <a:cubicBezTo>
                    <a:pt x="76" y="110"/>
                    <a:pt x="74" y="111"/>
                    <a:pt x="74" y="111"/>
                  </a:cubicBezTo>
                  <a:cubicBezTo>
                    <a:pt x="74" y="111"/>
                    <a:pt x="73" y="111"/>
                    <a:pt x="73" y="111"/>
                  </a:cubicBezTo>
                  <a:cubicBezTo>
                    <a:pt x="73" y="111"/>
                    <a:pt x="72" y="111"/>
                    <a:pt x="72" y="111"/>
                  </a:cubicBezTo>
                  <a:cubicBezTo>
                    <a:pt x="72" y="111"/>
                    <a:pt x="71" y="112"/>
                    <a:pt x="70" y="113"/>
                  </a:cubicBezTo>
                  <a:cubicBezTo>
                    <a:pt x="70" y="113"/>
                    <a:pt x="70" y="113"/>
                    <a:pt x="69" y="113"/>
                  </a:cubicBezTo>
                  <a:cubicBezTo>
                    <a:pt x="68" y="114"/>
                    <a:pt x="67" y="114"/>
                    <a:pt x="67" y="114"/>
                  </a:cubicBezTo>
                  <a:cubicBezTo>
                    <a:pt x="66" y="114"/>
                    <a:pt x="66" y="114"/>
                    <a:pt x="66" y="114"/>
                  </a:cubicBezTo>
                  <a:cubicBezTo>
                    <a:pt x="65" y="114"/>
                    <a:pt x="64" y="115"/>
                    <a:pt x="63" y="116"/>
                  </a:cubicBezTo>
                  <a:cubicBezTo>
                    <a:pt x="63" y="116"/>
                    <a:pt x="63" y="116"/>
                    <a:pt x="61" y="117"/>
                  </a:cubicBezTo>
                  <a:cubicBezTo>
                    <a:pt x="60" y="117"/>
                    <a:pt x="60" y="117"/>
                    <a:pt x="59" y="117"/>
                  </a:cubicBezTo>
                  <a:cubicBezTo>
                    <a:pt x="58" y="117"/>
                    <a:pt x="58" y="117"/>
                    <a:pt x="57" y="117"/>
                  </a:cubicBezTo>
                  <a:cubicBezTo>
                    <a:pt x="56" y="116"/>
                    <a:pt x="56" y="116"/>
                    <a:pt x="56" y="116"/>
                  </a:cubicBezTo>
                  <a:cubicBezTo>
                    <a:pt x="56" y="116"/>
                    <a:pt x="54" y="118"/>
                    <a:pt x="52" y="121"/>
                  </a:cubicBezTo>
                  <a:cubicBezTo>
                    <a:pt x="52" y="121"/>
                    <a:pt x="52" y="121"/>
                    <a:pt x="50" y="122"/>
                  </a:cubicBezTo>
                  <a:cubicBezTo>
                    <a:pt x="49" y="122"/>
                    <a:pt x="49" y="122"/>
                    <a:pt x="49" y="122"/>
                  </a:cubicBezTo>
                  <a:cubicBezTo>
                    <a:pt x="48" y="122"/>
                    <a:pt x="47" y="122"/>
                    <a:pt x="47" y="122"/>
                  </a:cubicBezTo>
                  <a:cubicBezTo>
                    <a:pt x="47" y="122"/>
                    <a:pt x="47" y="122"/>
                    <a:pt x="47" y="122"/>
                  </a:cubicBezTo>
                  <a:cubicBezTo>
                    <a:pt x="47" y="122"/>
                    <a:pt x="46" y="122"/>
                    <a:pt x="45" y="122"/>
                  </a:cubicBezTo>
                  <a:cubicBezTo>
                    <a:pt x="45" y="122"/>
                    <a:pt x="44" y="123"/>
                    <a:pt x="43" y="125"/>
                  </a:cubicBezTo>
                  <a:cubicBezTo>
                    <a:pt x="43" y="125"/>
                    <a:pt x="43" y="125"/>
                    <a:pt x="41" y="126"/>
                  </a:cubicBezTo>
                  <a:cubicBezTo>
                    <a:pt x="40" y="127"/>
                    <a:pt x="38" y="128"/>
                    <a:pt x="36" y="129"/>
                  </a:cubicBezTo>
                  <a:cubicBezTo>
                    <a:pt x="35" y="130"/>
                    <a:pt x="33" y="130"/>
                    <a:pt x="32" y="130"/>
                  </a:cubicBezTo>
                  <a:cubicBezTo>
                    <a:pt x="31" y="130"/>
                    <a:pt x="30" y="130"/>
                    <a:pt x="29" y="130"/>
                  </a:cubicBezTo>
                  <a:cubicBezTo>
                    <a:pt x="27" y="129"/>
                    <a:pt x="25" y="128"/>
                    <a:pt x="24" y="125"/>
                  </a:cubicBezTo>
                  <a:cubicBezTo>
                    <a:pt x="23" y="122"/>
                    <a:pt x="22" y="120"/>
                    <a:pt x="22" y="118"/>
                  </a:cubicBezTo>
                  <a:cubicBezTo>
                    <a:pt x="22" y="118"/>
                    <a:pt x="22" y="118"/>
                    <a:pt x="22" y="118"/>
                  </a:cubicBezTo>
                  <a:cubicBezTo>
                    <a:pt x="22" y="117"/>
                    <a:pt x="22" y="117"/>
                    <a:pt x="21" y="117"/>
                  </a:cubicBezTo>
                  <a:cubicBezTo>
                    <a:pt x="21" y="117"/>
                    <a:pt x="21" y="117"/>
                    <a:pt x="20" y="117"/>
                  </a:cubicBezTo>
                  <a:cubicBezTo>
                    <a:pt x="17" y="116"/>
                    <a:pt x="15" y="114"/>
                    <a:pt x="14" y="111"/>
                  </a:cubicBezTo>
                  <a:cubicBezTo>
                    <a:pt x="13" y="110"/>
                    <a:pt x="13" y="108"/>
                    <a:pt x="13" y="106"/>
                  </a:cubicBezTo>
                  <a:cubicBezTo>
                    <a:pt x="13" y="104"/>
                    <a:pt x="14" y="102"/>
                    <a:pt x="15" y="100"/>
                  </a:cubicBezTo>
                  <a:cubicBezTo>
                    <a:pt x="16" y="98"/>
                    <a:pt x="18" y="96"/>
                    <a:pt x="20" y="94"/>
                  </a:cubicBezTo>
                  <a:cubicBezTo>
                    <a:pt x="23" y="92"/>
                    <a:pt x="23" y="92"/>
                    <a:pt x="23" y="92"/>
                  </a:cubicBezTo>
                  <a:cubicBezTo>
                    <a:pt x="27" y="90"/>
                    <a:pt x="31" y="88"/>
                    <a:pt x="32" y="87"/>
                  </a:cubicBezTo>
                  <a:cubicBezTo>
                    <a:pt x="33" y="87"/>
                    <a:pt x="34" y="87"/>
                    <a:pt x="34" y="88"/>
                  </a:cubicBezTo>
                  <a:cubicBezTo>
                    <a:pt x="35" y="89"/>
                    <a:pt x="35" y="89"/>
                    <a:pt x="36" y="88"/>
                  </a:cubicBezTo>
                  <a:cubicBezTo>
                    <a:pt x="36" y="88"/>
                    <a:pt x="36" y="88"/>
                    <a:pt x="37" y="87"/>
                  </a:cubicBezTo>
                  <a:cubicBezTo>
                    <a:pt x="39" y="85"/>
                    <a:pt x="41" y="83"/>
                    <a:pt x="43" y="82"/>
                  </a:cubicBezTo>
                  <a:cubicBezTo>
                    <a:pt x="44" y="82"/>
                    <a:pt x="45" y="82"/>
                    <a:pt x="46" y="82"/>
                  </a:cubicBezTo>
                  <a:cubicBezTo>
                    <a:pt x="48" y="82"/>
                    <a:pt x="50" y="83"/>
                    <a:pt x="51" y="85"/>
                  </a:cubicBezTo>
                  <a:cubicBezTo>
                    <a:pt x="52" y="88"/>
                    <a:pt x="52" y="91"/>
                    <a:pt x="50" y="95"/>
                  </a:cubicBezTo>
                  <a:cubicBezTo>
                    <a:pt x="48" y="98"/>
                    <a:pt x="46" y="101"/>
                    <a:pt x="43" y="104"/>
                  </a:cubicBezTo>
                  <a:cubicBezTo>
                    <a:pt x="43" y="104"/>
                    <a:pt x="43" y="104"/>
                    <a:pt x="43" y="104"/>
                  </a:cubicBezTo>
                  <a:cubicBezTo>
                    <a:pt x="42" y="105"/>
                    <a:pt x="42" y="105"/>
                    <a:pt x="42" y="106"/>
                  </a:cubicBezTo>
                  <a:cubicBezTo>
                    <a:pt x="42" y="106"/>
                    <a:pt x="42" y="106"/>
                    <a:pt x="42" y="106"/>
                  </a:cubicBezTo>
                  <a:cubicBezTo>
                    <a:pt x="43" y="106"/>
                    <a:pt x="43" y="106"/>
                    <a:pt x="43" y="106"/>
                  </a:cubicBezTo>
                  <a:cubicBezTo>
                    <a:pt x="43" y="106"/>
                    <a:pt x="44" y="106"/>
                    <a:pt x="44" y="106"/>
                  </a:cubicBezTo>
                  <a:cubicBezTo>
                    <a:pt x="44" y="106"/>
                    <a:pt x="44" y="106"/>
                    <a:pt x="45" y="106"/>
                  </a:cubicBezTo>
                  <a:cubicBezTo>
                    <a:pt x="46" y="104"/>
                    <a:pt x="48" y="103"/>
                    <a:pt x="49" y="102"/>
                  </a:cubicBezTo>
                  <a:cubicBezTo>
                    <a:pt x="50" y="101"/>
                    <a:pt x="51" y="101"/>
                    <a:pt x="52" y="101"/>
                  </a:cubicBezTo>
                  <a:cubicBezTo>
                    <a:pt x="53" y="101"/>
                    <a:pt x="53" y="101"/>
                    <a:pt x="53" y="101"/>
                  </a:cubicBezTo>
                  <a:cubicBezTo>
                    <a:pt x="53" y="101"/>
                    <a:pt x="54" y="100"/>
                    <a:pt x="55" y="98"/>
                  </a:cubicBezTo>
                  <a:cubicBezTo>
                    <a:pt x="55" y="96"/>
                    <a:pt x="56" y="95"/>
                    <a:pt x="56" y="96"/>
                  </a:cubicBezTo>
                  <a:cubicBezTo>
                    <a:pt x="56" y="97"/>
                    <a:pt x="57" y="97"/>
                    <a:pt x="57" y="97"/>
                  </a:cubicBezTo>
                  <a:cubicBezTo>
                    <a:pt x="57" y="96"/>
                    <a:pt x="58" y="93"/>
                    <a:pt x="59" y="90"/>
                  </a:cubicBezTo>
                  <a:cubicBezTo>
                    <a:pt x="61" y="86"/>
                    <a:pt x="62" y="83"/>
                    <a:pt x="62" y="82"/>
                  </a:cubicBezTo>
                  <a:cubicBezTo>
                    <a:pt x="63" y="81"/>
                    <a:pt x="65" y="79"/>
                    <a:pt x="69" y="77"/>
                  </a:cubicBezTo>
                  <a:cubicBezTo>
                    <a:pt x="72" y="76"/>
                    <a:pt x="73" y="79"/>
                    <a:pt x="72" y="84"/>
                  </a:cubicBezTo>
                  <a:cubicBezTo>
                    <a:pt x="70" y="89"/>
                    <a:pt x="70" y="93"/>
                    <a:pt x="70" y="93"/>
                  </a:cubicBezTo>
                  <a:cubicBezTo>
                    <a:pt x="70" y="93"/>
                    <a:pt x="72" y="92"/>
                    <a:pt x="74" y="91"/>
                  </a:cubicBezTo>
                  <a:cubicBezTo>
                    <a:pt x="77" y="89"/>
                    <a:pt x="79" y="88"/>
                    <a:pt x="79" y="88"/>
                  </a:cubicBezTo>
                  <a:cubicBezTo>
                    <a:pt x="79" y="88"/>
                    <a:pt x="79" y="88"/>
                    <a:pt x="79" y="88"/>
                  </a:cubicBezTo>
                  <a:cubicBezTo>
                    <a:pt x="79" y="88"/>
                    <a:pt x="80" y="88"/>
                    <a:pt x="80" y="87"/>
                  </a:cubicBezTo>
                  <a:cubicBezTo>
                    <a:pt x="81" y="87"/>
                    <a:pt x="81" y="88"/>
                    <a:pt x="81" y="89"/>
                  </a:cubicBezTo>
                  <a:cubicBezTo>
                    <a:pt x="81" y="90"/>
                    <a:pt x="81" y="93"/>
                    <a:pt x="82" y="95"/>
                  </a:cubicBezTo>
                  <a:cubicBezTo>
                    <a:pt x="83" y="96"/>
                    <a:pt x="83" y="98"/>
                    <a:pt x="8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2" name="Freeform 113"/>
            <p:cNvSpPr>
              <a:spLocks noEditPoints="1"/>
            </p:cNvSpPr>
            <p:nvPr/>
          </p:nvSpPr>
          <p:spPr bwMode="auto">
            <a:xfrm>
              <a:off x="6144522" y="5660700"/>
              <a:ext cx="71198" cy="75867"/>
            </a:xfrm>
            <a:custGeom>
              <a:avLst/>
              <a:gdLst>
                <a:gd name="T0" fmla="*/ 135937923 w 34"/>
                <a:gd name="T1" fmla="*/ 93265832 h 36"/>
                <a:gd name="T2" fmla="*/ 122783045 w 34"/>
                <a:gd name="T3" fmla="*/ 111029247 h 36"/>
                <a:gd name="T4" fmla="*/ 127168004 w 34"/>
                <a:gd name="T5" fmla="*/ 79942744 h 36"/>
                <a:gd name="T6" fmla="*/ 131552963 w 34"/>
                <a:gd name="T7" fmla="*/ 62177221 h 36"/>
                <a:gd name="T8" fmla="*/ 122783045 w 34"/>
                <a:gd name="T9" fmla="*/ 62177221 h 36"/>
                <a:gd name="T10" fmla="*/ 118398086 w 34"/>
                <a:gd name="T11" fmla="*/ 71059983 h 36"/>
                <a:gd name="T12" fmla="*/ 118398086 w 34"/>
                <a:gd name="T13" fmla="*/ 71059983 h 36"/>
                <a:gd name="T14" fmla="*/ 109626073 w 34"/>
                <a:gd name="T15" fmla="*/ 66617548 h 36"/>
                <a:gd name="T16" fmla="*/ 87701278 w 34"/>
                <a:gd name="T17" fmla="*/ 88823398 h 36"/>
                <a:gd name="T18" fmla="*/ 78931359 w 34"/>
                <a:gd name="T19" fmla="*/ 111029247 h 36"/>
                <a:gd name="T20" fmla="*/ 61391523 w 34"/>
                <a:gd name="T21" fmla="*/ 137677531 h 36"/>
                <a:gd name="T22" fmla="*/ 65776482 w 34"/>
                <a:gd name="T23" fmla="*/ 111029247 h 36"/>
                <a:gd name="T24" fmla="*/ 92086237 w 34"/>
                <a:gd name="T25" fmla="*/ 4440327 h 36"/>
                <a:gd name="T26" fmla="*/ 70161441 w 34"/>
                <a:gd name="T27" fmla="*/ 71059983 h 36"/>
                <a:gd name="T28" fmla="*/ 48236645 w 34"/>
                <a:gd name="T29" fmla="*/ 111029247 h 36"/>
                <a:gd name="T30" fmla="*/ 39466727 w 34"/>
                <a:gd name="T31" fmla="*/ 124354443 h 36"/>
                <a:gd name="T32" fmla="*/ 26309755 w 34"/>
                <a:gd name="T33" fmla="*/ 106588920 h 36"/>
                <a:gd name="T34" fmla="*/ 0 w 34"/>
                <a:gd name="T35" fmla="*/ 137677531 h 36"/>
                <a:gd name="T36" fmla="*/ 4384959 w 34"/>
                <a:gd name="T37" fmla="*/ 159883380 h 36"/>
                <a:gd name="T38" fmla="*/ 13154878 w 34"/>
                <a:gd name="T39" fmla="*/ 159883380 h 36"/>
                <a:gd name="T40" fmla="*/ 39466727 w 34"/>
                <a:gd name="T41" fmla="*/ 124354443 h 36"/>
                <a:gd name="T42" fmla="*/ 48236645 w 34"/>
                <a:gd name="T43" fmla="*/ 115471681 h 36"/>
                <a:gd name="T44" fmla="*/ 65776482 w 34"/>
                <a:gd name="T45" fmla="*/ 84383071 h 36"/>
                <a:gd name="T46" fmla="*/ 57006563 w 34"/>
                <a:gd name="T47" fmla="*/ 119912008 h 36"/>
                <a:gd name="T48" fmla="*/ 61391523 w 34"/>
                <a:gd name="T49" fmla="*/ 137677531 h 36"/>
                <a:gd name="T50" fmla="*/ 74546400 w 34"/>
                <a:gd name="T51" fmla="*/ 124354443 h 36"/>
                <a:gd name="T52" fmla="*/ 83316318 w 34"/>
                <a:gd name="T53" fmla="*/ 115471681 h 36"/>
                <a:gd name="T54" fmla="*/ 96471196 w 34"/>
                <a:gd name="T55" fmla="*/ 119912008 h 36"/>
                <a:gd name="T56" fmla="*/ 118398086 w 34"/>
                <a:gd name="T57" fmla="*/ 111029247 h 36"/>
                <a:gd name="T58" fmla="*/ 131552963 w 34"/>
                <a:gd name="T59" fmla="*/ 102148593 h 36"/>
                <a:gd name="T60" fmla="*/ 149092800 w 34"/>
                <a:gd name="T61" fmla="*/ 71059983 h 36"/>
                <a:gd name="T62" fmla="*/ 140322882 w 34"/>
                <a:gd name="T63" fmla="*/ 75500310 h 36"/>
                <a:gd name="T64" fmla="*/ 26309755 w 34"/>
                <a:gd name="T65" fmla="*/ 146560292 h 36"/>
                <a:gd name="T66" fmla="*/ 8769918 w 34"/>
                <a:gd name="T67" fmla="*/ 159883380 h 36"/>
                <a:gd name="T68" fmla="*/ 8769918 w 34"/>
                <a:gd name="T69" fmla="*/ 142117858 h 36"/>
                <a:gd name="T70" fmla="*/ 26309755 w 34"/>
                <a:gd name="T71" fmla="*/ 106588920 h 36"/>
                <a:gd name="T72" fmla="*/ 35079673 w 34"/>
                <a:gd name="T73" fmla="*/ 106588920 h 36"/>
                <a:gd name="T74" fmla="*/ 118398086 w 34"/>
                <a:gd name="T75" fmla="*/ 84383071 h 36"/>
                <a:gd name="T76" fmla="*/ 96471196 w 34"/>
                <a:gd name="T77" fmla="*/ 119912008 h 36"/>
                <a:gd name="T78" fmla="*/ 92086237 w 34"/>
                <a:gd name="T79" fmla="*/ 119912008 h 36"/>
                <a:gd name="T80" fmla="*/ 100856155 w 34"/>
                <a:gd name="T81" fmla="*/ 79942744 h 36"/>
                <a:gd name="T82" fmla="*/ 118398086 w 34"/>
                <a:gd name="T83" fmla="*/ 71059983 h 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4" h="36">
                  <a:moveTo>
                    <a:pt x="32" y="17"/>
                  </a:moveTo>
                  <a:cubicBezTo>
                    <a:pt x="32" y="19"/>
                    <a:pt x="31" y="20"/>
                    <a:pt x="31" y="21"/>
                  </a:cubicBezTo>
                  <a:cubicBezTo>
                    <a:pt x="30" y="22"/>
                    <a:pt x="29" y="23"/>
                    <a:pt x="29" y="23"/>
                  </a:cubicBezTo>
                  <a:cubicBezTo>
                    <a:pt x="28" y="24"/>
                    <a:pt x="28" y="24"/>
                    <a:pt x="28" y="25"/>
                  </a:cubicBezTo>
                  <a:cubicBezTo>
                    <a:pt x="28" y="25"/>
                    <a:pt x="27" y="25"/>
                    <a:pt x="27" y="24"/>
                  </a:cubicBezTo>
                  <a:cubicBezTo>
                    <a:pt x="27" y="24"/>
                    <a:pt x="28" y="22"/>
                    <a:pt x="29" y="18"/>
                  </a:cubicBezTo>
                  <a:cubicBezTo>
                    <a:pt x="29" y="17"/>
                    <a:pt x="29" y="17"/>
                    <a:pt x="29" y="16"/>
                  </a:cubicBezTo>
                  <a:cubicBezTo>
                    <a:pt x="30" y="16"/>
                    <a:pt x="30" y="15"/>
                    <a:pt x="30" y="14"/>
                  </a:cubicBezTo>
                  <a:cubicBezTo>
                    <a:pt x="30" y="13"/>
                    <a:pt x="30" y="13"/>
                    <a:pt x="30" y="13"/>
                  </a:cubicBezTo>
                  <a:cubicBezTo>
                    <a:pt x="28" y="14"/>
                    <a:pt x="28" y="14"/>
                    <a:pt x="28" y="14"/>
                  </a:cubicBezTo>
                  <a:cubicBezTo>
                    <a:pt x="27" y="17"/>
                    <a:pt x="27" y="17"/>
                    <a:pt x="27" y="17"/>
                  </a:cubicBezTo>
                  <a:cubicBezTo>
                    <a:pt x="27" y="16"/>
                    <a:pt x="27" y="16"/>
                    <a:pt x="27" y="16"/>
                  </a:cubicBezTo>
                  <a:cubicBezTo>
                    <a:pt x="27" y="16"/>
                    <a:pt x="27" y="16"/>
                    <a:pt x="27" y="16"/>
                  </a:cubicBezTo>
                  <a:cubicBezTo>
                    <a:pt x="27" y="16"/>
                    <a:pt x="27" y="16"/>
                    <a:pt x="27" y="16"/>
                  </a:cubicBezTo>
                  <a:cubicBezTo>
                    <a:pt x="27" y="15"/>
                    <a:pt x="27" y="15"/>
                    <a:pt x="26" y="15"/>
                  </a:cubicBezTo>
                  <a:cubicBezTo>
                    <a:pt x="26" y="15"/>
                    <a:pt x="26" y="15"/>
                    <a:pt x="25" y="15"/>
                  </a:cubicBezTo>
                  <a:cubicBezTo>
                    <a:pt x="24" y="15"/>
                    <a:pt x="23" y="16"/>
                    <a:pt x="22" y="17"/>
                  </a:cubicBezTo>
                  <a:cubicBezTo>
                    <a:pt x="21" y="18"/>
                    <a:pt x="21" y="19"/>
                    <a:pt x="20" y="20"/>
                  </a:cubicBezTo>
                  <a:cubicBezTo>
                    <a:pt x="20" y="21"/>
                    <a:pt x="19" y="22"/>
                    <a:pt x="19" y="22"/>
                  </a:cubicBezTo>
                  <a:cubicBezTo>
                    <a:pt x="19" y="23"/>
                    <a:pt x="19" y="24"/>
                    <a:pt x="18" y="25"/>
                  </a:cubicBezTo>
                  <a:cubicBezTo>
                    <a:pt x="17" y="27"/>
                    <a:pt x="17" y="28"/>
                    <a:pt x="16" y="29"/>
                  </a:cubicBezTo>
                  <a:cubicBezTo>
                    <a:pt x="16" y="30"/>
                    <a:pt x="15" y="30"/>
                    <a:pt x="14" y="31"/>
                  </a:cubicBezTo>
                  <a:cubicBezTo>
                    <a:pt x="14" y="31"/>
                    <a:pt x="14" y="31"/>
                    <a:pt x="14" y="30"/>
                  </a:cubicBezTo>
                  <a:cubicBezTo>
                    <a:pt x="13" y="30"/>
                    <a:pt x="14" y="28"/>
                    <a:pt x="15" y="25"/>
                  </a:cubicBezTo>
                  <a:cubicBezTo>
                    <a:pt x="23" y="0"/>
                    <a:pt x="23" y="0"/>
                    <a:pt x="23" y="0"/>
                  </a:cubicBezTo>
                  <a:cubicBezTo>
                    <a:pt x="21" y="1"/>
                    <a:pt x="21" y="1"/>
                    <a:pt x="21" y="1"/>
                  </a:cubicBezTo>
                  <a:cubicBezTo>
                    <a:pt x="20" y="3"/>
                    <a:pt x="20" y="3"/>
                    <a:pt x="20" y="3"/>
                  </a:cubicBezTo>
                  <a:cubicBezTo>
                    <a:pt x="18" y="10"/>
                    <a:pt x="16" y="15"/>
                    <a:pt x="16" y="16"/>
                  </a:cubicBezTo>
                  <a:cubicBezTo>
                    <a:pt x="12" y="25"/>
                    <a:pt x="12" y="25"/>
                    <a:pt x="12" y="25"/>
                  </a:cubicBezTo>
                  <a:cubicBezTo>
                    <a:pt x="11" y="25"/>
                    <a:pt x="11" y="25"/>
                    <a:pt x="11" y="25"/>
                  </a:cubicBezTo>
                  <a:cubicBezTo>
                    <a:pt x="11" y="26"/>
                    <a:pt x="10" y="27"/>
                    <a:pt x="9" y="28"/>
                  </a:cubicBezTo>
                  <a:cubicBezTo>
                    <a:pt x="9" y="28"/>
                    <a:pt x="9" y="28"/>
                    <a:pt x="9" y="28"/>
                  </a:cubicBezTo>
                  <a:cubicBezTo>
                    <a:pt x="9" y="26"/>
                    <a:pt x="9" y="25"/>
                    <a:pt x="8" y="24"/>
                  </a:cubicBezTo>
                  <a:cubicBezTo>
                    <a:pt x="8" y="23"/>
                    <a:pt x="7" y="23"/>
                    <a:pt x="6" y="24"/>
                  </a:cubicBezTo>
                  <a:cubicBezTo>
                    <a:pt x="5" y="24"/>
                    <a:pt x="4" y="25"/>
                    <a:pt x="3" y="26"/>
                  </a:cubicBezTo>
                  <a:cubicBezTo>
                    <a:pt x="2" y="28"/>
                    <a:pt x="1" y="29"/>
                    <a:pt x="0" y="31"/>
                  </a:cubicBezTo>
                  <a:cubicBezTo>
                    <a:pt x="0" y="32"/>
                    <a:pt x="0" y="33"/>
                    <a:pt x="0" y="35"/>
                  </a:cubicBezTo>
                  <a:cubicBezTo>
                    <a:pt x="0" y="35"/>
                    <a:pt x="1" y="35"/>
                    <a:pt x="1" y="36"/>
                  </a:cubicBezTo>
                  <a:cubicBezTo>
                    <a:pt x="1" y="36"/>
                    <a:pt x="2" y="36"/>
                    <a:pt x="2" y="36"/>
                  </a:cubicBezTo>
                  <a:cubicBezTo>
                    <a:pt x="2" y="36"/>
                    <a:pt x="3" y="36"/>
                    <a:pt x="3" y="36"/>
                  </a:cubicBezTo>
                  <a:cubicBezTo>
                    <a:pt x="5" y="35"/>
                    <a:pt x="7" y="33"/>
                    <a:pt x="8" y="28"/>
                  </a:cubicBezTo>
                  <a:cubicBezTo>
                    <a:pt x="9" y="28"/>
                    <a:pt x="9" y="28"/>
                    <a:pt x="9" y="28"/>
                  </a:cubicBezTo>
                  <a:cubicBezTo>
                    <a:pt x="9" y="28"/>
                    <a:pt x="9" y="28"/>
                    <a:pt x="9" y="28"/>
                  </a:cubicBezTo>
                  <a:cubicBezTo>
                    <a:pt x="10" y="28"/>
                    <a:pt x="11" y="27"/>
                    <a:pt x="11" y="26"/>
                  </a:cubicBezTo>
                  <a:cubicBezTo>
                    <a:pt x="13" y="21"/>
                    <a:pt x="15" y="18"/>
                    <a:pt x="16" y="17"/>
                  </a:cubicBezTo>
                  <a:cubicBezTo>
                    <a:pt x="15" y="18"/>
                    <a:pt x="15" y="19"/>
                    <a:pt x="15" y="19"/>
                  </a:cubicBezTo>
                  <a:cubicBezTo>
                    <a:pt x="15" y="20"/>
                    <a:pt x="15" y="21"/>
                    <a:pt x="14" y="21"/>
                  </a:cubicBezTo>
                  <a:cubicBezTo>
                    <a:pt x="14" y="23"/>
                    <a:pt x="13" y="25"/>
                    <a:pt x="13" y="27"/>
                  </a:cubicBezTo>
                  <a:cubicBezTo>
                    <a:pt x="12" y="28"/>
                    <a:pt x="12" y="29"/>
                    <a:pt x="13" y="30"/>
                  </a:cubicBezTo>
                  <a:cubicBezTo>
                    <a:pt x="13" y="31"/>
                    <a:pt x="13" y="31"/>
                    <a:pt x="14" y="31"/>
                  </a:cubicBezTo>
                  <a:cubicBezTo>
                    <a:pt x="14" y="31"/>
                    <a:pt x="14" y="31"/>
                    <a:pt x="14" y="31"/>
                  </a:cubicBezTo>
                  <a:cubicBezTo>
                    <a:pt x="15" y="31"/>
                    <a:pt x="16" y="30"/>
                    <a:pt x="17" y="28"/>
                  </a:cubicBezTo>
                  <a:cubicBezTo>
                    <a:pt x="17" y="27"/>
                    <a:pt x="18" y="26"/>
                    <a:pt x="19" y="24"/>
                  </a:cubicBezTo>
                  <a:cubicBezTo>
                    <a:pt x="19" y="24"/>
                    <a:pt x="19" y="25"/>
                    <a:pt x="19" y="26"/>
                  </a:cubicBezTo>
                  <a:cubicBezTo>
                    <a:pt x="20" y="27"/>
                    <a:pt x="20" y="27"/>
                    <a:pt x="21" y="27"/>
                  </a:cubicBezTo>
                  <a:cubicBezTo>
                    <a:pt x="21" y="28"/>
                    <a:pt x="22" y="28"/>
                    <a:pt x="22" y="27"/>
                  </a:cubicBezTo>
                  <a:cubicBezTo>
                    <a:pt x="23" y="27"/>
                    <a:pt x="25" y="25"/>
                    <a:pt x="26" y="22"/>
                  </a:cubicBezTo>
                  <a:cubicBezTo>
                    <a:pt x="26" y="23"/>
                    <a:pt x="26" y="24"/>
                    <a:pt x="27" y="25"/>
                  </a:cubicBezTo>
                  <a:cubicBezTo>
                    <a:pt x="27" y="25"/>
                    <a:pt x="27" y="25"/>
                    <a:pt x="28" y="25"/>
                  </a:cubicBezTo>
                  <a:cubicBezTo>
                    <a:pt x="28" y="25"/>
                    <a:pt x="29" y="24"/>
                    <a:pt x="30" y="23"/>
                  </a:cubicBezTo>
                  <a:cubicBezTo>
                    <a:pt x="31" y="22"/>
                    <a:pt x="32" y="20"/>
                    <a:pt x="33" y="17"/>
                  </a:cubicBezTo>
                  <a:cubicBezTo>
                    <a:pt x="34" y="16"/>
                    <a:pt x="34" y="16"/>
                    <a:pt x="34" y="16"/>
                  </a:cubicBezTo>
                  <a:cubicBezTo>
                    <a:pt x="33" y="15"/>
                    <a:pt x="33" y="15"/>
                    <a:pt x="33" y="15"/>
                  </a:cubicBezTo>
                  <a:cubicBezTo>
                    <a:pt x="33" y="15"/>
                    <a:pt x="33" y="16"/>
                    <a:pt x="32" y="17"/>
                  </a:cubicBezTo>
                  <a:close/>
                  <a:moveTo>
                    <a:pt x="8" y="28"/>
                  </a:moveTo>
                  <a:cubicBezTo>
                    <a:pt x="7" y="30"/>
                    <a:pt x="7" y="31"/>
                    <a:pt x="6" y="33"/>
                  </a:cubicBezTo>
                  <a:cubicBezTo>
                    <a:pt x="5" y="34"/>
                    <a:pt x="4" y="35"/>
                    <a:pt x="3" y="35"/>
                  </a:cubicBezTo>
                  <a:cubicBezTo>
                    <a:pt x="3" y="36"/>
                    <a:pt x="2" y="36"/>
                    <a:pt x="2" y="36"/>
                  </a:cubicBezTo>
                  <a:cubicBezTo>
                    <a:pt x="2" y="36"/>
                    <a:pt x="2" y="35"/>
                    <a:pt x="1" y="35"/>
                  </a:cubicBezTo>
                  <a:cubicBezTo>
                    <a:pt x="1" y="35"/>
                    <a:pt x="1" y="34"/>
                    <a:pt x="2" y="32"/>
                  </a:cubicBezTo>
                  <a:cubicBezTo>
                    <a:pt x="2" y="30"/>
                    <a:pt x="3" y="29"/>
                    <a:pt x="4" y="27"/>
                  </a:cubicBezTo>
                  <a:cubicBezTo>
                    <a:pt x="4" y="25"/>
                    <a:pt x="5" y="24"/>
                    <a:pt x="6" y="24"/>
                  </a:cubicBezTo>
                  <a:cubicBezTo>
                    <a:pt x="7" y="24"/>
                    <a:pt x="7" y="24"/>
                    <a:pt x="7" y="24"/>
                  </a:cubicBezTo>
                  <a:cubicBezTo>
                    <a:pt x="8" y="24"/>
                    <a:pt x="8" y="24"/>
                    <a:pt x="8" y="24"/>
                  </a:cubicBezTo>
                  <a:cubicBezTo>
                    <a:pt x="8" y="25"/>
                    <a:pt x="8" y="26"/>
                    <a:pt x="8" y="28"/>
                  </a:cubicBezTo>
                  <a:close/>
                  <a:moveTo>
                    <a:pt x="27" y="19"/>
                  </a:moveTo>
                  <a:cubicBezTo>
                    <a:pt x="26" y="21"/>
                    <a:pt x="25" y="23"/>
                    <a:pt x="24" y="24"/>
                  </a:cubicBezTo>
                  <a:cubicBezTo>
                    <a:pt x="24" y="26"/>
                    <a:pt x="23" y="27"/>
                    <a:pt x="22" y="27"/>
                  </a:cubicBezTo>
                  <a:cubicBezTo>
                    <a:pt x="22" y="27"/>
                    <a:pt x="22" y="27"/>
                    <a:pt x="21" y="27"/>
                  </a:cubicBezTo>
                  <a:cubicBezTo>
                    <a:pt x="21" y="27"/>
                    <a:pt x="21" y="27"/>
                    <a:pt x="21" y="27"/>
                  </a:cubicBezTo>
                  <a:cubicBezTo>
                    <a:pt x="20" y="26"/>
                    <a:pt x="21" y="25"/>
                    <a:pt x="21" y="23"/>
                  </a:cubicBezTo>
                  <a:cubicBezTo>
                    <a:pt x="21" y="22"/>
                    <a:pt x="22" y="20"/>
                    <a:pt x="23" y="18"/>
                  </a:cubicBezTo>
                  <a:cubicBezTo>
                    <a:pt x="24" y="17"/>
                    <a:pt x="24" y="16"/>
                    <a:pt x="25" y="15"/>
                  </a:cubicBezTo>
                  <a:cubicBezTo>
                    <a:pt x="26" y="15"/>
                    <a:pt x="27" y="15"/>
                    <a:pt x="27" y="16"/>
                  </a:cubicBezTo>
                  <a:cubicBezTo>
                    <a:pt x="27" y="17"/>
                    <a:pt x="27" y="18"/>
                    <a:pt x="2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3" name="Freeform 114"/>
            <p:cNvSpPr>
              <a:spLocks noEditPoints="1"/>
            </p:cNvSpPr>
            <p:nvPr/>
          </p:nvSpPr>
          <p:spPr bwMode="auto">
            <a:xfrm>
              <a:off x="5078881" y="4620737"/>
              <a:ext cx="398011" cy="399178"/>
            </a:xfrm>
            <a:custGeom>
              <a:avLst/>
              <a:gdLst>
                <a:gd name="T0" fmla="*/ 825066438 w 192"/>
                <a:gd name="T1" fmla="*/ 389021831 h 192"/>
                <a:gd name="T2" fmla="*/ 670366611 w 192"/>
                <a:gd name="T3" fmla="*/ 229090749 h 192"/>
                <a:gd name="T4" fmla="*/ 635988410 w 192"/>
                <a:gd name="T5" fmla="*/ 233413098 h 192"/>
                <a:gd name="T6" fmla="*/ 584421110 w 192"/>
                <a:gd name="T7" fmla="*/ 168575780 h 192"/>
                <a:gd name="T8" fmla="*/ 584421110 w 192"/>
                <a:gd name="T9" fmla="*/ 151286383 h 192"/>
                <a:gd name="T10" fmla="*/ 438315833 w 192"/>
                <a:gd name="T11" fmla="*/ 0 h 192"/>
                <a:gd name="T12" fmla="*/ 309399655 w 192"/>
                <a:gd name="T13" fmla="*/ 77804366 h 192"/>
                <a:gd name="T14" fmla="*/ 227753503 w 192"/>
                <a:gd name="T15" fmla="*/ 56192620 h 192"/>
                <a:gd name="T16" fmla="*/ 47270025 w 192"/>
                <a:gd name="T17" fmla="*/ 237735448 h 192"/>
                <a:gd name="T18" fmla="*/ 124618902 w 192"/>
                <a:gd name="T19" fmla="*/ 389021831 h 192"/>
                <a:gd name="T20" fmla="*/ 146105278 w 192"/>
                <a:gd name="T21" fmla="*/ 466826197 h 192"/>
                <a:gd name="T22" fmla="*/ 146105278 w 192"/>
                <a:gd name="T23" fmla="*/ 466826197 h 192"/>
                <a:gd name="T24" fmla="*/ 8594550 w 192"/>
                <a:gd name="T25" fmla="*/ 756429836 h 192"/>
                <a:gd name="T26" fmla="*/ 8594550 w 192"/>
                <a:gd name="T27" fmla="*/ 786686281 h 192"/>
                <a:gd name="T28" fmla="*/ 17189100 w 192"/>
                <a:gd name="T29" fmla="*/ 808300106 h 192"/>
                <a:gd name="T30" fmla="*/ 25783650 w 192"/>
                <a:gd name="T31" fmla="*/ 812622455 h 192"/>
                <a:gd name="T32" fmla="*/ 34378200 w 192"/>
                <a:gd name="T33" fmla="*/ 825589503 h 192"/>
                <a:gd name="T34" fmla="*/ 51567300 w 192"/>
                <a:gd name="T35" fmla="*/ 829911853 h 192"/>
                <a:gd name="T36" fmla="*/ 68756400 w 192"/>
                <a:gd name="T37" fmla="*/ 821267154 h 192"/>
                <a:gd name="T38" fmla="*/ 391047880 w 192"/>
                <a:gd name="T39" fmla="*/ 704559565 h 192"/>
                <a:gd name="T40" fmla="*/ 403939706 w 192"/>
                <a:gd name="T41" fmla="*/ 700237216 h 192"/>
                <a:gd name="T42" fmla="*/ 438315833 w 192"/>
                <a:gd name="T43" fmla="*/ 704559565 h 192"/>
                <a:gd name="T44" fmla="*/ 494180408 w 192"/>
                <a:gd name="T45" fmla="*/ 691592517 h 192"/>
                <a:gd name="T46" fmla="*/ 648880235 w 192"/>
                <a:gd name="T47" fmla="*/ 791010709 h 192"/>
                <a:gd name="T48" fmla="*/ 820769163 w 192"/>
                <a:gd name="T49" fmla="*/ 609465802 h 192"/>
                <a:gd name="T50" fmla="*/ 782093688 w 192"/>
                <a:gd name="T51" fmla="*/ 501404991 h 192"/>
                <a:gd name="T52" fmla="*/ 825066438 w 192"/>
                <a:gd name="T53" fmla="*/ 389021831 h 192"/>
                <a:gd name="T54" fmla="*/ 296507830 w 192"/>
                <a:gd name="T55" fmla="*/ 185865177 h 192"/>
                <a:gd name="T56" fmla="*/ 446910383 w 192"/>
                <a:gd name="T57" fmla="*/ 302572766 h 192"/>
                <a:gd name="T58" fmla="*/ 429721283 w 192"/>
                <a:gd name="T59" fmla="*/ 332829211 h 192"/>
                <a:gd name="T60" fmla="*/ 425424008 w 192"/>
                <a:gd name="T61" fmla="*/ 332829211 h 192"/>
                <a:gd name="T62" fmla="*/ 403939706 w 192"/>
                <a:gd name="T63" fmla="*/ 315539814 h 192"/>
                <a:gd name="T64" fmla="*/ 296507830 w 192"/>
                <a:gd name="T65" fmla="*/ 233413098 h 192"/>
                <a:gd name="T66" fmla="*/ 296507830 w 192"/>
                <a:gd name="T67" fmla="*/ 233413098 h 192"/>
                <a:gd name="T68" fmla="*/ 275021455 w 192"/>
                <a:gd name="T69" fmla="*/ 207479003 h 192"/>
                <a:gd name="T70" fmla="*/ 296507830 w 192"/>
                <a:gd name="T71" fmla="*/ 185865177 h 192"/>
                <a:gd name="T72" fmla="*/ 180483478 w 192"/>
                <a:gd name="T73" fmla="*/ 514372039 h 192"/>
                <a:gd name="T74" fmla="*/ 253535080 w 192"/>
                <a:gd name="T75" fmla="*/ 561919960 h 192"/>
                <a:gd name="T76" fmla="*/ 111727077 w 192"/>
                <a:gd name="T77" fmla="*/ 682947819 h 192"/>
                <a:gd name="T78" fmla="*/ 180483478 w 192"/>
                <a:gd name="T79" fmla="*/ 514372039 h 192"/>
                <a:gd name="T80" fmla="*/ 184780753 w 192"/>
                <a:gd name="T81" fmla="*/ 682947819 h 192"/>
                <a:gd name="T82" fmla="*/ 292210555 w 192"/>
                <a:gd name="T83" fmla="*/ 587854056 h 192"/>
                <a:gd name="T84" fmla="*/ 326588755 w 192"/>
                <a:gd name="T85" fmla="*/ 652691374 h 192"/>
                <a:gd name="T86" fmla="*/ 184780753 w 192"/>
                <a:gd name="T87" fmla="*/ 682947819 h 192"/>
                <a:gd name="T88" fmla="*/ 489883133 w 192"/>
                <a:gd name="T89" fmla="*/ 561919960 h 192"/>
                <a:gd name="T90" fmla="*/ 489883133 w 192"/>
                <a:gd name="T91" fmla="*/ 561919960 h 192"/>
                <a:gd name="T92" fmla="*/ 468396758 w 192"/>
                <a:gd name="T93" fmla="*/ 540308214 h 192"/>
                <a:gd name="T94" fmla="*/ 339480580 w 192"/>
                <a:gd name="T95" fmla="*/ 419278276 h 192"/>
                <a:gd name="T96" fmla="*/ 317994205 w 192"/>
                <a:gd name="T97" fmla="*/ 389021831 h 192"/>
                <a:gd name="T98" fmla="*/ 348075130 w 192"/>
                <a:gd name="T99" fmla="*/ 371730354 h 192"/>
                <a:gd name="T100" fmla="*/ 515666783 w 192"/>
                <a:gd name="T101" fmla="*/ 540308214 h 192"/>
                <a:gd name="T102" fmla="*/ 489883133 w 192"/>
                <a:gd name="T103" fmla="*/ 561919960 h 192"/>
                <a:gd name="T104" fmla="*/ 691852986 w 192"/>
                <a:gd name="T105" fmla="*/ 631079627 h 192"/>
                <a:gd name="T106" fmla="*/ 670366611 w 192"/>
                <a:gd name="T107" fmla="*/ 644046675 h 192"/>
                <a:gd name="T108" fmla="*/ 661772061 w 192"/>
                <a:gd name="T109" fmla="*/ 644046675 h 192"/>
                <a:gd name="T110" fmla="*/ 648880235 w 192"/>
                <a:gd name="T111" fmla="*/ 613788151 h 192"/>
                <a:gd name="T112" fmla="*/ 657474785 w 192"/>
                <a:gd name="T113" fmla="*/ 514372039 h 192"/>
                <a:gd name="T114" fmla="*/ 580123835 w 192"/>
                <a:gd name="T115" fmla="*/ 440890022 h 192"/>
                <a:gd name="T116" fmla="*/ 567234083 w 192"/>
                <a:gd name="T117" fmla="*/ 410633577 h 192"/>
                <a:gd name="T118" fmla="*/ 597312935 w 192"/>
                <a:gd name="T119" fmla="*/ 397666529 h 192"/>
                <a:gd name="T120" fmla="*/ 700447536 w 192"/>
                <a:gd name="T121" fmla="*/ 497082642 h 192"/>
                <a:gd name="T122" fmla="*/ 691852986 w 192"/>
                <a:gd name="T123" fmla="*/ 631079627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92">
                  <a:moveTo>
                    <a:pt x="192" y="90"/>
                  </a:moveTo>
                  <a:cubicBezTo>
                    <a:pt x="192" y="70"/>
                    <a:pt x="176" y="53"/>
                    <a:pt x="156" y="53"/>
                  </a:cubicBezTo>
                  <a:cubicBezTo>
                    <a:pt x="153" y="53"/>
                    <a:pt x="151" y="53"/>
                    <a:pt x="148" y="54"/>
                  </a:cubicBezTo>
                  <a:cubicBezTo>
                    <a:pt x="146" y="48"/>
                    <a:pt x="142" y="43"/>
                    <a:pt x="136" y="39"/>
                  </a:cubicBezTo>
                  <a:cubicBezTo>
                    <a:pt x="136" y="38"/>
                    <a:pt x="136" y="37"/>
                    <a:pt x="136" y="35"/>
                  </a:cubicBezTo>
                  <a:cubicBezTo>
                    <a:pt x="136" y="16"/>
                    <a:pt x="121" y="0"/>
                    <a:pt x="102" y="0"/>
                  </a:cubicBezTo>
                  <a:cubicBezTo>
                    <a:pt x="89" y="0"/>
                    <a:pt x="78" y="7"/>
                    <a:pt x="72" y="18"/>
                  </a:cubicBezTo>
                  <a:cubicBezTo>
                    <a:pt x="66" y="15"/>
                    <a:pt x="59" y="13"/>
                    <a:pt x="53" y="13"/>
                  </a:cubicBezTo>
                  <a:cubicBezTo>
                    <a:pt x="30" y="13"/>
                    <a:pt x="11" y="32"/>
                    <a:pt x="11" y="55"/>
                  </a:cubicBezTo>
                  <a:cubicBezTo>
                    <a:pt x="11" y="69"/>
                    <a:pt x="18" y="82"/>
                    <a:pt x="29" y="90"/>
                  </a:cubicBezTo>
                  <a:cubicBezTo>
                    <a:pt x="29" y="97"/>
                    <a:pt x="31" y="103"/>
                    <a:pt x="34" y="108"/>
                  </a:cubicBezTo>
                  <a:cubicBezTo>
                    <a:pt x="34" y="108"/>
                    <a:pt x="34" y="108"/>
                    <a:pt x="34" y="108"/>
                  </a:cubicBezTo>
                  <a:cubicBezTo>
                    <a:pt x="34" y="109"/>
                    <a:pt x="25" y="148"/>
                    <a:pt x="2" y="175"/>
                  </a:cubicBezTo>
                  <a:cubicBezTo>
                    <a:pt x="0" y="177"/>
                    <a:pt x="0" y="180"/>
                    <a:pt x="2" y="182"/>
                  </a:cubicBezTo>
                  <a:cubicBezTo>
                    <a:pt x="2" y="184"/>
                    <a:pt x="3" y="185"/>
                    <a:pt x="4" y="187"/>
                  </a:cubicBezTo>
                  <a:cubicBezTo>
                    <a:pt x="4" y="187"/>
                    <a:pt x="5" y="188"/>
                    <a:pt x="6" y="188"/>
                  </a:cubicBezTo>
                  <a:cubicBezTo>
                    <a:pt x="7" y="189"/>
                    <a:pt x="7" y="190"/>
                    <a:pt x="8" y="191"/>
                  </a:cubicBezTo>
                  <a:cubicBezTo>
                    <a:pt x="9" y="192"/>
                    <a:pt x="10" y="192"/>
                    <a:pt x="12" y="192"/>
                  </a:cubicBezTo>
                  <a:cubicBezTo>
                    <a:pt x="13" y="192"/>
                    <a:pt x="15" y="191"/>
                    <a:pt x="16" y="190"/>
                  </a:cubicBezTo>
                  <a:cubicBezTo>
                    <a:pt x="16" y="190"/>
                    <a:pt x="43" y="157"/>
                    <a:pt x="91" y="163"/>
                  </a:cubicBezTo>
                  <a:cubicBezTo>
                    <a:pt x="92" y="163"/>
                    <a:pt x="93" y="163"/>
                    <a:pt x="94" y="162"/>
                  </a:cubicBezTo>
                  <a:cubicBezTo>
                    <a:pt x="97" y="163"/>
                    <a:pt x="99" y="163"/>
                    <a:pt x="102" y="163"/>
                  </a:cubicBezTo>
                  <a:cubicBezTo>
                    <a:pt x="106" y="163"/>
                    <a:pt x="110" y="162"/>
                    <a:pt x="115" y="160"/>
                  </a:cubicBezTo>
                  <a:cubicBezTo>
                    <a:pt x="122" y="174"/>
                    <a:pt x="135" y="183"/>
                    <a:pt x="151" y="183"/>
                  </a:cubicBezTo>
                  <a:cubicBezTo>
                    <a:pt x="173" y="183"/>
                    <a:pt x="191" y="164"/>
                    <a:pt x="191" y="141"/>
                  </a:cubicBezTo>
                  <a:cubicBezTo>
                    <a:pt x="191" y="132"/>
                    <a:pt x="188" y="123"/>
                    <a:pt x="182" y="116"/>
                  </a:cubicBezTo>
                  <a:cubicBezTo>
                    <a:pt x="189" y="109"/>
                    <a:pt x="192" y="100"/>
                    <a:pt x="192" y="90"/>
                  </a:cubicBezTo>
                  <a:close/>
                  <a:moveTo>
                    <a:pt x="69" y="43"/>
                  </a:moveTo>
                  <a:cubicBezTo>
                    <a:pt x="79" y="43"/>
                    <a:pt x="100" y="48"/>
                    <a:pt x="104" y="70"/>
                  </a:cubicBezTo>
                  <a:cubicBezTo>
                    <a:pt x="105" y="73"/>
                    <a:pt x="103" y="76"/>
                    <a:pt x="100" y="77"/>
                  </a:cubicBezTo>
                  <a:cubicBezTo>
                    <a:pt x="100" y="77"/>
                    <a:pt x="100" y="77"/>
                    <a:pt x="99" y="77"/>
                  </a:cubicBezTo>
                  <a:cubicBezTo>
                    <a:pt x="97" y="77"/>
                    <a:pt x="94" y="75"/>
                    <a:pt x="94" y="73"/>
                  </a:cubicBezTo>
                  <a:cubicBezTo>
                    <a:pt x="90" y="54"/>
                    <a:pt x="70" y="54"/>
                    <a:pt x="69" y="54"/>
                  </a:cubicBezTo>
                  <a:cubicBezTo>
                    <a:pt x="69" y="54"/>
                    <a:pt x="69" y="54"/>
                    <a:pt x="69" y="54"/>
                  </a:cubicBezTo>
                  <a:cubicBezTo>
                    <a:pt x="66" y="54"/>
                    <a:pt x="64" y="51"/>
                    <a:pt x="64" y="48"/>
                  </a:cubicBezTo>
                  <a:cubicBezTo>
                    <a:pt x="64" y="45"/>
                    <a:pt x="66" y="43"/>
                    <a:pt x="69" y="43"/>
                  </a:cubicBezTo>
                  <a:close/>
                  <a:moveTo>
                    <a:pt x="42" y="119"/>
                  </a:moveTo>
                  <a:cubicBezTo>
                    <a:pt x="47" y="124"/>
                    <a:pt x="52" y="127"/>
                    <a:pt x="59" y="130"/>
                  </a:cubicBezTo>
                  <a:cubicBezTo>
                    <a:pt x="47" y="140"/>
                    <a:pt x="36" y="150"/>
                    <a:pt x="26" y="158"/>
                  </a:cubicBezTo>
                  <a:cubicBezTo>
                    <a:pt x="34" y="143"/>
                    <a:pt x="40" y="128"/>
                    <a:pt x="42" y="119"/>
                  </a:cubicBezTo>
                  <a:close/>
                  <a:moveTo>
                    <a:pt x="43" y="158"/>
                  </a:moveTo>
                  <a:cubicBezTo>
                    <a:pt x="51" y="151"/>
                    <a:pt x="59" y="143"/>
                    <a:pt x="68" y="136"/>
                  </a:cubicBezTo>
                  <a:cubicBezTo>
                    <a:pt x="69" y="142"/>
                    <a:pt x="72" y="147"/>
                    <a:pt x="76" y="151"/>
                  </a:cubicBezTo>
                  <a:cubicBezTo>
                    <a:pt x="63" y="152"/>
                    <a:pt x="52" y="154"/>
                    <a:pt x="43" y="158"/>
                  </a:cubicBezTo>
                  <a:close/>
                  <a:moveTo>
                    <a:pt x="114" y="130"/>
                  </a:moveTo>
                  <a:cubicBezTo>
                    <a:pt x="114" y="130"/>
                    <a:pt x="114" y="130"/>
                    <a:pt x="114" y="130"/>
                  </a:cubicBezTo>
                  <a:cubicBezTo>
                    <a:pt x="111" y="130"/>
                    <a:pt x="109" y="128"/>
                    <a:pt x="109" y="125"/>
                  </a:cubicBezTo>
                  <a:cubicBezTo>
                    <a:pt x="110" y="103"/>
                    <a:pt x="80" y="97"/>
                    <a:pt x="79" y="97"/>
                  </a:cubicBezTo>
                  <a:cubicBezTo>
                    <a:pt x="76" y="96"/>
                    <a:pt x="74" y="93"/>
                    <a:pt x="74" y="90"/>
                  </a:cubicBezTo>
                  <a:cubicBezTo>
                    <a:pt x="75" y="87"/>
                    <a:pt x="78" y="85"/>
                    <a:pt x="81" y="86"/>
                  </a:cubicBezTo>
                  <a:cubicBezTo>
                    <a:pt x="95" y="89"/>
                    <a:pt x="121" y="100"/>
                    <a:pt x="120" y="125"/>
                  </a:cubicBezTo>
                  <a:cubicBezTo>
                    <a:pt x="120" y="128"/>
                    <a:pt x="117" y="130"/>
                    <a:pt x="114" y="130"/>
                  </a:cubicBezTo>
                  <a:close/>
                  <a:moveTo>
                    <a:pt x="161" y="146"/>
                  </a:moveTo>
                  <a:cubicBezTo>
                    <a:pt x="161" y="148"/>
                    <a:pt x="159" y="149"/>
                    <a:pt x="156" y="149"/>
                  </a:cubicBezTo>
                  <a:cubicBezTo>
                    <a:pt x="156" y="149"/>
                    <a:pt x="155" y="149"/>
                    <a:pt x="154" y="149"/>
                  </a:cubicBezTo>
                  <a:cubicBezTo>
                    <a:pt x="151" y="148"/>
                    <a:pt x="150" y="144"/>
                    <a:pt x="151" y="142"/>
                  </a:cubicBezTo>
                  <a:cubicBezTo>
                    <a:pt x="155" y="133"/>
                    <a:pt x="156" y="126"/>
                    <a:pt x="153" y="119"/>
                  </a:cubicBezTo>
                  <a:cubicBezTo>
                    <a:pt x="148" y="108"/>
                    <a:pt x="135" y="102"/>
                    <a:pt x="135" y="102"/>
                  </a:cubicBezTo>
                  <a:cubicBezTo>
                    <a:pt x="132" y="101"/>
                    <a:pt x="131" y="98"/>
                    <a:pt x="132" y="95"/>
                  </a:cubicBezTo>
                  <a:cubicBezTo>
                    <a:pt x="133" y="92"/>
                    <a:pt x="136" y="91"/>
                    <a:pt x="139" y="92"/>
                  </a:cubicBezTo>
                  <a:cubicBezTo>
                    <a:pt x="139" y="92"/>
                    <a:pt x="157" y="99"/>
                    <a:pt x="163" y="115"/>
                  </a:cubicBezTo>
                  <a:cubicBezTo>
                    <a:pt x="167" y="124"/>
                    <a:pt x="166" y="135"/>
                    <a:pt x="161"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4" name="Freeform 115"/>
            <p:cNvSpPr/>
            <p:nvPr/>
          </p:nvSpPr>
          <p:spPr bwMode="auto">
            <a:xfrm>
              <a:off x="7053760" y="4684932"/>
              <a:ext cx="16341" cy="63028"/>
            </a:xfrm>
            <a:custGeom>
              <a:avLst/>
              <a:gdLst>
                <a:gd name="T0" fmla="*/ 16690289 w 8"/>
                <a:gd name="T1" fmla="*/ 132417626 h 30"/>
                <a:gd name="T2" fmla="*/ 33378535 w 8"/>
                <a:gd name="T3" fmla="*/ 114761382 h 30"/>
                <a:gd name="T4" fmla="*/ 33378535 w 8"/>
                <a:gd name="T5" fmla="*/ 17656244 h 30"/>
                <a:gd name="T6" fmla="*/ 16690289 w 8"/>
                <a:gd name="T7" fmla="*/ 0 h 30"/>
                <a:gd name="T8" fmla="*/ 0 w 8"/>
                <a:gd name="T9" fmla="*/ 17656244 h 30"/>
                <a:gd name="T10" fmla="*/ 0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6" y="30"/>
                    <a:pt x="8" y="28"/>
                    <a:pt x="8" y="26"/>
                  </a:cubicBezTo>
                  <a:cubicBezTo>
                    <a:pt x="8" y="4"/>
                    <a:pt x="8" y="4"/>
                    <a:pt x="8" y="4"/>
                  </a:cubicBezTo>
                  <a:cubicBezTo>
                    <a:pt x="8" y="2"/>
                    <a:pt x="6" y="0"/>
                    <a:pt x="4" y="0"/>
                  </a:cubicBezTo>
                  <a:cubicBezTo>
                    <a:pt x="2" y="0"/>
                    <a:pt x="0" y="2"/>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5" name="Freeform 116"/>
            <p:cNvSpPr/>
            <p:nvPr/>
          </p:nvSpPr>
          <p:spPr bwMode="auto">
            <a:xfrm>
              <a:off x="7012909" y="4662756"/>
              <a:ext cx="16341" cy="85205"/>
            </a:xfrm>
            <a:custGeom>
              <a:avLst/>
              <a:gdLst>
                <a:gd name="T0" fmla="*/ 16690289 w 8"/>
                <a:gd name="T1" fmla="*/ 177070537 h 41"/>
                <a:gd name="T2" fmla="*/ 33378535 w 8"/>
                <a:gd name="T3" fmla="*/ 159794704 h 41"/>
                <a:gd name="T4" fmla="*/ 33378535 w 8"/>
                <a:gd name="T5" fmla="*/ 17275833 h 41"/>
                <a:gd name="T6" fmla="*/ 16690289 w 8"/>
                <a:gd name="T7" fmla="*/ 0 h 41"/>
                <a:gd name="T8" fmla="*/ 0 w 8"/>
                <a:gd name="T9" fmla="*/ 17275833 h 41"/>
                <a:gd name="T10" fmla="*/ 0 w 8"/>
                <a:gd name="T11" fmla="*/ 159794704 h 41"/>
                <a:gd name="T12" fmla="*/ 16690289 w 8"/>
                <a:gd name="T13" fmla="*/ 17707053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1">
                  <a:moveTo>
                    <a:pt x="4" y="41"/>
                  </a:moveTo>
                  <a:cubicBezTo>
                    <a:pt x="7" y="41"/>
                    <a:pt x="8" y="39"/>
                    <a:pt x="8" y="37"/>
                  </a:cubicBezTo>
                  <a:cubicBezTo>
                    <a:pt x="8" y="4"/>
                    <a:pt x="8" y="4"/>
                    <a:pt x="8" y="4"/>
                  </a:cubicBezTo>
                  <a:cubicBezTo>
                    <a:pt x="8" y="2"/>
                    <a:pt x="7" y="0"/>
                    <a:pt x="4" y="0"/>
                  </a:cubicBezTo>
                  <a:cubicBezTo>
                    <a:pt x="2" y="0"/>
                    <a:pt x="0" y="2"/>
                    <a:pt x="0" y="4"/>
                  </a:cubicBezTo>
                  <a:cubicBezTo>
                    <a:pt x="0" y="37"/>
                    <a:pt x="0" y="37"/>
                    <a:pt x="0" y="37"/>
                  </a:cubicBezTo>
                  <a:cubicBezTo>
                    <a:pt x="0" y="39"/>
                    <a:pt x="2" y="41"/>
                    <a:pt x="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6" name="Freeform 117"/>
            <p:cNvSpPr/>
            <p:nvPr/>
          </p:nvSpPr>
          <p:spPr bwMode="auto">
            <a:xfrm>
              <a:off x="6973224" y="4684932"/>
              <a:ext cx="16341" cy="63028"/>
            </a:xfrm>
            <a:custGeom>
              <a:avLst/>
              <a:gdLst>
                <a:gd name="T0" fmla="*/ 16690289 w 8"/>
                <a:gd name="T1" fmla="*/ 132417626 h 30"/>
                <a:gd name="T2" fmla="*/ 33378535 w 8"/>
                <a:gd name="T3" fmla="*/ 114761382 h 30"/>
                <a:gd name="T4" fmla="*/ 33378535 w 8"/>
                <a:gd name="T5" fmla="*/ 17656244 h 30"/>
                <a:gd name="T6" fmla="*/ 16690289 w 8"/>
                <a:gd name="T7" fmla="*/ 0 h 30"/>
                <a:gd name="T8" fmla="*/ 0 w 8"/>
                <a:gd name="T9" fmla="*/ 17656244 h 30"/>
                <a:gd name="T10" fmla="*/ 0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6" y="30"/>
                    <a:pt x="8" y="28"/>
                    <a:pt x="8" y="26"/>
                  </a:cubicBezTo>
                  <a:cubicBezTo>
                    <a:pt x="8" y="4"/>
                    <a:pt x="8" y="4"/>
                    <a:pt x="8" y="4"/>
                  </a:cubicBezTo>
                  <a:cubicBezTo>
                    <a:pt x="8" y="2"/>
                    <a:pt x="6" y="0"/>
                    <a:pt x="4" y="0"/>
                  </a:cubicBezTo>
                  <a:cubicBezTo>
                    <a:pt x="2" y="0"/>
                    <a:pt x="0" y="2"/>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7" name="Freeform 118"/>
            <p:cNvSpPr/>
            <p:nvPr/>
          </p:nvSpPr>
          <p:spPr bwMode="auto">
            <a:xfrm>
              <a:off x="6864676" y="4955720"/>
              <a:ext cx="313973" cy="22177"/>
            </a:xfrm>
            <a:custGeom>
              <a:avLst/>
              <a:gdLst>
                <a:gd name="T0" fmla="*/ 631225043 w 151"/>
                <a:gd name="T1" fmla="*/ 0 h 11"/>
                <a:gd name="T2" fmla="*/ 21616313 w 151"/>
                <a:gd name="T3" fmla="*/ 0 h 11"/>
                <a:gd name="T4" fmla="*/ 0 w 151"/>
                <a:gd name="T5" fmla="*/ 24388652 h 11"/>
                <a:gd name="T6" fmla="*/ 21616313 w 151"/>
                <a:gd name="T7" fmla="*/ 44710848 h 11"/>
                <a:gd name="T8" fmla="*/ 631225043 w 151"/>
                <a:gd name="T9" fmla="*/ 44710848 h 11"/>
                <a:gd name="T10" fmla="*/ 652841356 w 151"/>
                <a:gd name="T11" fmla="*/ 24388652 h 11"/>
                <a:gd name="T12" fmla="*/ 631225043 w 151"/>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1">
                  <a:moveTo>
                    <a:pt x="146" y="0"/>
                  </a:moveTo>
                  <a:cubicBezTo>
                    <a:pt x="5" y="0"/>
                    <a:pt x="5" y="0"/>
                    <a:pt x="5" y="0"/>
                  </a:cubicBezTo>
                  <a:cubicBezTo>
                    <a:pt x="2" y="0"/>
                    <a:pt x="0" y="3"/>
                    <a:pt x="0" y="6"/>
                  </a:cubicBezTo>
                  <a:cubicBezTo>
                    <a:pt x="0" y="9"/>
                    <a:pt x="2" y="11"/>
                    <a:pt x="5" y="11"/>
                  </a:cubicBezTo>
                  <a:cubicBezTo>
                    <a:pt x="146" y="11"/>
                    <a:pt x="146" y="11"/>
                    <a:pt x="146" y="11"/>
                  </a:cubicBezTo>
                  <a:cubicBezTo>
                    <a:pt x="149" y="11"/>
                    <a:pt x="151" y="9"/>
                    <a:pt x="151" y="6"/>
                  </a:cubicBezTo>
                  <a:cubicBezTo>
                    <a:pt x="151" y="3"/>
                    <a:pt x="149"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8" name="Freeform 119"/>
            <p:cNvSpPr/>
            <p:nvPr/>
          </p:nvSpPr>
          <p:spPr bwMode="auto">
            <a:xfrm>
              <a:off x="6821490" y="4770137"/>
              <a:ext cx="398011" cy="154069"/>
            </a:xfrm>
            <a:custGeom>
              <a:avLst/>
              <a:gdLst>
                <a:gd name="T0" fmla="*/ 807877338 w 192"/>
                <a:gd name="T1" fmla="*/ 34678017 h 74"/>
                <a:gd name="T2" fmla="*/ 752012763 w 192"/>
                <a:gd name="T3" fmla="*/ 34678017 h 74"/>
                <a:gd name="T4" fmla="*/ 756310038 w 192"/>
                <a:gd name="T5" fmla="*/ 0 h 74"/>
                <a:gd name="T6" fmla="*/ 73053675 w 192"/>
                <a:gd name="T7" fmla="*/ 0 h 74"/>
                <a:gd name="T8" fmla="*/ 77350950 w 192"/>
                <a:gd name="T9" fmla="*/ 34678017 h 74"/>
                <a:gd name="T10" fmla="*/ 17189100 w 192"/>
                <a:gd name="T11" fmla="*/ 34678017 h 74"/>
                <a:gd name="T12" fmla="*/ 0 w 192"/>
                <a:gd name="T13" fmla="*/ 52017026 h 74"/>
                <a:gd name="T14" fmla="*/ 17189100 w 192"/>
                <a:gd name="T15" fmla="*/ 69356034 h 74"/>
                <a:gd name="T16" fmla="*/ 81648225 w 192"/>
                <a:gd name="T17" fmla="*/ 69356034 h 74"/>
                <a:gd name="T18" fmla="*/ 412534256 w 192"/>
                <a:gd name="T19" fmla="*/ 320773740 h 74"/>
                <a:gd name="T20" fmla="*/ 747715488 w 192"/>
                <a:gd name="T21" fmla="*/ 69356034 h 74"/>
                <a:gd name="T22" fmla="*/ 807877338 w 192"/>
                <a:gd name="T23" fmla="*/ 69356034 h 74"/>
                <a:gd name="T24" fmla="*/ 825066438 w 192"/>
                <a:gd name="T25" fmla="*/ 52017026 h 74"/>
                <a:gd name="T26" fmla="*/ 807877338 w 192"/>
                <a:gd name="T27" fmla="*/ 34678017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2" h="74">
                  <a:moveTo>
                    <a:pt x="188" y="8"/>
                  </a:moveTo>
                  <a:cubicBezTo>
                    <a:pt x="175" y="8"/>
                    <a:pt x="175" y="8"/>
                    <a:pt x="175" y="8"/>
                  </a:cubicBezTo>
                  <a:cubicBezTo>
                    <a:pt x="175" y="5"/>
                    <a:pt x="176" y="3"/>
                    <a:pt x="176" y="0"/>
                  </a:cubicBezTo>
                  <a:cubicBezTo>
                    <a:pt x="17" y="0"/>
                    <a:pt x="17" y="0"/>
                    <a:pt x="17" y="0"/>
                  </a:cubicBezTo>
                  <a:cubicBezTo>
                    <a:pt x="17" y="3"/>
                    <a:pt x="17" y="5"/>
                    <a:pt x="18" y="8"/>
                  </a:cubicBezTo>
                  <a:cubicBezTo>
                    <a:pt x="4" y="8"/>
                    <a:pt x="4" y="8"/>
                    <a:pt x="4" y="8"/>
                  </a:cubicBezTo>
                  <a:cubicBezTo>
                    <a:pt x="2" y="8"/>
                    <a:pt x="0" y="10"/>
                    <a:pt x="0" y="12"/>
                  </a:cubicBezTo>
                  <a:cubicBezTo>
                    <a:pt x="0" y="14"/>
                    <a:pt x="2" y="16"/>
                    <a:pt x="4" y="16"/>
                  </a:cubicBezTo>
                  <a:cubicBezTo>
                    <a:pt x="19" y="16"/>
                    <a:pt x="19" y="16"/>
                    <a:pt x="19" y="16"/>
                  </a:cubicBezTo>
                  <a:cubicBezTo>
                    <a:pt x="27" y="49"/>
                    <a:pt x="59" y="74"/>
                    <a:pt x="96" y="74"/>
                  </a:cubicBezTo>
                  <a:cubicBezTo>
                    <a:pt x="134" y="74"/>
                    <a:pt x="166" y="49"/>
                    <a:pt x="174" y="16"/>
                  </a:cubicBezTo>
                  <a:cubicBezTo>
                    <a:pt x="188" y="16"/>
                    <a:pt x="188" y="16"/>
                    <a:pt x="188" y="16"/>
                  </a:cubicBezTo>
                  <a:cubicBezTo>
                    <a:pt x="191" y="16"/>
                    <a:pt x="192" y="14"/>
                    <a:pt x="192" y="12"/>
                  </a:cubicBezTo>
                  <a:cubicBezTo>
                    <a:pt x="192" y="10"/>
                    <a:pt x="191" y="8"/>
                    <a:pt x="1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39" name="Freeform 120"/>
            <p:cNvSpPr/>
            <p:nvPr/>
          </p:nvSpPr>
          <p:spPr bwMode="auto">
            <a:xfrm>
              <a:off x="8589778" y="4924206"/>
              <a:ext cx="346654" cy="93375"/>
            </a:xfrm>
            <a:custGeom>
              <a:avLst/>
              <a:gdLst>
                <a:gd name="T0" fmla="*/ 0 w 167"/>
                <a:gd name="T1" fmla="*/ 12916875 h 45"/>
                <a:gd name="T2" fmla="*/ 142190413 w 167"/>
                <a:gd name="T3" fmla="*/ 193753125 h 45"/>
                <a:gd name="T4" fmla="*/ 577384411 w 167"/>
                <a:gd name="T5" fmla="*/ 193753125 h 45"/>
                <a:gd name="T6" fmla="*/ 719574825 w 167"/>
                <a:gd name="T7" fmla="*/ 12916875 h 45"/>
                <a:gd name="T8" fmla="*/ 719574825 w 167"/>
                <a:gd name="T9" fmla="*/ 0 h 45"/>
                <a:gd name="T10" fmla="*/ 0 w 167"/>
                <a:gd name="T11" fmla="*/ 0 h 45"/>
                <a:gd name="T12" fmla="*/ 0 w 167"/>
                <a:gd name="T13" fmla="*/ 12916875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5">
                  <a:moveTo>
                    <a:pt x="0" y="3"/>
                  </a:moveTo>
                  <a:cubicBezTo>
                    <a:pt x="0" y="26"/>
                    <a:pt x="15" y="45"/>
                    <a:pt x="33" y="45"/>
                  </a:cubicBezTo>
                  <a:cubicBezTo>
                    <a:pt x="134" y="45"/>
                    <a:pt x="134" y="45"/>
                    <a:pt x="134" y="45"/>
                  </a:cubicBezTo>
                  <a:cubicBezTo>
                    <a:pt x="152" y="45"/>
                    <a:pt x="167" y="26"/>
                    <a:pt x="167" y="3"/>
                  </a:cubicBezTo>
                  <a:cubicBezTo>
                    <a:pt x="167" y="0"/>
                    <a:pt x="167" y="0"/>
                    <a:pt x="167"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0" name="Freeform 121"/>
            <p:cNvSpPr/>
            <p:nvPr/>
          </p:nvSpPr>
          <p:spPr bwMode="auto">
            <a:xfrm>
              <a:off x="8560598" y="4791146"/>
              <a:ext cx="402679" cy="101545"/>
            </a:xfrm>
            <a:custGeom>
              <a:avLst/>
              <a:gdLst>
                <a:gd name="T0" fmla="*/ 831517605 w 194"/>
                <a:gd name="T1" fmla="*/ 90186466 h 49"/>
                <a:gd name="T2" fmla="*/ 784126023 w 194"/>
                <a:gd name="T3" fmla="*/ 42945246 h 49"/>
                <a:gd name="T4" fmla="*/ 719500195 w 194"/>
                <a:gd name="T5" fmla="*/ 64418905 h 49"/>
                <a:gd name="T6" fmla="*/ 659183447 w 194"/>
                <a:gd name="T7" fmla="*/ 98776344 h 49"/>
                <a:gd name="T8" fmla="*/ 624714955 w 194"/>
                <a:gd name="T9" fmla="*/ 55831099 h 49"/>
                <a:gd name="T10" fmla="*/ 594557619 w 194"/>
                <a:gd name="T11" fmla="*/ 51535124 h 49"/>
                <a:gd name="T12" fmla="*/ 577323373 w 194"/>
                <a:gd name="T13" fmla="*/ 64418905 h 49"/>
                <a:gd name="T14" fmla="*/ 547163961 w 194"/>
                <a:gd name="T15" fmla="*/ 64418905 h 49"/>
                <a:gd name="T16" fmla="*/ 529931791 w 194"/>
                <a:gd name="T17" fmla="*/ 85892564 h 49"/>
                <a:gd name="T18" fmla="*/ 491156294 w 194"/>
                <a:gd name="T19" fmla="*/ 34357440 h 49"/>
                <a:gd name="T20" fmla="*/ 379138884 w 194"/>
                <a:gd name="T21" fmla="*/ 68714880 h 49"/>
                <a:gd name="T22" fmla="*/ 366213718 w 194"/>
                <a:gd name="T23" fmla="*/ 103070247 h 49"/>
                <a:gd name="T24" fmla="*/ 331745226 w 194"/>
                <a:gd name="T25" fmla="*/ 81598661 h 49"/>
                <a:gd name="T26" fmla="*/ 275737559 w 194"/>
                <a:gd name="T27" fmla="*/ 73008783 h 49"/>
                <a:gd name="T28" fmla="*/ 249887227 w 194"/>
                <a:gd name="T29" fmla="*/ 25767562 h 49"/>
                <a:gd name="T30" fmla="*/ 206802650 w 194"/>
                <a:gd name="T31" fmla="*/ 8589878 h 49"/>
                <a:gd name="T32" fmla="*/ 124942576 w 194"/>
                <a:gd name="T33" fmla="*/ 30061465 h 49"/>
                <a:gd name="T34" fmla="*/ 90476159 w 194"/>
                <a:gd name="T35" fmla="*/ 42945246 h 49"/>
                <a:gd name="T36" fmla="*/ 51700663 w 194"/>
                <a:gd name="T37" fmla="*/ 34357440 h 49"/>
                <a:gd name="T38" fmla="*/ 8616085 w 194"/>
                <a:gd name="T39" fmla="*/ 120250003 h 49"/>
                <a:gd name="T40" fmla="*/ 51700663 w 194"/>
                <a:gd name="T41" fmla="*/ 176079030 h 49"/>
                <a:gd name="T42" fmla="*/ 116326491 w 194"/>
                <a:gd name="T43" fmla="*/ 171785127 h 49"/>
                <a:gd name="T44" fmla="*/ 245578147 w 194"/>
                <a:gd name="T45" fmla="*/ 180375005 h 49"/>
                <a:gd name="T46" fmla="*/ 271428478 w 194"/>
                <a:gd name="T47" fmla="*/ 167491224 h 49"/>
                <a:gd name="T48" fmla="*/ 310203975 w 194"/>
                <a:gd name="T49" fmla="*/ 167491224 h 49"/>
                <a:gd name="T50" fmla="*/ 383445889 w 194"/>
                <a:gd name="T51" fmla="*/ 180375005 h 49"/>
                <a:gd name="T52" fmla="*/ 409296220 w 194"/>
                <a:gd name="T53" fmla="*/ 163195249 h 49"/>
                <a:gd name="T54" fmla="*/ 452380797 w 194"/>
                <a:gd name="T55" fmla="*/ 176079030 h 49"/>
                <a:gd name="T56" fmla="*/ 508388464 w 194"/>
                <a:gd name="T57" fmla="*/ 184668908 h 49"/>
                <a:gd name="T58" fmla="*/ 538547876 w 194"/>
                <a:gd name="T59" fmla="*/ 171785127 h 49"/>
                <a:gd name="T60" fmla="*/ 603173704 w 194"/>
                <a:gd name="T61" fmla="*/ 188962811 h 49"/>
                <a:gd name="T62" fmla="*/ 672108613 w 194"/>
                <a:gd name="T63" fmla="*/ 180375005 h 49"/>
                <a:gd name="T64" fmla="*/ 814285435 w 194"/>
                <a:gd name="T65" fmla="*/ 167491224 h 49"/>
                <a:gd name="T66" fmla="*/ 831517605 w 194"/>
                <a:gd name="T67" fmla="*/ 90186466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4" h="49">
                  <a:moveTo>
                    <a:pt x="193" y="21"/>
                  </a:moveTo>
                  <a:cubicBezTo>
                    <a:pt x="192" y="15"/>
                    <a:pt x="187" y="12"/>
                    <a:pt x="182" y="10"/>
                  </a:cubicBezTo>
                  <a:cubicBezTo>
                    <a:pt x="176" y="9"/>
                    <a:pt x="172" y="11"/>
                    <a:pt x="167" y="15"/>
                  </a:cubicBezTo>
                  <a:cubicBezTo>
                    <a:pt x="163" y="18"/>
                    <a:pt x="158" y="23"/>
                    <a:pt x="153" y="23"/>
                  </a:cubicBezTo>
                  <a:cubicBezTo>
                    <a:pt x="148" y="23"/>
                    <a:pt x="149" y="16"/>
                    <a:pt x="145" y="13"/>
                  </a:cubicBezTo>
                  <a:cubicBezTo>
                    <a:pt x="142" y="11"/>
                    <a:pt x="141" y="10"/>
                    <a:pt x="138" y="12"/>
                  </a:cubicBezTo>
                  <a:cubicBezTo>
                    <a:pt x="135" y="14"/>
                    <a:pt x="137" y="16"/>
                    <a:pt x="134" y="15"/>
                  </a:cubicBezTo>
                  <a:cubicBezTo>
                    <a:pt x="131" y="15"/>
                    <a:pt x="131" y="11"/>
                    <a:pt x="127" y="15"/>
                  </a:cubicBezTo>
                  <a:cubicBezTo>
                    <a:pt x="125" y="16"/>
                    <a:pt x="125" y="19"/>
                    <a:pt x="123" y="20"/>
                  </a:cubicBezTo>
                  <a:cubicBezTo>
                    <a:pt x="116" y="24"/>
                    <a:pt x="118" y="11"/>
                    <a:pt x="114" y="8"/>
                  </a:cubicBezTo>
                  <a:cubicBezTo>
                    <a:pt x="105" y="2"/>
                    <a:pt x="92" y="2"/>
                    <a:pt x="88" y="16"/>
                  </a:cubicBezTo>
                  <a:cubicBezTo>
                    <a:pt x="87" y="18"/>
                    <a:pt x="87" y="23"/>
                    <a:pt x="85" y="24"/>
                  </a:cubicBezTo>
                  <a:cubicBezTo>
                    <a:pt x="82" y="27"/>
                    <a:pt x="79" y="21"/>
                    <a:pt x="77" y="19"/>
                  </a:cubicBezTo>
                  <a:cubicBezTo>
                    <a:pt x="72" y="17"/>
                    <a:pt x="68" y="20"/>
                    <a:pt x="64" y="17"/>
                  </a:cubicBezTo>
                  <a:cubicBezTo>
                    <a:pt x="62" y="14"/>
                    <a:pt x="61" y="9"/>
                    <a:pt x="58" y="6"/>
                  </a:cubicBezTo>
                  <a:cubicBezTo>
                    <a:pt x="55" y="3"/>
                    <a:pt x="52" y="3"/>
                    <a:pt x="48" y="2"/>
                  </a:cubicBezTo>
                  <a:cubicBezTo>
                    <a:pt x="41" y="0"/>
                    <a:pt x="35" y="1"/>
                    <a:pt x="29" y="7"/>
                  </a:cubicBezTo>
                  <a:cubicBezTo>
                    <a:pt x="26" y="10"/>
                    <a:pt x="25" y="11"/>
                    <a:pt x="21" y="10"/>
                  </a:cubicBezTo>
                  <a:cubicBezTo>
                    <a:pt x="19" y="10"/>
                    <a:pt x="15" y="7"/>
                    <a:pt x="12" y="8"/>
                  </a:cubicBezTo>
                  <a:cubicBezTo>
                    <a:pt x="7" y="11"/>
                    <a:pt x="5" y="23"/>
                    <a:pt x="2" y="28"/>
                  </a:cubicBezTo>
                  <a:cubicBezTo>
                    <a:pt x="0" y="34"/>
                    <a:pt x="7" y="40"/>
                    <a:pt x="12" y="41"/>
                  </a:cubicBezTo>
                  <a:cubicBezTo>
                    <a:pt x="17" y="42"/>
                    <a:pt x="22" y="40"/>
                    <a:pt x="27" y="40"/>
                  </a:cubicBezTo>
                  <a:cubicBezTo>
                    <a:pt x="37" y="38"/>
                    <a:pt x="47" y="46"/>
                    <a:pt x="57" y="42"/>
                  </a:cubicBezTo>
                  <a:cubicBezTo>
                    <a:pt x="59" y="41"/>
                    <a:pt x="60" y="39"/>
                    <a:pt x="63" y="39"/>
                  </a:cubicBezTo>
                  <a:cubicBezTo>
                    <a:pt x="66" y="39"/>
                    <a:pt x="69" y="39"/>
                    <a:pt x="72" y="39"/>
                  </a:cubicBezTo>
                  <a:cubicBezTo>
                    <a:pt x="77" y="40"/>
                    <a:pt x="83" y="44"/>
                    <a:pt x="89" y="42"/>
                  </a:cubicBezTo>
                  <a:cubicBezTo>
                    <a:pt x="91" y="41"/>
                    <a:pt x="93" y="38"/>
                    <a:pt x="95" y="38"/>
                  </a:cubicBezTo>
                  <a:cubicBezTo>
                    <a:pt x="99" y="37"/>
                    <a:pt x="102" y="39"/>
                    <a:pt x="105" y="41"/>
                  </a:cubicBezTo>
                  <a:cubicBezTo>
                    <a:pt x="109" y="42"/>
                    <a:pt x="114" y="43"/>
                    <a:pt x="118" y="43"/>
                  </a:cubicBezTo>
                  <a:cubicBezTo>
                    <a:pt x="121" y="43"/>
                    <a:pt x="122" y="41"/>
                    <a:pt x="125" y="40"/>
                  </a:cubicBezTo>
                  <a:cubicBezTo>
                    <a:pt x="131" y="38"/>
                    <a:pt x="135" y="42"/>
                    <a:pt x="140" y="44"/>
                  </a:cubicBezTo>
                  <a:cubicBezTo>
                    <a:pt x="146" y="46"/>
                    <a:pt x="151" y="43"/>
                    <a:pt x="156" y="42"/>
                  </a:cubicBezTo>
                  <a:cubicBezTo>
                    <a:pt x="166" y="39"/>
                    <a:pt x="179" y="49"/>
                    <a:pt x="189" y="39"/>
                  </a:cubicBezTo>
                  <a:cubicBezTo>
                    <a:pt x="192" y="35"/>
                    <a:pt x="194" y="27"/>
                    <a:pt x="19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1" name="Freeform 122"/>
            <p:cNvSpPr/>
            <p:nvPr/>
          </p:nvSpPr>
          <p:spPr bwMode="auto">
            <a:xfrm>
              <a:off x="8589778" y="4618403"/>
              <a:ext cx="346654" cy="138895"/>
            </a:xfrm>
            <a:custGeom>
              <a:avLst/>
              <a:gdLst>
                <a:gd name="T0" fmla="*/ 448117758 w 167"/>
                <a:gd name="T1" fmla="*/ 12892358 h 67"/>
                <a:gd name="T2" fmla="*/ 448117758 w 167"/>
                <a:gd name="T3" fmla="*/ 12892358 h 67"/>
                <a:gd name="T4" fmla="*/ 448117758 w 167"/>
                <a:gd name="T5" fmla="*/ 12892358 h 67"/>
                <a:gd name="T6" fmla="*/ 361942064 w 167"/>
                <a:gd name="T7" fmla="*/ 0 h 67"/>
                <a:gd name="T8" fmla="*/ 0 w 167"/>
                <a:gd name="T9" fmla="*/ 287937627 h 67"/>
                <a:gd name="T10" fmla="*/ 719574825 w 167"/>
                <a:gd name="T11" fmla="*/ 287937627 h 67"/>
                <a:gd name="T12" fmla="*/ 448117758 w 167"/>
                <a:gd name="T13" fmla="*/ 12892358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67">
                  <a:moveTo>
                    <a:pt x="104" y="3"/>
                  </a:moveTo>
                  <a:cubicBezTo>
                    <a:pt x="104" y="3"/>
                    <a:pt x="104" y="3"/>
                    <a:pt x="104" y="3"/>
                  </a:cubicBezTo>
                  <a:cubicBezTo>
                    <a:pt x="104" y="3"/>
                    <a:pt x="104" y="3"/>
                    <a:pt x="104" y="3"/>
                  </a:cubicBezTo>
                  <a:cubicBezTo>
                    <a:pt x="97" y="1"/>
                    <a:pt x="90" y="0"/>
                    <a:pt x="84" y="0"/>
                  </a:cubicBezTo>
                  <a:cubicBezTo>
                    <a:pt x="45" y="0"/>
                    <a:pt x="12" y="28"/>
                    <a:pt x="0" y="67"/>
                  </a:cubicBezTo>
                  <a:cubicBezTo>
                    <a:pt x="167" y="67"/>
                    <a:pt x="167" y="67"/>
                    <a:pt x="167" y="67"/>
                  </a:cubicBezTo>
                  <a:cubicBezTo>
                    <a:pt x="157" y="35"/>
                    <a:pt x="133" y="11"/>
                    <a:pt x="10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2" name="Oval 123"/>
            <p:cNvSpPr>
              <a:spLocks noChangeArrowheads="1"/>
            </p:cNvSpPr>
            <p:nvPr/>
          </p:nvSpPr>
          <p:spPr bwMode="auto">
            <a:xfrm>
              <a:off x="7736564" y="4670926"/>
              <a:ext cx="108548" cy="10738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3" name="Freeform 124"/>
            <p:cNvSpPr/>
            <p:nvPr/>
          </p:nvSpPr>
          <p:spPr bwMode="auto">
            <a:xfrm>
              <a:off x="7936153" y="4679096"/>
              <a:ext cx="134226" cy="66530"/>
            </a:xfrm>
            <a:custGeom>
              <a:avLst/>
              <a:gdLst>
                <a:gd name="T0" fmla="*/ 140722538 w 65"/>
                <a:gd name="T1" fmla="*/ 0 h 32"/>
                <a:gd name="T2" fmla="*/ 0 w 65"/>
                <a:gd name="T3" fmla="*/ 138320028 h 32"/>
                <a:gd name="T4" fmla="*/ 277178755 w 65"/>
                <a:gd name="T5" fmla="*/ 138320028 h 32"/>
                <a:gd name="T6" fmla="*/ 140722538 w 65"/>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32">
                  <a:moveTo>
                    <a:pt x="33" y="0"/>
                  </a:moveTo>
                  <a:cubicBezTo>
                    <a:pt x="15" y="0"/>
                    <a:pt x="0" y="15"/>
                    <a:pt x="0" y="32"/>
                  </a:cubicBezTo>
                  <a:cubicBezTo>
                    <a:pt x="65" y="32"/>
                    <a:pt x="65" y="32"/>
                    <a:pt x="65" y="32"/>
                  </a:cubicBezTo>
                  <a:cubicBezTo>
                    <a:pt x="65" y="15"/>
                    <a:pt x="51"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4" name="Freeform 125"/>
            <p:cNvSpPr/>
            <p:nvPr/>
          </p:nvSpPr>
          <p:spPr bwMode="auto">
            <a:xfrm>
              <a:off x="7911642" y="4767803"/>
              <a:ext cx="186750" cy="23344"/>
            </a:xfrm>
            <a:custGeom>
              <a:avLst/>
              <a:gdLst>
                <a:gd name="T0" fmla="*/ 361672500 w 90"/>
                <a:gd name="T1" fmla="*/ 0 h 11"/>
                <a:gd name="T2" fmla="*/ 21528125 w 90"/>
                <a:gd name="T3" fmla="*/ 0 h 11"/>
                <a:gd name="T4" fmla="*/ 0 w 90"/>
                <a:gd name="T5" fmla="*/ 22518471 h 11"/>
                <a:gd name="T6" fmla="*/ 21528125 w 90"/>
                <a:gd name="T7" fmla="*/ 49540212 h 11"/>
                <a:gd name="T8" fmla="*/ 361672500 w 90"/>
                <a:gd name="T9" fmla="*/ 49540212 h 11"/>
                <a:gd name="T10" fmla="*/ 387506250 w 90"/>
                <a:gd name="T11" fmla="*/ 22518471 h 11"/>
                <a:gd name="T12" fmla="*/ 361672500 w 9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11">
                  <a:moveTo>
                    <a:pt x="84" y="0"/>
                  </a:moveTo>
                  <a:cubicBezTo>
                    <a:pt x="5" y="0"/>
                    <a:pt x="5" y="0"/>
                    <a:pt x="5" y="0"/>
                  </a:cubicBezTo>
                  <a:cubicBezTo>
                    <a:pt x="2" y="0"/>
                    <a:pt x="0" y="2"/>
                    <a:pt x="0" y="5"/>
                  </a:cubicBezTo>
                  <a:cubicBezTo>
                    <a:pt x="0" y="8"/>
                    <a:pt x="2" y="11"/>
                    <a:pt x="5"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5" name="Freeform 126"/>
            <p:cNvSpPr/>
            <p:nvPr/>
          </p:nvSpPr>
          <p:spPr bwMode="auto">
            <a:xfrm>
              <a:off x="7977005" y="4628907"/>
              <a:ext cx="54858" cy="35016"/>
            </a:xfrm>
            <a:custGeom>
              <a:avLst/>
              <a:gdLst>
                <a:gd name="T0" fmla="*/ 17807751 w 26"/>
                <a:gd name="T1" fmla="*/ 72124721 h 17"/>
                <a:gd name="T2" fmla="*/ 35613392 w 26"/>
                <a:gd name="T3" fmla="*/ 55154320 h 17"/>
                <a:gd name="T4" fmla="*/ 57873080 w 26"/>
                <a:gd name="T5" fmla="*/ 33940803 h 17"/>
                <a:gd name="T6" fmla="*/ 80132769 w 26"/>
                <a:gd name="T7" fmla="*/ 55154320 h 17"/>
                <a:gd name="T8" fmla="*/ 97938409 w 26"/>
                <a:gd name="T9" fmla="*/ 72124721 h 17"/>
                <a:gd name="T10" fmla="*/ 115746160 w 26"/>
                <a:gd name="T11" fmla="*/ 55154320 h 17"/>
                <a:gd name="T12" fmla="*/ 57873080 w 26"/>
                <a:gd name="T13" fmla="*/ 0 h 17"/>
                <a:gd name="T14" fmla="*/ 0 w 26"/>
                <a:gd name="T15" fmla="*/ 55154320 h 17"/>
                <a:gd name="T16" fmla="*/ 17807751 w 26"/>
                <a:gd name="T17" fmla="*/ 72124721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7">
                  <a:moveTo>
                    <a:pt x="4" y="17"/>
                  </a:moveTo>
                  <a:cubicBezTo>
                    <a:pt x="6" y="17"/>
                    <a:pt x="8" y="15"/>
                    <a:pt x="8" y="13"/>
                  </a:cubicBezTo>
                  <a:cubicBezTo>
                    <a:pt x="8" y="10"/>
                    <a:pt x="10" y="8"/>
                    <a:pt x="13" y="8"/>
                  </a:cubicBezTo>
                  <a:cubicBezTo>
                    <a:pt x="15" y="8"/>
                    <a:pt x="18" y="10"/>
                    <a:pt x="18" y="13"/>
                  </a:cubicBezTo>
                  <a:cubicBezTo>
                    <a:pt x="18" y="15"/>
                    <a:pt x="19" y="17"/>
                    <a:pt x="22" y="17"/>
                  </a:cubicBezTo>
                  <a:cubicBezTo>
                    <a:pt x="24" y="17"/>
                    <a:pt x="26" y="15"/>
                    <a:pt x="26" y="13"/>
                  </a:cubicBezTo>
                  <a:cubicBezTo>
                    <a:pt x="26" y="6"/>
                    <a:pt x="20" y="0"/>
                    <a:pt x="13" y="0"/>
                  </a:cubicBezTo>
                  <a:cubicBezTo>
                    <a:pt x="6" y="0"/>
                    <a:pt x="0" y="6"/>
                    <a:pt x="0" y="13"/>
                  </a:cubicBezTo>
                  <a:cubicBezTo>
                    <a:pt x="0" y="15"/>
                    <a:pt x="1"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6" name="Freeform 127"/>
            <p:cNvSpPr/>
            <p:nvPr/>
          </p:nvSpPr>
          <p:spPr bwMode="auto">
            <a:xfrm>
              <a:off x="7699214" y="4799317"/>
              <a:ext cx="330314" cy="201923"/>
            </a:xfrm>
            <a:custGeom>
              <a:avLst/>
              <a:gdLst>
                <a:gd name="T0" fmla="*/ 664631239 w 159"/>
                <a:gd name="T1" fmla="*/ 13000094 h 97"/>
                <a:gd name="T2" fmla="*/ 608525641 w 159"/>
                <a:gd name="T3" fmla="*/ 21666130 h 97"/>
                <a:gd name="T4" fmla="*/ 500631377 w 159"/>
                <a:gd name="T5" fmla="*/ 169003306 h 97"/>
                <a:gd name="T6" fmla="*/ 319367934 w 159"/>
                <a:gd name="T7" fmla="*/ 30334247 h 97"/>
                <a:gd name="T8" fmla="*/ 241683898 w 159"/>
                <a:gd name="T9" fmla="*/ 8666036 h 97"/>
                <a:gd name="T10" fmla="*/ 138104491 w 159"/>
                <a:gd name="T11" fmla="*/ 8666036 h 97"/>
                <a:gd name="T12" fmla="*/ 0 w 159"/>
                <a:gd name="T13" fmla="*/ 151669153 h 97"/>
                <a:gd name="T14" fmla="*/ 0 w 159"/>
                <a:gd name="T15" fmla="*/ 368338777 h 97"/>
                <a:gd name="T16" fmla="*/ 0 w 159"/>
                <a:gd name="T17" fmla="*/ 420339154 h 97"/>
                <a:gd name="T18" fmla="*/ 384105323 w 159"/>
                <a:gd name="T19" fmla="*/ 420339154 h 97"/>
                <a:gd name="T20" fmla="*/ 384105323 w 159"/>
                <a:gd name="T21" fmla="*/ 420339154 h 97"/>
                <a:gd name="T22" fmla="*/ 384105323 w 159"/>
                <a:gd name="T23" fmla="*/ 186335377 h 97"/>
                <a:gd name="T24" fmla="*/ 483367796 w 159"/>
                <a:gd name="T25" fmla="*/ 264338024 h 97"/>
                <a:gd name="T26" fmla="*/ 509263168 w 159"/>
                <a:gd name="T27" fmla="*/ 273004059 h 97"/>
                <a:gd name="T28" fmla="*/ 513578024 w 159"/>
                <a:gd name="T29" fmla="*/ 273004059 h 97"/>
                <a:gd name="T30" fmla="*/ 543788252 w 159"/>
                <a:gd name="T31" fmla="*/ 255669907 h 97"/>
                <a:gd name="T32" fmla="*/ 673263030 w 159"/>
                <a:gd name="T33" fmla="*/ 73668588 h 97"/>
                <a:gd name="T34" fmla="*/ 664631239 w 159"/>
                <a:gd name="T35" fmla="*/ 13000094 h 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9" h="97">
                  <a:moveTo>
                    <a:pt x="154" y="3"/>
                  </a:moveTo>
                  <a:cubicBezTo>
                    <a:pt x="150" y="0"/>
                    <a:pt x="144" y="1"/>
                    <a:pt x="141" y="5"/>
                  </a:cubicBezTo>
                  <a:cubicBezTo>
                    <a:pt x="116" y="39"/>
                    <a:pt x="116" y="39"/>
                    <a:pt x="116" y="39"/>
                  </a:cubicBezTo>
                  <a:cubicBezTo>
                    <a:pt x="74" y="7"/>
                    <a:pt x="74" y="7"/>
                    <a:pt x="74" y="7"/>
                  </a:cubicBezTo>
                  <a:cubicBezTo>
                    <a:pt x="73" y="6"/>
                    <a:pt x="61" y="2"/>
                    <a:pt x="56" y="2"/>
                  </a:cubicBezTo>
                  <a:cubicBezTo>
                    <a:pt x="32" y="2"/>
                    <a:pt x="32" y="2"/>
                    <a:pt x="32" y="2"/>
                  </a:cubicBezTo>
                  <a:cubicBezTo>
                    <a:pt x="14" y="2"/>
                    <a:pt x="0" y="17"/>
                    <a:pt x="0" y="35"/>
                  </a:cubicBezTo>
                  <a:cubicBezTo>
                    <a:pt x="0" y="85"/>
                    <a:pt x="0" y="85"/>
                    <a:pt x="0" y="85"/>
                  </a:cubicBezTo>
                  <a:cubicBezTo>
                    <a:pt x="0" y="85"/>
                    <a:pt x="0" y="97"/>
                    <a:pt x="0" y="97"/>
                  </a:cubicBezTo>
                  <a:cubicBezTo>
                    <a:pt x="89" y="97"/>
                    <a:pt x="89" y="97"/>
                    <a:pt x="89" y="97"/>
                  </a:cubicBezTo>
                  <a:cubicBezTo>
                    <a:pt x="89" y="97"/>
                    <a:pt x="89" y="97"/>
                    <a:pt x="89" y="97"/>
                  </a:cubicBezTo>
                  <a:cubicBezTo>
                    <a:pt x="89" y="43"/>
                    <a:pt x="89" y="43"/>
                    <a:pt x="89" y="43"/>
                  </a:cubicBezTo>
                  <a:cubicBezTo>
                    <a:pt x="112" y="61"/>
                    <a:pt x="112" y="61"/>
                    <a:pt x="112" y="61"/>
                  </a:cubicBezTo>
                  <a:cubicBezTo>
                    <a:pt x="114" y="62"/>
                    <a:pt x="116" y="63"/>
                    <a:pt x="118" y="63"/>
                  </a:cubicBezTo>
                  <a:cubicBezTo>
                    <a:pt x="118" y="63"/>
                    <a:pt x="119" y="63"/>
                    <a:pt x="119" y="63"/>
                  </a:cubicBezTo>
                  <a:cubicBezTo>
                    <a:pt x="122" y="62"/>
                    <a:pt x="124" y="61"/>
                    <a:pt x="126" y="59"/>
                  </a:cubicBezTo>
                  <a:cubicBezTo>
                    <a:pt x="156" y="17"/>
                    <a:pt x="156" y="17"/>
                    <a:pt x="156" y="17"/>
                  </a:cubicBezTo>
                  <a:cubicBezTo>
                    <a:pt x="159" y="13"/>
                    <a:pt x="159" y="7"/>
                    <a:pt x="15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47" name="Oval 128"/>
            <p:cNvSpPr>
              <a:spLocks noChangeArrowheads="1"/>
            </p:cNvSpPr>
            <p:nvPr/>
          </p:nvSpPr>
          <p:spPr bwMode="auto">
            <a:xfrm>
              <a:off x="1828267" y="5663034"/>
              <a:ext cx="12839" cy="151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8" name="Oval 129"/>
            <p:cNvSpPr>
              <a:spLocks noChangeArrowheads="1"/>
            </p:cNvSpPr>
            <p:nvPr/>
          </p:nvSpPr>
          <p:spPr bwMode="auto">
            <a:xfrm>
              <a:off x="1795585" y="5684044"/>
              <a:ext cx="12839" cy="128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9" name="Oval 130"/>
            <p:cNvSpPr>
              <a:spLocks noChangeArrowheads="1"/>
            </p:cNvSpPr>
            <p:nvPr/>
          </p:nvSpPr>
          <p:spPr bwMode="auto">
            <a:xfrm>
              <a:off x="1820096" y="5692214"/>
              <a:ext cx="12839" cy="128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50" name="Oval 131"/>
            <p:cNvSpPr>
              <a:spLocks noChangeArrowheads="1"/>
            </p:cNvSpPr>
            <p:nvPr/>
          </p:nvSpPr>
          <p:spPr bwMode="auto">
            <a:xfrm>
              <a:off x="1799087" y="5654864"/>
              <a:ext cx="15173" cy="151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51" name="Freeform 132"/>
            <p:cNvSpPr/>
            <p:nvPr/>
          </p:nvSpPr>
          <p:spPr bwMode="auto">
            <a:xfrm>
              <a:off x="1606501" y="5713224"/>
              <a:ext cx="379336" cy="138895"/>
            </a:xfrm>
            <a:custGeom>
              <a:avLst/>
              <a:gdLst>
                <a:gd name="T0" fmla="*/ 773424647 w 183"/>
                <a:gd name="T1" fmla="*/ 0 h 67"/>
                <a:gd name="T2" fmla="*/ 17186201 w 183"/>
                <a:gd name="T3" fmla="*/ 0 h 67"/>
                <a:gd name="T4" fmla="*/ 0 w 183"/>
                <a:gd name="T5" fmla="*/ 17189811 h 67"/>
                <a:gd name="T6" fmla="*/ 17186201 w 183"/>
                <a:gd name="T7" fmla="*/ 30082169 h 67"/>
                <a:gd name="T8" fmla="*/ 90232219 w 183"/>
                <a:gd name="T9" fmla="*/ 30082169 h 67"/>
                <a:gd name="T10" fmla="*/ 395305424 w 183"/>
                <a:gd name="T11" fmla="*/ 287937627 h 67"/>
                <a:gd name="T12" fmla="*/ 700380701 w 183"/>
                <a:gd name="T13" fmla="*/ 30082169 h 67"/>
                <a:gd name="T14" fmla="*/ 773424647 w 183"/>
                <a:gd name="T15" fmla="*/ 30082169 h 67"/>
                <a:gd name="T16" fmla="*/ 786315852 w 183"/>
                <a:gd name="T17" fmla="*/ 17189811 h 67"/>
                <a:gd name="T18" fmla="*/ 773424647 w 183"/>
                <a:gd name="T19" fmla="*/ 0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3" h="67">
                  <a:moveTo>
                    <a:pt x="180" y="0"/>
                  </a:moveTo>
                  <a:cubicBezTo>
                    <a:pt x="4" y="0"/>
                    <a:pt x="4" y="0"/>
                    <a:pt x="4" y="0"/>
                  </a:cubicBezTo>
                  <a:cubicBezTo>
                    <a:pt x="2" y="0"/>
                    <a:pt x="0" y="2"/>
                    <a:pt x="0" y="4"/>
                  </a:cubicBezTo>
                  <a:cubicBezTo>
                    <a:pt x="0" y="6"/>
                    <a:pt x="2" y="7"/>
                    <a:pt x="4" y="7"/>
                  </a:cubicBezTo>
                  <a:cubicBezTo>
                    <a:pt x="21" y="7"/>
                    <a:pt x="21" y="7"/>
                    <a:pt x="21" y="7"/>
                  </a:cubicBezTo>
                  <a:cubicBezTo>
                    <a:pt x="23" y="41"/>
                    <a:pt x="54" y="67"/>
                    <a:pt x="92" y="67"/>
                  </a:cubicBezTo>
                  <a:cubicBezTo>
                    <a:pt x="130" y="67"/>
                    <a:pt x="161" y="41"/>
                    <a:pt x="163" y="7"/>
                  </a:cubicBezTo>
                  <a:cubicBezTo>
                    <a:pt x="180" y="7"/>
                    <a:pt x="180" y="7"/>
                    <a:pt x="180" y="7"/>
                  </a:cubicBezTo>
                  <a:cubicBezTo>
                    <a:pt x="182" y="7"/>
                    <a:pt x="183" y="6"/>
                    <a:pt x="183" y="4"/>
                  </a:cubicBezTo>
                  <a:cubicBezTo>
                    <a:pt x="183" y="2"/>
                    <a:pt x="182"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2" name="Freeform 133"/>
            <p:cNvSpPr/>
            <p:nvPr/>
          </p:nvSpPr>
          <p:spPr bwMode="auto">
            <a:xfrm>
              <a:off x="1710381" y="5870794"/>
              <a:ext cx="173911" cy="39684"/>
            </a:xfrm>
            <a:custGeom>
              <a:avLst/>
              <a:gdLst>
                <a:gd name="T0" fmla="*/ 308623703 w 84"/>
                <a:gd name="T1" fmla="*/ 4363151 h 19"/>
                <a:gd name="T2" fmla="*/ 291476906 w 84"/>
                <a:gd name="T3" fmla="*/ 0 h 19"/>
                <a:gd name="T4" fmla="*/ 180031011 w 84"/>
                <a:gd name="T5" fmla="*/ 0 h 19"/>
                <a:gd name="T6" fmla="*/ 64297381 w 84"/>
                <a:gd name="T7" fmla="*/ 0 h 19"/>
                <a:gd name="T8" fmla="*/ 51436249 w 84"/>
                <a:gd name="T9" fmla="*/ 4363151 h 19"/>
                <a:gd name="T10" fmla="*/ 8573398 w 84"/>
                <a:gd name="T11" fmla="*/ 43623159 h 19"/>
                <a:gd name="T12" fmla="*/ 8573398 w 84"/>
                <a:gd name="T13" fmla="*/ 78522104 h 19"/>
                <a:gd name="T14" fmla="*/ 25718124 w 84"/>
                <a:gd name="T15" fmla="*/ 82885256 h 19"/>
                <a:gd name="T16" fmla="*/ 42864921 w 84"/>
                <a:gd name="T17" fmla="*/ 78522104 h 19"/>
                <a:gd name="T18" fmla="*/ 77156443 w 84"/>
                <a:gd name="T19" fmla="*/ 43623159 h 19"/>
                <a:gd name="T20" fmla="*/ 180031011 w 84"/>
                <a:gd name="T21" fmla="*/ 43623159 h 19"/>
                <a:gd name="T22" fmla="*/ 282903508 w 84"/>
                <a:gd name="T23" fmla="*/ 43623159 h 19"/>
                <a:gd name="T24" fmla="*/ 317195031 w 84"/>
                <a:gd name="T25" fmla="*/ 78522104 h 19"/>
                <a:gd name="T26" fmla="*/ 334341827 w 84"/>
                <a:gd name="T27" fmla="*/ 82885256 h 19"/>
                <a:gd name="T28" fmla="*/ 351486553 w 84"/>
                <a:gd name="T29" fmla="*/ 78522104 h 19"/>
                <a:gd name="T30" fmla="*/ 351486553 w 84"/>
                <a:gd name="T31" fmla="*/ 43623159 h 19"/>
                <a:gd name="T32" fmla="*/ 308623703 w 84"/>
                <a:gd name="T33" fmla="*/ 436315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4" h="19">
                  <a:moveTo>
                    <a:pt x="72" y="1"/>
                  </a:moveTo>
                  <a:cubicBezTo>
                    <a:pt x="71" y="0"/>
                    <a:pt x="70" y="0"/>
                    <a:pt x="68" y="0"/>
                  </a:cubicBezTo>
                  <a:cubicBezTo>
                    <a:pt x="42" y="0"/>
                    <a:pt x="42" y="0"/>
                    <a:pt x="42" y="0"/>
                  </a:cubicBezTo>
                  <a:cubicBezTo>
                    <a:pt x="15" y="0"/>
                    <a:pt x="15" y="0"/>
                    <a:pt x="15" y="0"/>
                  </a:cubicBezTo>
                  <a:cubicBezTo>
                    <a:pt x="14" y="0"/>
                    <a:pt x="13" y="0"/>
                    <a:pt x="12" y="1"/>
                  </a:cubicBezTo>
                  <a:cubicBezTo>
                    <a:pt x="2" y="10"/>
                    <a:pt x="2" y="10"/>
                    <a:pt x="2" y="10"/>
                  </a:cubicBezTo>
                  <a:cubicBezTo>
                    <a:pt x="0" y="13"/>
                    <a:pt x="0" y="16"/>
                    <a:pt x="2" y="18"/>
                  </a:cubicBezTo>
                  <a:cubicBezTo>
                    <a:pt x="3" y="19"/>
                    <a:pt x="5" y="19"/>
                    <a:pt x="6" y="19"/>
                  </a:cubicBezTo>
                  <a:cubicBezTo>
                    <a:pt x="7" y="19"/>
                    <a:pt x="9" y="19"/>
                    <a:pt x="10" y="18"/>
                  </a:cubicBezTo>
                  <a:cubicBezTo>
                    <a:pt x="18" y="10"/>
                    <a:pt x="18" y="10"/>
                    <a:pt x="18" y="10"/>
                  </a:cubicBezTo>
                  <a:cubicBezTo>
                    <a:pt x="42" y="10"/>
                    <a:pt x="42" y="10"/>
                    <a:pt x="42" y="10"/>
                  </a:cubicBezTo>
                  <a:cubicBezTo>
                    <a:pt x="66" y="10"/>
                    <a:pt x="66" y="10"/>
                    <a:pt x="66" y="10"/>
                  </a:cubicBezTo>
                  <a:cubicBezTo>
                    <a:pt x="74" y="18"/>
                    <a:pt x="74" y="18"/>
                    <a:pt x="74" y="18"/>
                  </a:cubicBezTo>
                  <a:cubicBezTo>
                    <a:pt x="75" y="19"/>
                    <a:pt x="76" y="19"/>
                    <a:pt x="78" y="19"/>
                  </a:cubicBezTo>
                  <a:cubicBezTo>
                    <a:pt x="79" y="19"/>
                    <a:pt x="81" y="19"/>
                    <a:pt x="82" y="18"/>
                  </a:cubicBezTo>
                  <a:cubicBezTo>
                    <a:pt x="84" y="16"/>
                    <a:pt x="84" y="13"/>
                    <a:pt x="82" y="10"/>
                  </a:cubicBezTo>
                  <a:lnTo>
                    <a:pt x="7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3" name="Freeform 134"/>
            <p:cNvSpPr/>
            <p:nvPr/>
          </p:nvSpPr>
          <p:spPr bwMode="auto">
            <a:xfrm>
              <a:off x="1633347" y="5510133"/>
              <a:ext cx="170409" cy="149400"/>
            </a:xfrm>
            <a:custGeom>
              <a:avLst/>
              <a:gdLst>
                <a:gd name="T0" fmla="*/ 21594145 w 82"/>
                <a:gd name="T1" fmla="*/ 193753125 h 72"/>
                <a:gd name="T2" fmla="*/ 267762415 w 82"/>
                <a:gd name="T3" fmla="*/ 305699375 h 72"/>
                <a:gd name="T4" fmla="*/ 310948627 w 82"/>
                <a:gd name="T5" fmla="*/ 292782500 h 72"/>
                <a:gd name="T6" fmla="*/ 345500091 w 82"/>
                <a:gd name="T7" fmla="*/ 236809375 h 72"/>
                <a:gd name="T8" fmla="*/ 341181678 w 82"/>
                <a:gd name="T9" fmla="*/ 193753125 h 72"/>
                <a:gd name="T10" fmla="*/ 138199621 w 82"/>
                <a:gd name="T11" fmla="*/ 12916875 h 72"/>
                <a:gd name="T12" fmla="*/ 99331822 w 82"/>
                <a:gd name="T13" fmla="*/ 17222500 h 72"/>
                <a:gd name="T14" fmla="*/ 8636827 w 82"/>
                <a:gd name="T15" fmla="*/ 155002500 h 72"/>
                <a:gd name="T16" fmla="*/ 21594145 w 82"/>
                <a:gd name="T17" fmla="*/ 193753125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 h="72">
                  <a:moveTo>
                    <a:pt x="5" y="45"/>
                  </a:moveTo>
                  <a:cubicBezTo>
                    <a:pt x="62" y="71"/>
                    <a:pt x="62" y="71"/>
                    <a:pt x="62" y="71"/>
                  </a:cubicBezTo>
                  <a:cubicBezTo>
                    <a:pt x="65" y="72"/>
                    <a:pt x="70" y="71"/>
                    <a:pt x="72" y="68"/>
                  </a:cubicBezTo>
                  <a:cubicBezTo>
                    <a:pt x="80" y="55"/>
                    <a:pt x="80" y="55"/>
                    <a:pt x="80" y="55"/>
                  </a:cubicBezTo>
                  <a:cubicBezTo>
                    <a:pt x="82" y="52"/>
                    <a:pt x="82" y="47"/>
                    <a:pt x="79" y="45"/>
                  </a:cubicBezTo>
                  <a:cubicBezTo>
                    <a:pt x="32" y="3"/>
                    <a:pt x="32" y="3"/>
                    <a:pt x="32" y="3"/>
                  </a:cubicBezTo>
                  <a:cubicBezTo>
                    <a:pt x="30" y="0"/>
                    <a:pt x="25" y="1"/>
                    <a:pt x="23" y="4"/>
                  </a:cubicBezTo>
                  <a:cubicBezTo>
                    <a:pt x="2" y="36"/>
                    <a:pt x="2" y="36"/>
                    <a:pt x="2" y="36"/>
                  </a:cubicBezTo>
                  <a:cubicBezTo>
                    <a:pt x="0" y="39"/>
                    <a:pt x="1" y="43"/>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4" name="Freeform 135"/>
            <p:cNvSpPr/>
            <p:nvPr/>
          </p:nvSpPr>
          <p:spPr bwMode="auto">
            <a:xfrm>
              <a:off x="9456997" y="4726951"/>
              <a:ext cx="352490" cy="285961"/>
            </a:xfrm>
            <a:custGeom>
              <a:avLst/>
              <a:gdLst>
                <a:gd name="T0" fmla="*/ 584702118 w 170"/>
                <a:gd name="T1" fmla="*/ 0 h 138"/>
                <a:gd name="T2" fmla="*/ 554607766 w 170"/>
                <a:gd name="T3" fmla="*/ 0 h 138"/>
                <a:gd name="T4" fmla="*/ 528811718 w 170"/>
                <a:gd name="T5" fmla="*/ 8587119 h 138"/>
                <a:gd name="T6" fmla="*/ 610498166 w 170"/>
                <a:gd name="T7" fmla="*/ 98760154 h 138"/>
                <a:gd name="T8" fmla="*/ 657789883 w 170"/>
                <a:gd name="T9" fmla="*/ 167463320 h 138"/>
                <a:gd name="T10" fmla="*/ 576103436 w 170"/>
                <a:gd name="T11" fmla="*/ 150287011 h 138"/>
                <a:gd name="T12" fmla="*/ 485818306 w 170"/>
                <a:gd name="T13" fmla="*/ 141699892 h 138"/>
                <a:gd name="T14" fmla="*/ 464322636 w 170"/>
                <a:gd name="T15" fmla="*/ 141699892 h 138"/>
                <a:gd name="T16" fmla="*/ 391234871 w 170"/>
                <a:gd name="T17" fmla="*/ 287693343 h 138"/>
                <a:gd name="T18" fmla="*/ 374037506 w 170"/>
                <a:gd name="T19" fmla="*/ 300576094 h 138"/>
                <a:gd name="T20" fmla="*/ 356840141 w 170"/>
                <a:gd name="T21" fmla="*/ 291986903 h 138"/>
                <a:gd name="T22" fmla="*/ 257956329 w 170"/>
                <a:gd name="T23" fmla="*/ 206109499 h 138"/>
                <a:gd name="T24" fmla="*/ 180570260 w 170"/>
                <a:gd name="T25" fmla="*/ 218990177 h 138"/>
                <a:gd name="T26" fmla="*/ 137576847 w 170"/>
                <a:gd name="T27" fmla="*/ 210403058 h 138"/>
                <a:gd name="T28" fmla="*/ 111780799 w 170"/>
                <a:gd name="T29" fmla="*/ 201815940 h 138"/>
                <a:gd name="T30" fmla="*/ 111780799 w 170"/>
                <a:gd name="T31" fmla="*/ 176050439 h 138"/>
                <a:gd name="T32" fmla="*/ 159072517 w 170"/>
                <a:gd name="T33" fmla="*/ 60116048 h 138"/>
                <a:gd name="T34" fmla="*/ 124679860 w 170"/>
                <a:gd name="T35" fmla="*/ 12882750 h 138"/>
                <a:gd name="T36" fmla="*/ 0 w 170"/>
                <a:gd name="T37" fmla="*/ 261929915 h 138"/>
                <a:gd name="T38" fmla="*/ 365438824 w 170"/>
                <a:gd name="T39" fmla="*/ 592562997 h 138"/>
                <a:gd name="T40" fmla="*/ 730877648 w 170"/>
                <a:gd name="T41" fmla="*/ 261929915 h 138"/>
                <a:gd name="T42" fmla="*/ 584702118 w 170"/>
                <a:gd name="T43" fmla="*/ 0 h 13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0" h="138">
                  <a:moveTo>
                    <a:pt x="136" y="0"/>
                  </a:moveTo>
                  <a:cubicBezTo>
                    <a:pt x="129" y="0"/>
                    <a:pt x="129" y="0"/>
                    <a:pt x="129" y="0"/>
                  </a:cubicBezTo>
                  <a:cubicBezTo>
                    <a:pt x="129" y="0"/>
                    <a:pt x="126" y="0"/>
                    <a:pt x="123" y="2"/>
                  </a:cubicBezTo>
                  <a:cubicBezTo>
                    <a:pt x="129" y="6"/>
                    <a:pt x="136" y="12"/>
                    <a:pt x="142" y="23"/>
                  </a:cubicBezTo>
                  <a:cubicBezTo>
                    <a:pt x="153" y="39"/>
                    <a:pt x="153" y="39"/>
                    <a:pt x="153" y="39"/>
                  </a:cubicBezTo>
                  <a:cubicBezTo>
                    <a:pt x="134" y="35"/>
                    <a:pt x="134" y="35"/>
                    <a:pt x="134" y="35"/>
                  </a:cubicBezTo>
                  <a:cubicBezTo>
                    <a:pt x="134" y="35"/>
                    <a:pt x="123" y="33"/>
                    <a:pt x="113" y="33"/>
                  </a:cubicBezTo>
                  <a:cubicBezTo>
                    <a:pt x="111" y="33"/>
                    <a:pt x="109" y="33"/>
                    <a:pt x="108" y="33"/>
                  </a:cubicBezTo>
                  <a:cubicBezTo>
                    <a:pt x="107" y="41"/>
                    <a:pt x="104" y="54"/>
                    <a:pt x="91" y="67"/>
                  </a:cubicBezTo>
                  <a:cubicBezTo>
                    <a:pt x="87" y="70"/>
                    <a:pt x="87" y="70"/>
                    <a:pt x="87" y="70"/>
                  </a:cubicBezTo>
                  <a:cubicBezTo>
                    <a:pt x="83" y="68"/>
                    <a:pt x="83" y="68"/>
                    <a:pt x="83" y="68"/>
                  </a:cubicBezTo>
                  <a:cubicBezTo>
                    <a:pt x="82" y="68"/>
                    <a:pt x="66" y="62"/>
                    <a:pt x="60" y="48"/>
                  </a:cubicBezTo>
                  <a:cubicBezTo>
                    <a:pt x="55" y="49"/>
                    <a:pt x="49" y="51"/>
                    <a:pt x="42" y="51"/>
                  </a:cubicBezTo>
                  <a:cubicBezTo>
                    <a:pt x="39" y="51"/>
                    <a:pt x="35" y="50"/>
                    <a:pt x="32" y="49"/>
                  </a:cubicBezTo>
                  <a:cubicBezTo>
                    <a:pt x="26" y="47"/>
                    <a:pt x="26" y="47"/>
                    <a:pt x="26" y="47"/>
                  </a:cubicBezTo>
                  <a:cubicBezTo>
                    <a:pt x="26" y="41"/>
                    <a:pt x="26" y="41"/>
                    <a:pt x="26" y="41"/>
                  </a:cubicBezTo>
                  <a:cubicBezTo>
                    <a:pt x="26" y="40"/>
                    <a:pt x="28" y="26"/>
                    <a:pt x="37" y="14"/>
                  </a:cubicBezTo>
                  <a:cubicBezTo>
                    <a:pt x="35" y="11"/>
                    <a:pt x="32" y="7"/>
                    <a:pt x="29" y="3"/>
                  </a:cubicBezTo>
                  <a:cubicBezTo>
                    <a:pt x="11" y="17"/>
                    <a:pt x="0" y="38"/>
                    <a:pt x="0" y="61"/>
                  </a:cubicBezTo>
                  <a:cubicBezTo>
                    <a:pt x="0" y="103"/>
                    <a:pt x="38" y="138"/>
                    <a:pt x="85" y="138"/>
                  </a:cubicBezTo>
                  <a:cubicBezTo>
                    <a:pt x="132" y="138"/>
                    <a:pt x="170" y="103"/>
                    <a:pt x="170" y="61"/>
                  </a:cubicBezTo>
                  <a:cubicBezTo>
                    <a:pt x="170" y="36"/>
                    <a:pt x="157" y="14"/>
                    <a:pt x="1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5" name="Freeform 136"/>
            <p:cNvSpPr/>
            <p:nvPr/>
          </p:nvSpPr>
          <p:spPr bwMode="auto">
            <a:xfrm>
              <a:off x="9528195" y="4612567"/>
              <a:ext cx="211261" cy="240440"/>
            </a:xfrm>
            <a:custGeom>
              <a:avLst/>
              <a:gdLst>
                <a:gd name="T0" fmla="*/ 68637042 w 102"/>
                <a:gd name="T1" fmla="*/ 287854353 h 116"/>
                <a:gd name="T2" fmla="*/ 0 w 102"/>
                <a:gd name="T3" fmla="*/ 416744703 h 116"/>
                <a:gd name="T4" fmla="*/ 132984657 w 102"/>
                <a:gd name="T5" fmla="*/ 395262632 h 116"/>
                <a:gd name="T6" fmla="*/ 218779406 w 102"/>
                <a:gd name="T7" fmla="*/ 498374083 h 116"/>
                <a:gd name="T8" fmla="*/ 283127021 w 102"/>
                <a:gd name="T9" fmla="*/ 352298492 h 116"/>
                <a:gd name="T10" fmla="*/ 437560884 w 102"/>
                <a:gd name="T11" fmla="*/ 352298492 h 116"/>
                <a:gd name="T12" fmla="*/ 326025431 w 102"/>
                <a:gd name="T13" fmla="*/ 253483870 h 116"/>
                <a:gd name="T14" fmla="*/ 403243398 w 102"/>
                <a:gd name="T15" fmla="*/ 201928145 h 116"/>
                <a:gd name="T16" fmla="*/ 214489979 w 102"/>
                <a:gd name="T17" fmla="*/ 176149246 h 116"/>
                <a:gd name="T18" fmla="*/ 265969314 w 102"/>
                <a:gd name="T19" fmla="*/ 42964141 h 116"/>
                <a:gd name="T20" fmla="*/ 265969314 w 102"/>
                <a:gd name="T21" fmla="*/ 8593657 h 116"/>
                <a:gd name="T22" fmla="*/ 231649758 w 102"/>
                <a:gd name="T23" fmla="*/ 8593657 h 116"/>
                <a:gd name="T24" fmla="*/ 163012716 w 102"/>
                <a:gd name="T25" fmla="*/ 180446074 h 116"/>
                <a:gd name="T26" fmla="*/ 0 w 102"/>
                <a:gd name="T27" fmla="*/ 210519729 h 116"/>
                <a:gd name="T28" fmla="*/ 68637042 w 102"/>
                <a:gd name="T29" fmla="*/ 287854353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2" h="116">
                  <a:moveTo>
                    <a:pt x="16" y="67"/>
                  </a:moveTo>
                  <a:cubicBezTo>
                    <a:pt x="2" y="79"/>
                    <a:pt x="0" y="97"/>
                    <a:pt x="0" y="97"/>
                  </a:cubicBezTo>
                  <a:cubicBezTo>
                    <a:pt x="14" y="100"/>
                    <a:pt x="31" y="92"/>
                    <a:pt x="31" y="92"/>
                  </a:cubicBezTo>
                  <a:cubicBezTo>
                    <a:pt x="31" y="108"/>
                    <a:pt x="51" y="116"/>
                    <a:pt x="51" y="116"/>
                  </a:cubicBezTo>
                  <a:cubicBezTo>
                    <a:pt x="69" y="99"/>
                    <a:pt x="66" y="82"/>
                    <a:pt x="66" y="82"/>
                  </a:cubicBezTo>
                  <a:cubicBezTo>
                    <a:pt x="74" y="77"/>
                    <a:pt x="102" y="82"/>
                    <a:pt x="102" y="82"/>
                  </a:cubicBezTo>
                  <a:cubicBezTo>
                    <a:pt x="89" y="63"/>
                    <a:pt x="76" y="59"/>
                    <a:pt x="76" y="59"/>
                  </a:cubicBezTo>
                  <a:cubicBezTo>
                    <a:pt x="82" y="48"/>
                    <a:pt x="94" y="47"/>
                    <a:pt x="94" y="47"/>
                  </a:cubicBezTo>
                  <a:cubicBezTo>
                    <a:pt x="73" y="34"/>
                    <a:pt x="58" y="37"/>
                    <a:pt x="50" y="41"/>
                  </a:cubicBezTo>
                  <a:cubicBezTo>
                    <a:pt x="51" y="22"/>
                    <a:pt x="62" y="11"/>
                    <a:pt x="62" y="10"/>
                  </a:cubicBezTo>
                  <a:cubicBezTo>
                    <a:pt x="64" y="8"/>
                    <a:pt x="64" y="4"/>
                    <a:pt x="62" y="2"/>
                  </a:cubicBezTo>
                  <a:cubicBezTo>
                    <a:pt x="60" y="0"/>
                    <a:pt x="56" y="0"/>
                    <a:pt x="54" y="2"/>
                  </a:cubicBezTo>
                  <a:cubicBezTo>
                    <a:pt x="54" y="3"/>
                    <a:pt x="40" y="17"/>
                    <a:pt x="38" y="42"/>
                  </a:cubicBezTo>
                  <a:cubicBezTo>
                    <a:pt x="21" y="36"/>
                    <a:pt x="0" y="49"/>
                    <a:pt x="0" y="49"/>
                  </a:cubicBezTo>
                  <a:cubicBezTo>
                    <a:pt x="5" y="63"/>
                    <a:pt x="16" y="67"/>
                    <a:pt x="1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6" name="Freeform 137"/>
            <p:cNvSpPr>
              <a:spLocks noEditPoints="1"/>
            </p:cNvSpPr>
            <p:nvPr/>
          </p:nvSpPr>
          <p:spPr bwMode="auto">
            <a:xfrm>
              <a:off x="6012630" y="3744180"/>
              <a:ext cx="275456" cy="399178"/>
            </a:xfrm>
            <a:custGeom>
              <a:avLst/>
              <a:gdLst>
                <a:gd name="T0" fmla="*/ 549050083 w 133"/>
                <a:gd name="T1" fmla="*/ 453857070 h 192"/>
                <a:gd name="T2" fmla="*/ 463261072 w 133"/>
                <a:gd name="T3" fmla="*/ 354440957 h 192"/>
                <a:gd name="T4" fmla="*/ 441812784 w 133"/>
                <a:gd name="T5" fmla="*/ 298250417 h 192"/>
                <a:gd name="T6" fmla="*/ 338866800 w 133"/>
                <a:gd name="T7" fmla="*/ 25934096 h 192"/>
                <a:gd name="T8" fmla="*/ 102945984 w 133"/>
                <a:gd name="T9" fmla="*/ 259347194 h 192"/>
                <a:gd name="T10" fmla="*/ 102945984 w 133"/>
                <a:gd name="T11" fmla="*/ 259347194 h 192"/>
                <a:gd name="T12" fmla="*/ 77210524 w 133"/>
                <a:gd name="T13" fmla="*/ 276636591 h 192"/>
                <a:gd name="T14" fmla="*/ 17156974 w 133"/>
                <a:gd name="T15" fmla="*/ 389021831 h 192"/>
                <a:gd name="T16" fmla="*/ 12867730 w 133"/>
                <a:gd name="T17" fmla="*/ 401988878 h 192"/>
                <a:gd name="T18" fmla="*/ 4289243 w 133"/>
                <a:gd name="T19" fmla="*/ 458181498 h 192"/>
                <a:gd name="T20" fmla="*/ 12867730 w 133"/>
                <a:gd name="T21" fmla="*/ 501404991 h 192"/>
                <a:gd name="T22" fmla="*/ 51472992 w 133"/>
                <a:gd name="T23" fmla="*/ 466826197 h 192"/>
                <a:gd name="T24" fmla="*/ 72921280 w 133"/>
                <a:gd name="T25" fmla="*/ 436567673 h 192"/>
                <a:gd name="T26" fmla="*/ 81499767 w 133"/>
                <a:gd name="T27" fmla="*/ 497082642 h 192"/>
                <a:gd name="T28" fmla="*/ 150129733 w 133"/>
                <a:gd name="T29" fmla="*/ 743462788 h 192"/>
                <a:gd name="T30" fmla="*/ 231629501 w 133"/>
                <a:gd name="T31" fmla="*/ 799655408 h 192"/>
                <a:gd name="T32" fmla="*/ 240207987 w 133"/>
                <a:gd name="T33" fmla="*/ 825589503 h 192"/>
                <a:gd name="T34" fmla="*/ 274524006 w 133"/>
                <a:gd name="T35" fmla="*/ 829911853 h 192"/>
                <a:gd name="T36" fmla="*/ 300261538 w 133"/>
                <a:gd name="T37" fmla="*/ 829911853 h 192"/>
                <a:gd name="T38" fmla="*/ 343156043 w 133"/>
                <a:gd name="T39" fmla="*/ 812622455 h 192"/>
                <a:gd name="T40" fmla="*/ 338866800 w 133"/>
                <a:gd name="T41" fmla="*/ 786686281 h 192"/>
                <a:gd name="T42" fmla="*/ 381761305 w 133"/>
                <a:gd name="T43" fmla="*/ 782363931 h 192"/>
                <a:gd name="T44" fmla="*/ 458969758 w 133"/>
                <a:gd name="T45" fmla="*/ 639724326 h 192"/>
                <a:gd name="T46" fmla="*/ 467550316 w 133"/>
                <a:gd name="T47" fmla="*/ 579209357 h 192"/>
                <a:gd name="T48" fmla="*/ 484707290 w 133"/>
                <a:gd name="T49" fmla="*/ 497082642 h 192"/>
                <a:gd name="T50" fmla="*/ 519023308 w 133"/>
                <a:gd name="T51" fmla="*/ 510049690 h 192"/>
                <a:gd name="T52" fmla="*/ 549050083 w 133"/>
                <a:gd name="T53" fmla="*/ 523016737 h 192"/>
                <a:gd name="T54" fmla="*/ 566207057 w 133"/>
                <a:gd name="T55" fmla="*/ 501404991 h 192"/>
                <a:gd name="T56" fmla="*/ 253077789 w 133"/>
                <a:gd name="T57" fmla="*/ 423600625 h 192"/>
                <a:gd name="T58" fmla="*/ 308840025 w 133"/>
                <a:gd name="T59" fmla="*/ 393344180 h 192"/>
                <a:gd name="T60" fmla="*/ 270234763 w 133"/>
                <a:gd name="T61" fmla="*/ 471148546 h 192"/>
                <a:gd name="T62" fmla="*/ 235918744 w 133"/>
                <a:gd name="T63" fmla="*/ 276636591 h 192"/>
                <a:gd name="T64" fmla="*/ 308840025 w 133"/>
                <a:gd name="T65" fmla="*/ 358763307 h 192"/>
                <a:gd name="T66" fmla="*/ 158710291 w 133"/>
                <a:gd name="T67" fmla="*/ 159931082 h 192"/>
                <a:gd name="T68" fmla="*/ 201604797 w 133"/>
                <a:gd name="T69" fmla="*/ 242057797 h 192"/>
                <a:gd name="T70" fmla="*/ 158710291 w 133"/>
                <a:gd name="T71" fmla="*/ 159931082 h 192"/>
                <a:gd name="T72" fmla="*/ 308840025 w 133"/>
                <a:gd name="T73" fmla="*/ 159931082 h 192"/>
                <a:gd name="T74" fmla="*/ 235918744 w 133"/>
                <a:gd name="T75" fmla="*/ 242057797 h 192"/>
                <a:gd name="T76" fmla="*/ 403207522 w 133"/>
                <a:gd name="T77" fmla="*/ 242057797 h 192"/>
                <a:gd name="T78" fmla="*/ 343156043 w 133"/>
                <a:gd name="T79" fmla="*/ 159931082 h 192"/>
                <a:gd name="T80" fmla="*/ 403207522 w 133"/>
                <a:gd name="T81" fmla="*/ 242057797 h 192"/>
                <a:gd name="T82" fmla="*/ 403207522 w 133"/>
                <a:gd name="T83" fmla="*/ 276636591 h 192"/>
                <a:gd name="T84" fmla="*/ 403207522 w 133"/>
                <a:gd name="T85" fmla="*/ 358763307 h 192"/>
                <a:gd name="T86" fmla="*/ 343156043 w 133"/>
                <a:gd name="T87" fmla="*/ 276636591 h 192"/>
                <a:gd name="T88" fmla="*/ 343156043 w 133"/>
                <a:gd name="T89" fmla="*/ 125352287 h 192"/>
                <a:gd name="T90" fmla="*/ 373182818 w 133"/>
                <a:gd name="T91" fmla="*/ 125352287 h 192"/>
                <a:gd name="T92" fmla="*/ 308840025 w 133"/>
                <a:gd name="T93" fmla="*/ 125352287 h 192"/>
                <a:gd name="T94" fmla="*/ 235918744 w 133"/>
                <a:gd name="T95" fmla="*/ 47547921 h 192"/>
                <a:gd name="T96" fmla="*/ 308840025 w 133"/>
                <a:gd name="T97" fmla="*/ 47547921 h 192"/>
                <a:gd name="T98" fmla="*/ 201604797 w 133"/>
                <a:gd name="T99" fmla="*/ 125352287 h 192"/>
                <a:gd name="T100" fmla="*/ 201604797 w 133"/>
                <a:gd name="T101" fmla="*/ 77804366 h 192"/>
                <a:gd name="T102" fmla="*/ 137262003 w 133"/>
                <a:gd name="T103" fmla="*/ 293928067 h 192"/>
                <a:gd name="T104" fmla="*/ 201604797 w 133"/>
                <a:gd name="T105" fmla="*/ 276636591 h 192"/>
                <a:gd name="T106" fmla="*/ 162999535 w 133"/>
                <a:gd name="T107" fmla="*/ 306895115 h 192"/>
                <a:gd name="T108" fmla="*/ 300261538 w 133"/>
                <a:gd name="T109" fmla="*/ 561919960 h 192"/>
                <a:gd name="T110" fmla="*/ 295972294 w 133"/>
                <a:gd name="T111" fmla="*/ 570564658 h 192"/>
                <a:gd name="T112" fmla="*/ 308840025 w 133"/>
                <a:gd name="T113" fmla="*/ 505727340 h 192"/>
                <a:gd name="T114" fmla="*/ 300261538 w 133"/>
                <a:gd name="T115" fmla="*/ 561919960 h 192"/>
                <a:gd name="T116" fmla="*/ 343156043 w 133"/>
                <a:gd name="T117" fmla="*/ 393344180 h 192"/>
                <a:gd name="T118" fmla="*/ 343156043 w 133"/>
                <a:gd name="T119" fmla="*/ 440890022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33" h="192">
                  <a:moveTo>
                    <a:pt x="132" y="116"/>
                  </a:moveTo>
                  <a:cubicBezTo>
                    <a:pt x="131" y="112"/>
                    <a:pt x="130" y="108"/>
                    <a:pt x="128" y="105"/>
                  </a:cubicBezTo>
                  <a:cubicBezTo>
                    <a:pt x="128" y="102"/>
                    <a:pt x="127" y="100"/>
                    <a:pt x="126" y="98"/>
                  </a:cubicBezTo>
                  <a:cubicBezTo>
                    <a:pt x="123" y="89"/>
                    <a:pt x="116" y="83"/>
                    <a:pt x="108" y="82"/>
                  </a:cubicBezTo>
                  <a:cubicBezTo>
                    <a:pt x="106" y="82"/>
                    <a:pt x="104" y="82"/>
                    <a:pt x="102" y="82"/>
                  </a:cubicBezTo>
                  <a:cubicBezTo>
                    <a:pt x="102" y="78"/>
                    <a:pt x="103" y="74"/>
                    <a:pt x="103" y="69"/>
                  </a:cubicBezTo>
                  <a:cubicBezTo>
                    <a:pt x="103" y="41"/>
                    <a:pt x="93" y="17"/>
                    <a:pt x="79" y="6"/>
                  </a:cubicBezTo>
                  <a:cubicBezTo>
                    <a:pt x="79" y="6"/>
                    <a:pt x="79" y="6"/>
                    <a:pt x="79" y="6"/>
                  </a:cubicBezTo>
                  <a:cubicBezTo>
                    <a:pt x="74" y="2"/>
                    <a:pt x="69" y="0"/>
                    <a:pt x="63" y="0"/>
                  </a:cubicBezTo>
                  <a:cubicBezTo>
                    <a:pt x="43" y="0"/>
                    <a:pt x="27" y="26"/>
                    <a:pt x="24" y="60"/>
                  </a:cubicBezTo>
                  <a:cubicBezTo>
                    <a:pt x="24" y="60"/>
                    <a:pt x="24" y="60"/>
                    <a:pt x="24" y="60"/>
                  </a:cubicBezTo>
                  <a:cubicBezTo>
                    <a:pt x="24" y="60"/>
                    <a:pt x="24" y="60"/>
                    <a:pt x="24" y="60"/>
                  </a:cubicBezTo>
                  <a:cubicBezTo>
                    <a:pt x="24" y="61"/>
                    <a:pt x="24" y="63"/>
                    <a:pt x="24" y="64"/>
                  </a:cubicBezTo>
                  <a:cubicBezTo>
                    <a:pt x="22" y="64"/>
                    <a:pt x="20" y="64"/>
                    <a:pt x="18" y="64"/>
                  </a:cubicBezTo>
                  <a:cubicBezTo>
                    <a:pt x="15" y="65"/>
                    <a:pt x="13" y="67"/>
                    <a:pt x="11" y="71"/>
                  </a:cubicBezTo>
                  <a:cubicBezTo>
                    <a:pt x="8" y="77"/>
                    <a:pt x="6" y="84"/>
                    <a:pt x="4" y="90"/>
                  </a:cubicBezTo>
                  <a:cubicBezTo>
                    <a:pt x="4" y="91"/>
                    <a:pt x="4" y="91"/>
                    <a:pt x="4" y="91"/>
                  </a:cubicBezTo>
                  <a:cubicBezTo>
                    <a:pt x="4" y="92"/>
                    <a:pt x="3" y="92"/>
                    <a:pt x="3" y="93"/>
                  </a:cubicBezTo>
                  <a:cubicBezTo>
                    <a:pt x="2" y="95"/>
                    <a:pt x="2" y="98"/>
                    <a:pt x="1" y="101"/>
                  </a:cubicBezTo>
                  <a:cubicBezTo>
                    <a:pt x="1" y="102"/>
                    <a:pt x="1" y="104"/>
                    <a:pt x="1" y="106"/>
                  </a:cubicBezTo>
                  <a:cubicBezTo>
                    <a:pt x="1" y="108"/>
                    <a:pt x="1" y="110"/>
                    <a:pt x="1" y="112"/>
                  </a:cubicBezTo>
                  <a:cubicBezTo>
                    <a:pt x="0" y="114"/>
                    <a:pt x="1" y="115"/>
                    <a:pt x="3" y="116"/>
                  </a:cubicBezTo>
                  <a:cubicBezTo>
                    <a:pt x="4" y="117"/>
                    <a:pt x="6" y="117"/>
                    <a:pt x="7" y="116"/>
                  </a:cubicBezTo>
                  <a:cubicBezTo>
                    <a:pt x="10" y="114"/>
                    <a:pt x="11" y="111"/>
                    <a:pt x="12" y="108"/>
                  </a:cubicBezTo>
                  <a:cubicBezTo>
                    <a:pt x="13" y="107"/>
                    <a:pt x="13" y="106"/>
                    <a:pt x="14" y="105"/>
                  </a:cubicBezTo>
                  <a:cubicBezTo>
                    <a:pt x="15" y="103"/>
                    <a:pt x="16" y="102"/>
                    <a:pt x="17" y="101"/>
                  </a:cubicBezTo>
                  <a:cubicBezTo>
                    <a:pt x="17" y="101"/>
                    <a:pt x="17" y="102"/>
                    <a:pt x="17" y="102"/>
                  </a:cubicBezTo>
                  <a:cubicBezTo>
                    <a:pt x="18" y="106"/>
                    <a:pt x="18" y="111"/>
                    <a:pt x="19" y="115"/>
                  </a:cubicBezTo>
                  <a:cubicBezTo>
                    <a:pt x="20" y="125"/>
                    <a:pt x="21" y="135"/>
                    <a:pt x="23" y="145"/>
                  </a:cubicBezTo>
                  <a:cubicBezTo>
                    <a:pt x="25" y="154"/>
                    <a:pt x="27" y="164"/>
                    <a:pt x="35" y="172"/>
                  </a:cubicBezTo>
                  <a:cubicBezTo>
                    <a:pt x="40" y="177"/>
                    <a:pt x="47" y="181"/>
                    <a:pt x="55" y="182"/>
                  </a:cubicBezTo>
                  <a:cubicBezTo>
                    <a:pt x="55" y="183"/>
                    <a:pt x="54" y="184"/>
                    <a:pt x="54" y="185"/>
                  </a:cubicBezTo>
                  <a:cubicBezTo>
                    <a:pt x="53" y="187"/>
                    <a:pt x="53" y="189"/>
                    <a:pt x="55" y="191"/>
                  </a:cubicBezTo>
                  <a:cubicBezTo>
                    <a:pt x="55" y="191"/>
                    <a:pt x="56" y="191"/>
                    <a:pt x="56" y="191"/>
                  </a:cubicBezTo>
                  <a:cubicBezTo>
                    <a:pt x="56" y="191"/>
                    <a:pt x="56" y="191"/>
                    <a:pt x="56" y="191"/>
                  </a:cubicBezTo>
                  <a:cubicBezTo>
                    <a:pt x="58" y="192"/>
                    <a:pt x="61" y="192"/>
                    <a:pt x="64" y="192"/>
                  </a:cubicBezTo>
                  <a:cubicBezTo>
                    <a:pt x="65" y="192"/>
                    <a:pt x="65" y="192"/>
                    <a:pt x="66" y="192"/>
                  </a:cubicBezTo>
                  <a:cubicBezTo>
                    <a:pt x="67" y="192"/>
                    <a:pt x="69" y="192"/>
                    <a:pt x="70" y="192"/>
                  </a:cubicBezTo>
                  <a:cubicBezTo>
                    <a:pt x="72" y="192"/>
                    <a:pt x="74" y="192"/>
                    <a:pt x="76" y="192"/>
                  </a:cubicBezTo>
                  <a:cubicBezTo>
                    <a:pt x="78" y="192"/>
                    <a:pt x="80" y="190"/>
                    <a:pt x="80" y="188"/>
                  </a:cubicBezTo>
                  <a:cubicBezTo>
                    <a:pt x="80" y="187"/>
                    <a:pt x="80" y="186"/>
                    <a:pt x="80" y="184"/>
                  </a:cubicBezTo>
                  <a:cubicBezTo>
                    <a:pt x="79" y="184"/>
                    <a:pt x="79" y="183"/>
                    <a:pt x="79" y="182"/>
                  </a:cubicBezTo>
                  <a:cubicBezTo>
                    <a:pt x="80" y="182"/>
                    <a:pt x="82" y="182"/>
                    <a:pt x="83" y="182"/>
                  </a:cubicBezTo>
                  <a:cubicBezTo>
                    <a:pt x="85" y="181"/>
                    <a:pt x="87" y="181"/>
                    <a:pt x="89" y="181"/>
                  </a:cubicBezTo>
                  <a:cubicBezTo>
                    <a:pt x="92" y="179"/>
                    <a:pt x="96" y="176"/>
                    <a:pt x="99" y="173"/>
                  </a:cubicBezTo>
                  <a:cubicBezTo>
                    <a:pt x="104" y="166"/>
                    <a:pt x="105" y="156"/>
                    <a:pt x="107" y="148"/>
                  </a:cubicBezTo>
                  <a:cubicBezTo>
                    <a:pt x="107" y="147"/>
                    <a:pt x="107" y="145"/>
                    <a:pt x="108" y="144"/>
                  </a:cubicBezTo>
                  <a:cubicBezTo>
                    <a:pt x="108" y="141"/>
                    <a:pt x="109" y="137"/>
                    <a:pt x="109" y="134"/>
                  </a:cubicBezTo>
                  <a:cubicBezTo>
                    <a:pt x="110" y="128"/>
                    <a:pt x="111" y="123"/>
                    <a:pt x="113" y="117"/>
                  </a:cubicBezTo>
                  <a:cubicBezTo>
                    <a:pt x="113" y="117"/>
                    <a:pt x="113" y="116"/>
                    <a:pt x="113" y="115"/>
                  </a:cubicBezTo>
                  <a:cubicBezTo>
                    <a:pt x="113" y="115"/>
                    <a:pt x="113" y="114"/>
                    <a:pt x="114" y="113"/>
                  </a:cubicBezTo>
                  <a:cubicBezTo>
                    <a:pt x="116" y="114"/>
                    <a:pt x="120" y="117"/>
                    <a:pt x="121" y="118"/>
                  </a:cubicBezTo>
                  <a:cubicBezTo>
                    <a:pt x="122" y="118"/>
                    <a:pt x="122" y="118"/>
                    <a:pt x="123" y="119"/>
                  </a:cubicBezTo>
                  <a:cubicBezTo>
                    <a:pt x="124" y="120"/>
                    <a:pt x="126" y="121"/>
                    <a:pt x="128" y="121"/>
                  </a:cubicBezTo>
                  <a:cubicBezTo>
                    <a:pt x="130" y="122"/>
                    <a:pt x="131" y="121"/>
                    <a:pt x="132" y="120"/>
                  </a:cubicBezTo>
                  <a:cubicBezTo>
                    <a:pt x="133" y="119"/>
                    <a:pt x="133" y="117"/>
                    <a:pt x="132" y="116"/>
                  </a:cubicBezTo>
                  <a:close/>
                  <a:moveTo>
                    <a:pt x="63" y="109"/>
                  </a:moveTo>
                  <a:cubicBezTo>
                    <a:pt x="62" y="106"/>
                    <a:pt x="61" y="102"/>
                    <a:pt x="59" y="98"/>
                  </a:cubicBezTo>
                  <a:cubicBezTo>
                    <a:pt x="59" y="96"/>
                    <a:pt x="57" y="93"/>
                    <a:pt x="56" y="91"/>
                  </a:cubicBezTo>
                  <a:cubicBezTo>
                    <a:pt x="72" y="91"/>
                    <a:pt x="72" y="91"/>
                    <a:pt x="72" y="91"/>
                  </a:cubicBezTo>
                  <a:cubicBezTo>
                    <a:pt x="72" y="109"/>
                    <a:pt x="72" y="109"/>
                    <a:pt x="72" y="109"/>
                  </a:cubicBezTo>
                  <a:lnTo>
                    <a:pt x="63" y="109"/>
                  </a:lnTo>
                  <a:close/>
                  <a:moveTo>
                    <a:pt x="55" y="83"/>
                  </a:moveTo>
                  <a:cubicBezTo>
                    <a:pt x="55" y="64"/>
                    <a:pt x="55" y="64"/>
                    <a:pt x="55" y="64"/>
                  </a:cubicBezTo>
                  <a:cubicBezTo>
                    <a:pt x="72" y="64"/>
                    <a:pt x="72" y="64"/>
                    <a:pt x="72" y="64"/>
                  </a:cubicBezTo>
                  <a:cubicBezTo>
                    <a:pt x="72" y="83"/>
                    <a:pt x="72" y="83"/>
                    <a:pt x="72" y="83"/>
                  </a:cubicBezTo>
                  <a:lnTo>
                    <a:pt x="55" y="83"/>
                  </a:lnTo>
                  <a:close/>
                  <a:moveTo>
                    <a:pt x="37" y="37"/>
                  </a:moveTo>
                  <a:cubicBezTo>
                    <a:pt x="47" y="37"/>
                    <a:pt x="47" y="37"/>
                    <a:pt x="47" y="37"/>
                  </a:cubicBezTo>
                  <a:cubicBezTo>
                    <a:pt x="47" y="56"/>
                    <a:pt x="47" y="56"/>
                    <a:pt x="47" y="56"/>
                  </a:cubicBezTo>
                  <a:cubicBezTo>
                    <a:pt x="33" y="56"/>
                    <a:pt x="33" y="56"/>
                    <a:pt x="33" y="56"/>
                  </a:cubicBezTo>
                  <a:cubicBezTo>
                    <a:pt x="33" y="49"/>
                    <a:pt x="35" y="43"/>
                    <a:pt x="37" y="37"/>
                  </a:cubicBezTo>
                  <a:close/>
                  <a:moveTo>
                    <a:pt x="55" y="37"/>
                  </a:moveTo>
                  <a:cubicBezTo>
                    <a:pt x="72" y="37"/>
                    <a:pt x="72" y="37"/>
                    <a:pt x="72" y="37"/>
                  </a:cubicBezTo>
                  <a:cubicBezTo>
                    <a:pt x="72" y="56"/>
                    <a:pt x="72" y="56"/>
                    <a:pt x="72" y="56"/>
                  </a:cubicBezTo>
                  <a:cubicBezTo>
                    <a:pt x="55" y="56"/>
                    <a:pt x="55" y="56"/>
                    <a:pt x="55" y="56"/>
                  </a:cubicBezTo>
                  <a:lnTo>
                    <a:pt x="55" y="37"/>
                  </a:lnTo>
                  <a:close/>
                  <a:moveTo>
                    <a:pt x="94" y="56"/>
                  </a:moveTo>
                  <a:cubicBezTo>
                    <a:pt x="80" y="56"/>
                    <a:pt x="80" y="56"/>
                    <a:pt x="80" y="56"/>
                  </a:cubicBezTo>
                  <a:cubicBezTo>
                    <a:pt x="80" y="37"/>
                    <a:pt x="80" y="37"/>
                    <a:pt x="80" y="37"/>
                  </a:cubicBezTo>
                  <a:cubicBezTo>
                    <a:pt x="90" y="37"/>
                    <a:pt x="90" y="37"/>
                    <a:pt x="90" y="37"/>
                  </a:cubicBezTo>
                  <a:cubicBezTo>
                    <a:pt x="92" y="43"/>
                    <a:pt x="93" y="49"/>
                    <a:pt x="94" y="56"/>
                  </a:cubicBezTo>
                  <a:close/>
                  <a:moveTo>
                    <a:pt x="80" y="64"/>
                  </a:moveTo>
                  <a:cubicBezTo>
                    <a:pt x="94" y="64"/>
                    <a:pt x="94" y="64"/>
                    <a:pt x="94" y="64"/>
                  </a:cubicBezTo>
                  <a:cubicBezTo>
                    <a:pt x="95" y="66"/>
                    <a:pt x="95" y="68"/>
                    <a:pt x="95" y="69"/>
                  </a:cubicBezTo>
                  <a:cubicBezTo>
                    <a:pt x="95" y="74"/>
                    <a:pt x="94" y="78"/>
                    <a:pt x="94" y="83"/>
                  </a:cubicBezTo>
                  <a:cubicBezTo>
                    <a:pt x="80" y="83"/>
                    <a:pt x="80" y="83"/>
                    <a:pt x="80" y="83"/>
                  </a:cubicBezTo>
                  <a:lnTo>
                    <a:pt x="80" y="64"/>
                  </a:lnTo>
                  <a:close/>
                  <a:moveTo>
                    <a:pt x="87" y="29"/>
                  </a:moveTo>
                  <a:cubicBezTo>
                    <a:pt x="80" y="29"/>
                    <a:pt x="80" y="29"/>
                    <a:pt x="80" y="29"/>
                  </a:cubicBezTo>
                  <a:cubicBezTo>
                    <a:pt x="80" y="19"/>
                    <a:pt x="80" y="19"/>
                    <a:pt x="80" y="19"/>
                  </a:cubicBezTo>
                  <a:cubicBezTo>
                    <a:pt x="83" y="22"/>
                    <a:pt x="85" y="25"/>
                    <a:pt x="87" y="29"/>
                  </a:cubicBezTo>
                  <a:close/>
                  <a:moveTo>
                    <a:pt x="72" y="11"/>
                  </a:moveTo>
                  <a:cubicBezTo>
                    <a:pt x="72" y="29"/>
                    <a:pt x="72" y="29"/>
                    <a:pt x="72" y="29"/>
                  </a:cubicBezTo>
                  <a:cubicBezTo>
                    <a:pt x="55" y="29"/>
                    <a:pt x="55" y="29"/>
                    <a:pt x="55" y="29"/>
                  </a:cubicBezTo>
                  <a:cubicBezTo>
                    <a:pt x="55" y="11"/>
                    <a:pt x="55" y="11"/>
                    <a:pt x="55" y="11"/>
                  </a:cubicBezTo>
                  <a:cubicBezTo>
                    <a:pt x="57" y="9"/>
                    <a:pt x="60" y="8"/>
                    <a:pt x="63" y="8"/>
                  </a:cubicBezTo>
                  <a:cubicBezTo>
                    <a:pt x="66" y="8"/>
                    <a:pt x="69" y="9"/>
                    <a:pt x="72" y="11"/>
                  </a:cubicBezTo>
                  <a:close/>
                  <a:moveTo>
                    <a:pt x="47" y="18"/>
                  </a:moveTo>
                  <a:cubicBezTo>
                    <a:pt x="47" y="29"/>
                    <a:pt x="47" y="29"/>
                    <a:pt x="47" y="29"/>
                  </a:cubicBezTo>
                  <a:cubicBezTo>
                    <a:pt x="40" y="29"/>
                    <a:pt x="40" y="29"/>
                    <a:pt x="40" y="29"/>
                  </a:cubicBezTo>
                  <a:cubicBezTo>
                    <a:pt x="42" y="25"/>
                    <a:pt x="44" y="21"/>
                    <a:pt x="47" y="18"/>
                  </a:cubicBezTo>
                  <a:close/>
                  <a:moveTo>
                    <a:pt x="34" y="69"/>
                  </a:moveTo>
                  <a:cubicBezTo>
                    <a:pt x="33" y="68"/>
                    <a:pt x="33" y="68"/>
                    <a:pt x="32" y="68"/>
                  </a:cubicBezTo>
                  <a:cubicBezTo>
                    <a:pt x="32" y="66"/>
                    <a:pt x="32" y="65"/>
                    <a:pt x="32" y="64"/>
                  </a:cubicBezTo>
                  <a:cubicBezTo>
                    <a:pt x="47" y="64"/>
                    <a:pt x="47" y="64"/>
                    <a:pt x="47" y="64"/>
                  </a:cubicBezTo>
                  <a:cubicBezTo>
                    <a:pt x="47" y="77"/>
                    <a:pt x="47" y="77"/>
                    <a:pt x="47" y="77"/>
                  </a:cubicBezTo>
                  <a:cubicBezTo>
                    <a:pt x="44" y="74"/>
                    <a:pt x="41" y="73"/>
                    <a:pt x="38" y="71"/>
                  </a:cubicBezTo>
                  <a:cubicBezTo>
                    <a:pt x="37" y="70"/>
                    <a:pt x="35" y="70"/>
                    <a:pt x="34" y="69"/>
                  </a:cubicBezTo>
                  <a:close/>
                  <a:moveTo>
                    <a:pt x="70" y="130"/>
                  </a:moveTo>
                  <a:cubicBezTo>
                    <a:pt x="70" y="131"/>
                    <a:pt x="69" y="132"/>
                    <a:pt x="69" y="133"/>
                  </a:cubicBezTo>
                  <a:cubicBezTo>
                    <a:pt x="69" y="133"/>
                    <a:pt x="69" y="132"/>
                    <a:pt x="69" y="132"/>
                  </a:cubicBezTo>
                  <a:cubicBezTo>
                    <a:pt x="68" y="127"/>
                    <a:pt x="67" y="122"/>
                    <a:pt x="65" y="117"/>
                  </a:cubicBezTo>
                  <a:cubicBezTo>
                    <a:pt x="72" y="117"/>
                    <a:pt x="72" y="117"/>
                    <a:pt x="72" y="117"/>
                  </a:cubicBezTo>
                  <a:cubicBezTo>
                    <a:pt x="72" y="122"/>
                    <a:pt x="72" y="122"/>
                    <a:pt x="72" y="122"/>
                  </a:cubicBezTo>
                  <a:cubicBezTo>
                    <a:pt x="72" y="125"/>
                    <a:pt x="71" y="127"/>
                    <a:pt x="70" y="130"/>
                  </a:cubicBezTo>
                  <a:close/>
                  <a:moveTo>
                    <a:pt x="80" y="102"/>
                  </a:moveTo>
                  <a:cubicBezTo>
                    <a:pt x="80" y="91"/>
                    <a:pt x="80" y="91"/>
                    <a:pt x="80" y="91"/>
                  </a:cubicBezTo>
                  <a:cubicBezTo>
                    <a:pt x="87" y="91"/>
                    <a:pt x="87" y="91"/>
                    <a:pt x="87" y="91"/>
                  </a:cubicBezTo>
                  <a:cubicBezTo>
                    <a:pt x="85" y="94"/>
                    <a:pt x="82" y="98"/>
                    <a:pt x="80"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7" name="Freeform 138"/>
            <p:cNvSpPr/>
            <p:nvPr/>
          </p:nvSpPr>
          <p:spPr bwMode="auto">
            <a:xfrm>
              <a:off x="6018466" y="1219556"/>
              <a:ext cx="261450" cy="234604"/>
            </a:xfrm>
            <a:custGeom>
              <a:avLst/>
              <a:gdLst>
                <a:gd name="T0" fmla="*/ 0 w 126"/>
                <a:gd name="T1" fmla="*/ 0 h 113"/>
                <a:gd name="T2" fmla="*/ 0 w 126"/>
                <a:gd name="T3" fmla="*/ 245690596 h 113"/>
                <a:gd name="T4" fmla="*/ 232503750 w 126"/>
                <a:gd name="T5" fmla="*/ 487071122 h 113"/>
                <a:gd name="T6" fmla="*/ 310005000 w 126"/>
                <a:gd name="T7" fmla="*/ 487071122 h 113"/>
                <a:gd name="T8" fmla="*/ 542508750 w 126"/>
                <a:gd name="T9" fmla="*/ 245690596 h 113"/>
                <a:gd name="T10" fmla="*/ 542508750 w 126"/>
                <a:gd name="T11" fmla="*/ 0 h 113"/>
                <a:gd name="T12" fmla="*/ 0 w 126"/>
                <a:gd name="T13" fmla="*/ 0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 h="113">
                  <a:moveTo>
                    <a:pt x="0" y="0"/>
                  </a:moveTo>
                  <a:cubicBezTo>
                    <a:pt x="0" y="57"/>
                    <a:pt x="0" y="57"/>
                    <a:pt x="0" y="57"/>
                  </a:cubicBezTo>
                  <a:cubicBezTo>
                    <a:pt x="0" y="88"/>
                    <a:pt x="25" y="113"/>
                    <a:pt x="54" y="113"/>
                  </a:cubicBezTo>
                  <a:cubicBezTo>
                    <a:pt x="72" y="113"/>
                    <a:pt x="72" y="113"/>
                    <a:pt x="72" y="113"/>
                  </a:cubicBezTo>
                  <a:cubicBezTo>
                    <a:pt x="102" y="113"/>
                    <a:pt x="126" y="88"/>
                    <a:pt x="126" y="57"/>
                  </a:cubicBezTo>
                  <a:cubicBezTo>
                    <a:pt x="126" y="0"/>
                    <a:pt x="126" y="0"/>
                    <a:pt x="1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8" name="Freeform 139"/>
            <p:cNvSpPr>
              <a:spLocks noEditPoints="1"/>
            </p:cNvSpPr>
            <p:nvPr/>
          </p:nvSpPr>
          <p:spPr bwMode="auto">
            <a:xfrm>
              <a:off x="6271745" y="1230061"/>
              <a:ext cx="82870" cy="122555"/>
            </a:xfrm>
            <a:custGeom>
              <a:avLst/>
              <a:gdLst>
                <a:gd name="T0" fmla="*/ 85842961 w 40"/>
                <a:gd name="T1" fmla="*/ 254571661 h 59"/>
                <a:gd name="T2" fmla="*/ 0 w 40"/>
                <a:gd name="T3" fmla="*/ 163961972 h 59"/>
                <a:gd name="T4" fmla="*/ 0 w 40"/>
                <a:gd name="T5" fmla="*/ 90609689 h 59"/>
                <a:gd name="T6" fmla="*/ 85842961 w 40"/>
                <a:gd name="T7" fmla="*/ 0 h 59"/>
                <a:gd name="T8" fmla="*/ 171685923 w 40"/>
                <a:gd name="T9" fmla="*/ 90609689 h 59"/>
                <a:gd name="T10" fmla="*/ 171685923 w 40"/>
                <a:gd name="T11" fmla="*/ 163961972 h 59"/>
                <a:gd name="T12" fmla="*/ 85842961 w 40"/>
                <a:gd name="T13" fmla="*/ 254571661 h 59"/>
                <a:gd name="T14" fmla="*/ 85842961 w 40"/>
                <a:gd name="T15" fmla="*/ 34518966 h 59"/>
                <a:gd name="T16" fmla="*/ 34337185 w 40"/>
                <a:gd name="T17" fmla="*/ 90609689 h 59"/>
                <a:gd name="T18" fmla="*/ 34337185 w 40"/>
                <a:gd name="T19" fmla="*/ 163961972 h 59"/>
                <a:gd name="T20" fmla="*/ 85842961 w 40"/>
                <a:gd name="T21" fmla="*/ 220052696 h 59"/>
                <a:gd name="T22" fmla="*/ 137348738 w 40"/>
                <a:gd name="T23" fmla="*/ 163961972 h 59"/>
                <a:gd name="T24" fmla="*/ 137348738 w 40"/>
                <a:gd name="T25" fmla="*/ 90609689 h 59"/>
                <a:gd name="T26" fmla="*/ 85842961 w 40"/>
                <a:gd name="T27" fmla="*/ 34518966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59">
                  <a:moveTo>
                    <a:pt x="20" y="59"/>
                  </a:moveTo>
                  <a:cubicBezTo>
                    <a:pt x="9" y="59"/>
                    <a:pt x="0" y="50"/>
                    <a:pt x="0" y="38"/>
                  </a:cubicBezTo>
                  <a:cubicBezTo>
                    <a:pt x="0" y="21"/>
                    <a:pt x="0" y="21"/>
                    <a:pt x="0" y="21"/>
                  </a:cubicBezTo>
                  <a:cubicBezTo>
                    <a:pt x="0" y="9"/>
                    <a:pt x="9" y="0"/>
                    <a:pt x="20" y="0"/>
                  </a:cubicBezTo>
                  <a:cubicBezTo>
                    <a:pt x="31" y="0"/>
                    <a:pt x="40" y="9"/>
                    <a:pt x="40" y="21"/>
                  </a:cubicBezTo>
                  <a:cubicBezTo>
                    <a:pt x="40" y="38"/>
                    <a:pt x="40" y="38"/>
                    <a:pt x="40" y="38"/>
                  </a:cubicBezTo>
                  <a:cubicBezTo>
                    <a:pt x="40" y="50"/>
                    <a:pt x="31" y="59"/>
                    <a:pt x="20" y="59"/>
                  </a:cubicBezTo>
                  <a:close/>
                  <a:moveTo>
                    <a:pt x="20" y="8"/>
                  </a:moveTo>
                  <a:cubicBezTo>
                    <a:pt x="13" y="8"/>
                    <a:pt x="8" y="14"/>
                    <a:pt x="8" y="21"/>
                  </a:cubicBezTo>
                  <a:cubicBezTo>
                    <a:pt x="8" y="38"/>
                    <a:pt x="8" y="38"/>
                    <a:pt x="8" y="38"/>
                  </a:cubicBezTo>
                  <a:cubicBezTo>
                    <a:pt x="8" y="45"/>
                    <a:pt x="13" y="51"/>
                    <a:pt x="20" y="51"/>
                  </a:cubicBezTo>
                  <a:cubicBezTo>
                    <a:pt x="26" y="51"/>
                    <a:pt x="32" y="45"/>
                    <a:pt x="32" y="38"/>
                  </a:cubicBezTo>
                  <a:cubicBezTo>
                    <a:pt x="32" y="21"/>
                    <a:pt x="32" y="21"/>
                    <a:pt x="32" y="21"/>
                  </a:cubicBezTo>
                  <a:cubicBezTo>
                    <a:pt x="32" y="14"/>
                    <a:pt x="26" y="8"/>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59" name="Freeform 140"/>
            <p:cNvSpPr/>
            <p:nvPr/>
          </p:nvSpPr>
          <p:spPr bwMode="auto">
            <a:xfrm>
              <a:off x="6181872" y="1144856"/>
              <a:ext cx="17508" cy="59527"/>
            </a:xfrm>
            <a:custGeom>
              <a:avLst/>
              <a:gdLst>
                <a:gd name="T0" fmla="*/ 19158129 w 8"/>
                <a:gd name="T1" fmla="*/ 122188404 h 29"/>
                <a:gd name="T2" fmla="*/ 0 w 8"/>
                <a:gd name="T3" fmla="*/ 105334053 h 29"/>
                <a:gd name="T4" fmla="*/ 0 w 8"/>
                <a:gd name="T5" fmla="*/ 16854352 h 29"/>
                <a:gd name="T6" fmla="*/ 19158129 w 8"/>
                <a:gd name="T7" fmla="*/ 0 h 29"/>
                <a:gd name="T8" fmla="*/ 38316258 w 8"/>
                <a:gd name="T9" fmla="*/ 16854352 h 29"/>
                <a:gd name="T10" fmla="*/ 38316258 w 8"/>
                <a:gd name="T11" fmla="*/ 105334053 h 29"/>
                <a:gd name="T12" fmla="*/ 19158129 w 8"/>
                <a:gd name="T13" fmla="*/ 12218840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29"/>
                  </a:moveTo>
                  <a:cubicBezTo>
                    <a:pt x="2" y="29"/>
                    <a:pt x="0" y="28"/>
                    <a:pt x="0" y="25"/>
                  </a:cubicBezTo>
                  <a:cubicBezTo>
                    <a:pt x="0" y="4"/>
                    <a:pt x="0" y="4"/>
                    <a:pt x="0" y="4"/>
                  </a:cubicBezTo>
                  <a:cubicBezTo>
                    <a:pt x="0" y="2"/>
                    <a:pt x="2" y="0"/>
                    <a:pt x="4" y="0"/>
                  </a:cubicBezTo>
                  <a:cubicBezTo>
                    <a:pt x="6" y="0"/>
                    <a:pt x="8" y="2"/>
                    <a:pt x="8" y="4"/>
                  </a:cubicBezTo>
                  <a:cubicBezTo>
                    <a:pt x="8" y="25"/>
                    <a:pt x="8" y="25"/>
                    <a:pt x="8" y="25"/>
                  </a:cubicBezTo>
                  <a:cubicBezTo>
                    <a:pt x="8" y="28"/>
                    <a:pt x="6"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0" name="Freeform 141"/>
            <p:cNvSpPr/>
            <p:nvPr/>
          </p:nvSpPr>
          <p:spPr bwMode="auto">
            <a:xfrm>
              <a:off x="6141020" y="1116844"/>
              <a:ext cx="16341" cy="87539"/>
            </a:xfrm>
            <a:custGeom>
              <a:avLst/>
              <a:gdLst>
                <a:gd name="T0" fmla="*/ 16690289 w 8"/>
                <a:gd name="T1" fmla="*/ 182454203 h 42"/>
                <a:gd name="T2" fmla="*/ 0 w 8"/>
                <a:gd name="T3" fmla="*/ 165077711 h 42"/>
                <a:gd name="T4" fmla="*/ 0 w 8"/>
                <a:gd name="T5" fmla="*/ 17376492 h 42"/>
                <a:gd name="T6" fmla="*/ 16690289 w 8"/>
                <a:gd name="T7" fmla="*/ 0 h 42"/>
                <a:gd name="T8" fmla="*/ 33378535 w 8"/>
                <a:gd name="T9" fmla="*/ 17376492 h 42"/>
                <a:gd name="T10" fmla="*/ 33378535 w 8"/>
                <a:gd name="T11" fmla="*/ 165077711 h 42"/>
                <a:gd name="T12" fmla="*/ 16690289 w 8"/>
                <a:gd name="T13" fmla="*/ 182454203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2">
                  <a:moveTo>
                    <a:pt x="4" y="42"/>
                  </a:moveTo>
                  <a:cubicBezTo>
                    <a:pt x="2" y="42"/>
                    <a:pt x="0" y="41"/>
                    <a:pt x="0" y="38"/>
                  </a:cubicBezTo>
                  <a:cubicBezTo>
                    <a:pt x="0" y="4"/>
                    <a:pt x="0" y="4"/>
                    <a:pt x="0" y="4"/>
                  </a:cubicBezTo>
                  <a:cubicBezTo>
                    <a:pt x="0" y="1"/>
                    <a:pt x="2" y="0"/>
                    <a:pt x="4" y="0"/>
                  </a:cubicBezTo>
                  <a:cubicBezTo>
                    <a:pt x="6" y="0"/>
                    <a:pt x="8" y="1"/>
                    <a:pt x="8" y="4"/>
                  </a:cubicBezTo>
                  <a:cubicBezTo>
                    <a:pt x="8" y="38"/>
                    <a:pt x="8" y="38"/>
                    <a:pt x="8" y="38"/>
                  </a:cubicBezTo>
                  <a:cubicBezTo>
                    <a:pt x="8" y="41"/>
                    <a:pt x="6" y="42"/>
                    <a:pt x="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1" name="Freeform 142"/>
            <p:cNvSpPr/>
            <p:nvPr/>
          </p:nvSpPr>
          <p:spPr bwMode="auto">
            <a:xfrm>
              <a:off x="6099002" y="1144856"/>
              <a:ext cx="17508" cy="59527"/>
            </a:xfrm>
            <a:custGeom>
              <a:avLst/>
              <a:gdLst>
                <a:gd name="T0" fmla="*/ 19158129 w 8"/>
                <a:gd name="T1" fmla="*/ 122188404 h 29"/>
                <a:gd name="T2" fmla="*/ 0 w 8"/>
                <a:gd name="T3" fmla="*/ 105334053 h 29"/>
                <a:gd name="T4" fmla="*/ 0 w 8"/>
                <a:gd name="T5" fmla="*/ 16854352 h 29"/>
                <a:gd name="T6" fmla="*/ 19158129 w 8"/>
                <a:gd name="T7" fmla="*/ 0 h 29"/>
                <a:gd name="T8" fmla="*/ 38316258 w 8"/>
                <a:gd name="T9" fmla="*/ 16854352 h 29"/>
                <a:gd name="T10" fmla="*/ 38316258 w 8"/>
                <a:gd name="T11" fmla="*/ 105334053 h 29"/>
                <a:gd name="T12" fmla="*/ 19158129 w 8"/>
                <a:gd name="T13" fmla="*/ 12218840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29"/>
                  </a:moveTo>
                  <a:cubicBezTo>
                    <a:pt x="2" y="29"/>
                    <a:pt x="0" y="28"/>
                    <a:pt x="0" y="25"/>
                  </a:cubicBezTo>
                  <a:cubicBezTo>
                    <a:pt x="0" y="4"/>
                    <a:pt x="0" y="4"/>
                    <a:pt x="0" y="4"/>
                  </a:cubicBezTo>
                  <a:cubicBezTo>
                    <a:pt x="0" y="2"/>
                    <a:pt x="2" y="0"/>
                    <a:pt x="4" y="0"/>
                  </a:cubicBezTo>
                  <a:cubicBezTo>
                    <a:pt x="6" y="0"/>
                    <a:pt x="8" y="2"/>
                    <a:pt x="8" y="4"/>
                  </a:cubicBezTo>
                  <a:cubicBezTo>
                    <a:pt x="8" y="25"/>
                    <a:pt x="8" y="25"/>
                    <a:pt x="8" y="25"/>
                  </a:cubicBezTo>
                  <a:cubicBezTo>
                    <a:pt x="8" y="28"/>
                    <a:pt x="6"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2" name="Freeform 143"/>
            <p:cNvSpPr/>
            <p:nvPr/>
          </p:nvSpPr>
          <p:spPr bwMode="auto">
            <a:xfrm>
              <a:off x="5956605" y="1406306"/>
              <a:ext cx="385172" cy="109716"/>
            </a:xfrm>
            <a:custGeom>
              <a:avLst/>
              <a:gdLst>
                <a:gd name="T0" fmla="*/ 664684694 w 186"/>
                <a:gd name="T1" fmla="*/ 0 h 53"/>
                <a:gd name="T2" fmla="*/ 437404222 w 186"/>
                <a:gd name="T3" fmla="*/ 132847445 h 53"/>
                <a:gd name="T4" fmla="*/ 360216582 w 186"/>
                <a:gd name="T5" fmla="*/ 132847445 h 53"/>
                <a:gd name="T6" fmla="*/ 132936110 w 186"/>
                <a:gd name="T7" fmla="*/ 0 h 53"/>
                <a:gd name="T8" fmla="*/ 0 w 186"/>
                <a:gd name="T9" fmla="*/ 94277096 h 53"/>
                <a:gd name="T10" fmla="*/ 398810402 w 186"/>
                <a:gd name="T11" fmla="*/ 227124541 h 53"/>
                <a:gd name="T12" fmla="*/ 797620804 w 186"/>
                <a:gd name="T13" fmla="*/ 94277096 h 53"/>
                <a:gd name="T14" fmla="*/ 664684694 w 186"/>
                <a:gd name="T15" fmla="*/ 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6" h="53">
                  <a:moveTo>
                    <a:pt x="155" y="0"/>
                  </a:moveTo>
                  <a:cubicBezTo>
                    <a:pt x="144" y="18"/>
                    <a:pt x="125" y="31"/>
                    <a:pt x="102" y="31"/>
                  </a:cubicBezTo>
                  <a:cubicBezTo>
                    <a:pt x="84" y="31"/>
                    <a:pt x="84" y="31"/>
                    <a:pt x="84" y="31"/>
                  </a:cubicBezTo>
                  <a:cubicBezTo>
                    <a:pt x="62" y="31"/>
                    <a:pt x="42" y="18"/>
                    <a:pt x="31" y="0"/>
                  </a:cubicBezTo>
                  <a:cubicBezTo>
                    <a:pt x="12" y="5"/>
                    <a:pt x="0" y="13"/>
                    <a:pt x="0" y="22"/>
                  </a:cubicBezTo>
                  <a:cubicBezTo>
                    <a:pt x="0" y="39"/>
                    <a:pt x="42" y="53"/>
                    <a:pt x="93" y="53"/>
                  </a:cubicBezTo>
                  <a:cubicBezTo>
                    <a:pt x="145" y="53"/>
                    <a:pt x="186" y="39"/>
                    <a:pt x="186" y="22"/>
                  </a:cubicBezTo>
                  <a:cubicBezTo>
                    <a:pt x="186" y="13"/>
                    <a:pt x="174" y="5"/>
                    <a:pt x="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3" name="Freeform 144"/>
            <p:cNvSpPr/>
            <p:nvPr/>
          </p:nvSpPr>
          <p:spPr bwMode="auto">
            <a:xfrm>
              <a:off x="4452102" y="1129683"/>
              <a:ext cx="43186" cy="56025"/>
            </a:xfrm>
            <a:custGeom>
              <a:avLst/>
              <a:gdLst>
                <a:gd name="T0" fmla="*/ 84582866 w 21"/>
                <a:gd name="T1" fmla="*/ 116251875 h 27"/>
                <a:gd name="T2" fmla="*/ 84582866 w 21"/>
                <a:gd name="T3" fmla="*/ 8611250 h 27"/>
                <a:gd name="T4" fmla="*/ 88810981 w 21"/>
                <a:gd name="T5" fmla="*/ 0 h 27"/>
                <a:gd name="T6" fmla="*/ 0 w 21"/>
                <a:gd name="T7" fmla="*/ 38750625 h 27"/>
                <a:gd name="T8" fmla="*/ 8458287 w 21"/>
                <a:gd name="T9" fmla="*/ 43056250 h 27"/>
                <a:gd name="T10" fmla="*/ 84582866 w 21"/>
                <a:gd name="T11" fmla="*/ 116251875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27">
                  <a:moveTo>
                    <a:pt x="20" y="27"/>
                  </a:moveTo>
                  <a:cubicBezTo>
                    <a:pt x="20" y="2"/>
                    <a:pt x="20" y="2"/>
                    <a:pt x="20" y="2"/>
                  </a:cubicBezTo>
                  <a:cubicBezTo>
                    <a:pt x="20" y="1"/>
                    <a:pt x="20" y="0"/>
                    <a:pt x="21" y="0"/>
                  </a:cubicBezTo>
                  <a:cubicBezTo>
                    <a:pt x="13" y="0"/>
                    <a:pt x="5" y="4"/>
                    <a:pt x="0" y="9"/>
                  </a:cubicBezTo>
                  <a:cubicBezTo>
                    <a:pt x="1" y="9"/>
                    <a:pt x="1" y="9"/>
                    <a:pt x="2" y="10"/>
                  </a:cubicBezTo>
                  <a:lnTo>
                    <a:pt x="2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4" name="Freeform 145"/>
            <p:cNvSpPr/>
            <p:nvPr/>
          </p:nvSpPr>
          <p:spPr bwMode="auto">
            <a:xfrm>
              <a:off x="4508127" y="1129683"/>
              <a:ext cx="43186" cy="56025"/>
            </a:xfrm>
            <a:custGeom>
              <a:avLst/>
              <a:gdLst>
                <a:gd name="T0" fmla="*/ 4228115 w 21"/>
                <a:gd name="T1" fmla="*/ 116251875 h 27"/>
                <a:gd name="T2" fmla="*/ 80352694 w 21"/>
                <a:gd name="T3" fmla="*/ 43056250 h 27"/>
                <a:gd name="T4" fmla="*/ 88810981 w 21"/>
                <a:gd name="T5" fmla="*/ 38750625 h 27"/>
                <a:gd name="T6" fmla="*/ 0 w 21"/>
                <a:gd name="T7" fmla="*/ 0 h 27"/>
                <a:gd name="T8" fmla="*/ 4228115 w 21"/>
                <a:gd name="T9" fmla="*/ 8611250 h 27"/>
                <a:gd name="T10" fmla="*/ 4228115 w 21"/>
                <a:gd name="T11" fmla="*/ 116251875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27">
                  <a:moveTo>
                    <a:pt x="1" y="27"/>
                  </a:moveTo>
                  <a:cubicBezTo>
                    <a:pt x="19" y="10"/>
                    <a:pt x="19" y="10"/>
                    <a:pt x="19" y="10"/>
                  </a:cubicBezTo>
                  <a:cubicBezTo>
                    <a:pt x="20" y="9"/>
                    <a:pt x="21" y="9"/>
                    <a:pt x="21" y="9"/>
                  </a:cubicBezTo>
                  <a:cubicBezTo>
                    <a:pt x="16" y="4"/>
                    <a:pt x="8" y="0"/>
                    <a:pt x="0" y="0"/>
                  </a:cubicBezTo>
                  <a:cubicBezTo>
                    <a:pt x="1" y="0"/>
                    <a:pt x="1" y="1"/>
                    <a:pt x="1" y="2"/>
                  </a:cubicBezTo>
                  <a:lnTo>
                    <a:pt x="1"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5" name="Freeform 146"/>
            <p:cNvSpPr/>
            <p:nvPr/>
          </p:nvSpPr>
          <p:spPr bwMode="auto">
            <a:xfrm>
              <a:off x="4524467" y="1211386"/>
              <a:ext cx="53691" cy="38517"/>
            </a:xfrm>
            <a:custGeom>
              <a:avLst/>
              <a:gdLst>
                <a:gd name="T0" fmla="*/ 102345371 w 26"/>
                <a:gd name="T1" fmla="*/ 4109156 h 19"/>
                <a:gd name="T2" fmla="*/ 0 w 26"/>
                <a:gd name="T3" fmla="*/ 4109156 h 19"/>
                <a:gd name="T4" fmla="*/ 76759545 w 26"/>
                <a:gd name="T5" fmla="*/ 73972912 h 19"/>
                <a:gd name="T6" fmla="*/ 81023849 w 26"/>
                <a:gd name="T7" fmla="*/ 78082068 h 19"/>
                <a:gd name="T8" fmla="*/ 110873980 w 26"/>
                <a:gd name="T9" fmla="*/ 0 h 19"/>
                <a:gd name="T10" fmla="*/ 102345371 w 26"/>
                <a:gd name="T11" fmla="*/ 4109156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9">
                  <a:moveTo>
                    <a:pt x="24" y="1"/>
                  </a:moveTo>
                  <a:cubicBezTo>
                    <a:pt x="0" y="1"/>
                    <a:pt x="0" y="1"/>
                    <a:pt x="0" y="1"/>
                  </a:cubicBezTo>
                  <a:cubicBezTo>
                    <a:pt x="18" y="18"/>
                    <a:pt x="18" y="18"/>
                    <a:pt x="18" y="18"/>
                  </a:cubicBezTo>
                  <a:cubicBezTo>
                    <a:pt x="19" y="18"/>
                    <a:pt x="19" y="19"/>
                    <a:pt x="19" y="19"/>
                  </a:cubicBezTo>
                  <a:cubicBezTo>
                    <a:pt x="23" y="14"/>
                    <a:pt x="25" y="7"/>
                    <a:pt x="26" y="0"/>
                  </a:cubicBezTo>
                  <a:cubicBezTo>
                    <a:pt x="25" y="1"/>
                    <a:pt x="25"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6" name="Freeform 147"/>
            <p:cNvSpPr/>
            <p:nvPr/>
          </p:nvSpPr>
          <p:spPr bwMode="auto">
            <a:xfrm>
              <a:off x="4522133" y="1156528"/>
              <a:ext cx="56025" cy="42019"/>
            </a:xfrm>
            <a:custGeom>
              <a:avLst/>
              <a:gdLst>
                <a:gd name="T0" fmla="*/ 107640625 w 27"/>
                <a:gd name="T1" fmla="*/ 83865722 h 20"/>
                <a:gd name="T2" fmla="*/ 116251875 w 27"/>
                <a:gd name="T3" fmla="*/ 88279818 h 20"/>
                <a:gd name="T4" fmla="*/ 81806875 w 27"/>
                <a:gd name="T5" fmla="*/ 0 h 20"/>
                <a:gd name="T6" fmla="*/ 77501250 w 27"/>
                <a:gd name="T7" fmla="*/ 13242288 h 20"/>
                <a:gd name="T8" fmla="*/ 0 w 27"/>
                <a:gd name="T9" fmla="*/ 83865722 h 20"/>
                <a:gd name="T10" fmla="*/ 107640625 w 27"/>
                <a:gd name="T11" fmla="*/ 83865722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 h="20">
                  <a:moveTo>
                    <a:pt x="25" y="19"/>
                  </a:moveTo>
                  <a:cubicBezTo>
                    <a:pt x="26" y="19"/>
                    <a:pt x="26" y="19"/>
                    <a:pt x="27" y="20"/>
                  </a:cubicBezTo>
                  <a:cubicBezTo>
                    <a:pt x="26" y="12"/>
                    <a:pt x="23" y="6"/>
                    <a:pt x="19" y="0"/>
                  </a:cubicBezTo>
                  <a:cubicBezTo>
                    <a:pt x="19" y="1"/>
                    <a:pt x="18" y="2"/>
                    <a:pt x="18" y="3"/>
                  </a:cubicBezTo>
                  <a:cubicBezTo>
                    <a:pt x="0" y="19"/>
                    <a:pt x="0" y="19"/>
                    <a:pt x="0" y="19"/>
                  </a:cubicBezTo>
                  <a:lnTo>
                    <a:pt x="25"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7" name="Freeform 148"/>
            <p:cNvSpPr>
              <a:spLocks noEditPoints="1"/>
            </p:cNvSpPr>
            <p:nvPr/>
          </p:nvSpPr>
          <p:spPr bwMode="auto">
            <a:xfrm>
              <a:off x="4231503" y="1119178"/>
              <a:ext cx="322143" cy="401512"/>
            </a:xfrm>
            <a:custGeom>
              <a:avLst/>
              <a:gdLst>
                <a:gd name="T0" fmla="*/ 578814072 w 155"/>
                <a:gd name="T1" fmla="*/ 216398325 h 193"/>
                <a:gd name="T2" fmla="*/ 578814072 w 155"/>
                <a:gd name="T3" fmla="*/ 181774676 h 193"/>
                <a:gd name="T4" fmla="*/ 561534737 w 155"/>
                <a:gd name="T5" fmla="*/ 168791068 h 193"/>
                <a:gd name="T6" fmla="*/ 526980224 w 155"/>
                <a:gd name="T7" fmla="*/ 168791068 h 193"/>
                <a:gd name="T8" fmla="*/ 444908580 w 155"/>
                <a:gd name="T9" fmla="*/ 90887338 h 193"/>
                <a:gd name="T10" fmla="*/ 440589785 w 155"/>
                <a:gd name="T11" fmla="*/ 77903730 h 193"/>
                <a:gd name="T12" fmla="*/ 401714399 w 155"/>
                <a:gd name="T13" fmla="*/ 168791068 h 193"/>
                <a:gd name="T14" fmla="*/ 177099673 w 155"/>
                <a:gd name="T15" fmla="*/ 168791068 h 193"/>
                <a:gd name="T16" fmla="*/ 30235718 w 155"/>
                <a:gd name="T17" fmla="*/ 8656432 h 193"/>
                <a:gd name="T18" fmla="*/ 4318795 w 155"/>
                <a:gd name="T19" fmla="*/ 8656432 h 193"/>
                <a:gd name="T20" fmla="*/ 4318795 w 155"/>
                <a:gd name="T21" fmla="*/ 30296473 h 193"/>
                <a:gd name="T22" fmla="*/ 129584620 w 155"/>
                <a:gd name="T23" fmla="*/ 168791068 h 193"/>
                <a:gd name="T24" fmla="*/ 17277257 w 155"/>
                <a:gd name="T25" fmla="*/ 168791068 h 193"/>
                <a:gd name="T26" fmla="*/ 4318795 w 155"/>
                <a:gd name="T27" fmla="*/ 181774676 h 193"/>
                <a:gd name="T28" fmla="*/ 0 w 155"/>
                <a:gd name="T29" fmla="*/ 216398325 h 193"/>
                <a:gd name="T30" fmla="*/ 8639667 w 155"/>
                <a:gd name="T31" fmla="*/ 294299975 h 193"/>
                <a:gd name="T32" fmla="*/ 263490112 w 155"/>
                <a:gd name="T33" fmla="*/ 536665516 h 193"/>
                <a:gd name="T34" fmla="*/ 263490112 w 155"/>
                <a:gd name="T35" fmla="*/ 800671098 h 193"/>
                <a:gd name="T36" fmla="*/ 159822416 w 155"/>
                <a:gd name="T37" fmla="*/ 800671098 h 193"/>
                <a:gd name="T38" fmla="*/ 142543082 w 155"/>
                <a:gd name="T39" fmla="*/ 817983963 h 193"/>
                <a:gd name="T40" fmla="*/ 159822416 w 155"/>
                <a:gd name="T41" fmla="*/ 835294747 h 193"/>
                <a:gd name="T42" fmla="*/ 418991656 w 155"/>
                <a:gd name="T43" fmla="*/ 835294747 h 193"/>
                <a:gd name="T44" fmla="*/ 436270991 w 155"/>
                <a:gd name="T45" fmla="*/ 817983963 h 193"/>
                <a:gd name="T46" fmla="*/ 418991656 w 155"/>
                <a:gd name="T47" fmla="*/ 800671098 h 193"/>
                <a:gd name="T48" fmla="*/ 315323960 w 155"/>
                <a:gd name="T49" fmla="*/ 800671098 h 193"/>
                <a:gd name="T50" fmla="*/ 315323960 w 155"/>
                <a:gd name="T51" fmla="*/ 536665516 h 193"/>
                <a:gd name="T52" fmla="*/ 557215943 w 155"/>
                <a:gd name="T53" fmla="*/ 341907232 h 193"/>
                <a:gd name="T54" fmla="*/ 669523306 w 155"/>
                <a:gd name="T55" fmla="*/ 298629231 h 193"/>
                <a:gd name="T56" fmla="*/ 665204512 w 155"/>
                <a:gd name="T57" fmla="*/ 294299975 h 193"/>
                <a:gd name="T58" fmla="*/ 578814072 w 155"/>
                <a:gd name="T59" fmla="*/ 216398325 h 193"/>
                <a:gd name="T60" fmla="*/ 224614726 w 155"/>
                <a:gd name="T61" fmla="*/ 272662014 h 193"/>
                <a:gd name="T62" fmla="*/ 203016597 w 155"/>
                <a:gd name="T63" fmla="*/ 276989190 h 193"/>
                <a:gd name="T64" fmla="*/ 198697802 w 155"/>
                <a:gd name="T65" fmla="*/ 276989190 h 193"/>
                <a:gd name="T66" fmla="*/ 172780878 w 155"/>
                <a:gd name="T67" fmla="*/ 281316366 h 193"/>
                <a:gd name="T68" fmla="*/ 168460006 w 155"/>
                <a:gd name="T69" fmla="*/ 285645623 h 193"/>
                <a:gd name="T70" fmla="*/ 95030107 w 155"/>
                <a:gd name="T71" fmla="*/ 298629231 h 193"/>
                <a:gd name="T72" fmla="*/ 90709234 w 155"/>
                <a:gd name="T73" fmla="*/ 298629231 h 193"/>
                <a:gd name="T74" fmla="*/ 56152642 w 155"/>
                <a:gd name="T75" fmla="*/ 285645623 h 193"/>
                <a:gd name="T76" fmla="*/ 51833848 w 155"/>
                <a:gd name="T77" fmla="*/ 281316366 h 193"/>
                <a:gd name="T78" fmla="*/ 43194180 w 155"/>
                <a:gd name="T79" fmla="*/ 276989190 h 193"/>
                <a:gd name="T80" fmla="*/ 43194180 w 155"/>
                <a:gd name="T81" fmla="*/ 276989190 h 193"/>
                <a:gd name="T82" fmla="*/ 34556591 w 155"/>
                <a:gd name="T83" fmla="*/ 216398325 h 193"/>
                <a:gd name="T84" fmla="*/ 34556591 w 155"/>
                <a:gd name="T85" fmla="*/ 203414717 h 193"/>
                <a:gd name="T86" fmla="*/ 159822416 w 155"/>
                <a:gd name="T87" fmla="*/ 203414717 h 193"/>
                <a:gd name="T88" fmla="*/ 224614726 w 155"/>
                <a:gd name="T89" fmla="*/ 272662014 h 193"/>
                <a:gd name="T90" fmla="*/ 224614726 w 155"/>
                <a:gd name="T91" fmla="*/ 272662014 h 193"/>
                <a:gd name="T92" fmla="*/ 535617814 w 155"/>
                <a:gd name="T93" fmla="*/ 294299975 h 193"/>
                <a:gd name="T94" fmla="*/ 518340557 w 155"/>
                <a:gd name="T95" fmla="*/ 289972799 h 193"/>
                <a:gd name="T96" fmla="*/ 518340557 w 155"/>
                <a:gd name="T97" fmla="*/ 289972799 h 193"/>
                <a:gd name="T98" fmla="*/ 488104839 w 155"/>
                <a:gd name="T99" fmla="*/ 289972799 h 193"/>
                <a:gd name="T100" fmla="*/ 483783966 w 155"/>
                <a:gd name="T101" fmla="*/ 289972799 h 193"/>
                <a:gd name="T102" fmla="*/ 466506709 w 155"/>
                <a:gd name="T103" fmla="*/ 289972799 h 193"/>
                <a:gd name="T104" fmla="*/ 423312529 w 155"/>
                <a:gd name="T105" fmla="*/ 302956407 h 193"/>
                <a:gd name="T106" fmla="*/ 349880551 w 155"/>
                <a:gd name="T107" fmla="*/ 311612839 h 193"/>
                <a:gd name="T108" fmla="*/ 328282422 w 155"/>
                <a:gd name="T109" fmla="*/ 298629231 h 193"/>
                <a:gd name="T110" fmla="*/ 276448574 w 155"/>
                <a:gd name="T111" fmla="*/ 276989190 h 193"/>
                <a:gd name="T112" fmla="*/ 207335391 w 155"/>
                <a:gd name="T113" fmla="*/ 203414717 h 193"/>
                <a:gd name="T114" fmla="*/ 544257481 w 155"/>
                <a:gd name="T115" fmla="*/ 203414717 h 193"/>
                <a:gd name="T116" fmla="*/ 544257481 w 155"/>
                <a:gd name="T117" fmla="*/ 216398325 h 193"/>
                <a:gd name="T118" fmla="*/ 535617814 w 155"/>
                <a:gd name="T119" fmla="*/ 294299975 h 1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5" h="193">
                  <a:moveTo>
                    <a:pt x="134" y="50"/>
                  </a:moveTo>
                  <a:cubicBezTo>
                    <a:pt x="134" y="47"/>
                    <a:pt x="134" y="45"/>
                    <a:pt x="134" y="42"/>
                  </a:cubicBezTo>
                  <a:cubicBezTo>
                    <a:pt x="134" y="40"/>
                    <a:pt x="132" y="39"/>
                    <a:pt x="130" y="39"/>
                  </a:cubicBezTo>
                  <a:cubicBezTo>
                    <a:pt x="122" y="39"/>
                    <a:pt x="122" y="39"/>
                    <a:pt x="122" y="39"/>
                  </a:cubicBezTo>
                  <a:cubicBezTo>
                    <a:pt x="103" y="21"/>
                    <a:pt x="103" y="21"/>
                    <a:pt x="103" y="21"/>
                  </a:cubicBezTo>
                  <a:cubicBezTo>
                    <a:pt x="102" y="20"/>
                    <a:pt x="102" y="19"/>
                    <a:pt x="102" y="18"/>
                  </a:cubicBezTo>
                  <a:cubicBezTo>
                    <a:pt x="97" y="24"/>
                    <a:pt x="94" y="31"/>
                    <a:pt x="93" y="39"/>
                  </a:cubicBezTo>
                  <a:cubicBezTo>
                    <a:pt x="41" y="39"/>
                    <a:pt x="41" y="39"/>
                    <a:pt x="41" y="39"/>
                  </a:cubicBezTo>
                  <a:cubicBezTo>
                    <a:pt x="7" y="2"/>
                    <a:pt x="7" y="2"/>
                    <a:pt x="7" y="2"/>
                  </a:cubicBezTo>
                  <a:cubicBezTo>
                    <a:pt x="6" y="0"/>
                    <a:pt x="3" y="0"/>
                    <a:pt x="1" y="2"/>
                  </a:cubicBezTo>
                  <a:cubicBezTo>
                    <a:pt x="0" y="3"/>
                    <a:pt x="0" y="6"/>
                    <a:pt x="1" y="7"/>
                  </a:cubicBezTo>
                  <a:cubicBezTo>
                    <a:pt x="30" y="39"/>
                    <a:pt x="30" y="39"/>
                    <a:pt x="30" y="39"/>
                  </a:cubicBezTo>
                  <a:cubicBezTo>
                    <a:pt x="4" y="39"/>
                    <a:pt x="4" y="39"/>
                    <a:pt x="4" y="39"/>
                  </a:cubicBezTo>
                  <a:cubicBezTo>
                    <a:pt x="2" y="39"/>
                    <a:pt x="1" y="40"/>
                    <a:pt x="1" y="42"/>
                  </a:cubicBezTo>
                  <a:cubicBezTo>
                    <a:pt x="0" y="45"/>
                    <a:pt x="0" y="47"/>
                    <a:pt x="0" y="50"/>
                  </a:cubicBezTo>
                  <a:cubicBezTo>
                    <a:pt x="0" y="56"/>
                    <a:pt x="1" y="62"/>
                    <a:pt x="2" y="68"/>
                  </a:cubicBezTo>
                  <a:cubicBezTo>
                    <a:pt x="9" y="99"/>
                    <a:pt x="33" y="121"/>
                    <a:pt x="61" y="124"/>
                  </a:cubicBezTo>
                  <a:cubicBezTo>
                    <a:pt x="61" y="185"/>
                    <a:pt x="61" y="185"/>
                    <a:pt x="61" y="185"/>
                  </a:cubicBezTo>
                  <a:cubicBezTo>
                    <a:pt x="37" y="185"/>
                    <a:pt x="37" y="185"/>
                    <a:pt x="37" y="185"/>
                  </a:cubicBezTo>
                  <a:cubicBezTo>
                    <a:pt x="35" y="185"/>
                    <a:pt x="33" y="186"/>
                    <a:pt x="33" y="189"/>
                  </a:cubicBezTo>
                  <a:cubicBezTo>
                    <a:pt x="33" y="191"/>
                    <a:pt x="35" y="193"/>
                    <a:pt x="37" y="193"/>
                  </a:cubicBezTo>
                  <a:cubicBezTo>
                    <a:pt x="97" y="193"/>
                    <a:pt x="97" y="193"/>
                    <a:pt x="97" y="193"/>
                  </a:cubicBezTo>
                  <a:cubicBezTo>
                    <a:pt x="99" y="193"/>
                    <a:pt x="101" y="191"/>
                    <a:pt x="101" y="189"/>
                  </a:cubicBezTo>
                  <a:cubicBezTo>
                    <a:pt x="101" y="186"/>
                    <a:pt x="99" y="185"/>
                    <a:pt x="97" y="185"/>
                  </a:cubicBezTo>
                  <a:cubicBezTo>
                    <a:pt x="73" y="185"/>
                    <a:pt x="73" y="185"/>
                    <a:pt x="73" y="185"/>
                  </a:cubicBezTo>
                  <a:cubicBezTo>
                    <a:pt x="73" y="124"/>
                    <a:pt x="73" y="124"/>
                    <a:pt x="73" y="124"/>
                  </a:cubicBezTo>
                  <a:cubicBezTo>
                    <a:pt x="98" y="122"/>
                    <a:pt x="119" y="104"/>
                    <a:pt x="129" y="79"/>
                  </a:cubicBezTo>
                  <a:cubicBezTo>
                    <a:pt x="139" y="79"/>
                    <a:pt x="149" y="75"/>
                    <a:pt x="155" y="69"/>
                  </a:cubicBezTo>
                  <a:cubicBezTo>
                    <a:pt x="155" y="69"/>
                    <a:pt x="154" y="68"/>
                    <a:pt x="154" y="68"/>
                  </a:cubicBezTo>
                  <a:lnTo>
                    <a:pt x="134" y="50"/>
                  </a:lnTo>
                  <a:close/>
                  <a:moveTo>
                    <a:pt x="52" y="63"/>
                  </a:moveTo>
                  <a:cubicBezTo>
                    <a:pt x="50" y="63"/>
                    <a:pt x="49" y="64"/>
                    <a:pt x="47" y="64"/>
                  </a:cubicBezTo>
                  <a:cubicBezTo>
                    <a:pt x="47" y="64"/>
                    <a:pt x="46" y="64"/>
                    <a:pt x="46" y="64"/>
                  </a:cubicBezTo>
                  <a:cubicBezTo>
                    <a:pt x="44" y="64"/>
                    <a:pt x="42" y="65"/>
                    <a:pt x="40" y="65"/>
                  </a:cubicBezTo>
                  <a:cubicBezTo>
                    <a:pt x="39" y="66"/>
                    <a:pt x="39" y="66"/>
                    <a:pt x="39" y="66"/>
                  </a:cubicBezTo>
                  <a:cubicBezTo>
                    <a:pt x="33" y="67"/>
                    <a:pt x="28" y="69"/>
                    <a:pt x="22" y="69"/>
                  </a:cubicBezTo>
                  <a:cubicBezTo>
                    <a:pt x="21" y="69"/>
                    <a:pt x="21" y="69"/>
                    <a:pt x="21" y="69"/>
                  </a:cubicBezTo>
                  <a:cubicBezTo>
                    <a:pt x="18" y="69"/>
                    <a:pt x="16" y="68"/>
                    <a:pt x="13" y="66"/>
                  </a:cubicBezTo>
                  <a:cubicBezTo>
                    <a:pt x="13" y="66"/>
                    <a:pt x="12" y="66"/>
                    <a:pt x="12" y="65"/>
                  </a:cubicBezTo>
                  <a:cubicBezTo>
                    <a:pt x="11" y="65"/>
                    <a:pt x="10" y="65"/>
                    <a:pt x="10" y="64"/>
                  </a:cubicBezTo>
                  <a:cubicBezTo>
                    <a:pt x="10" y="64"/>
                    <a:pt x="10" y="64"/>
                    <a:pt x="10" y="64"/>
                  </a:cubicBezTo>
                  <a:cubicBezTo>
                    <a:pt x="9" y="59"/>
                    <a:pt x="8" y="55"/>
                    <a:pt x="8" y="50"/>
                  </a:cubicBezTo>
                  <a:cubicBezTo>
                    <a:pt x="8" y="49"/>
                    <a:pt x="8" y="48"/>
                    <a:pt x="8" y="47"/>
                  </a:cubicBezTo>
                  <a:cubicBezTo>
                    <a:pt x="37" y="47"/>
                    <a:pt x="37" y="47"/>
                    <a:pt x="37" y="47"/>
                  </a:cubicBezTo>
                  <a:cubicBezTo>
                    <a:pt x="52" y="63"/>
                    <a:pt x="52" y="63"/>
                    <a:pt x="52" y="63"/>
                  </a:cubicBezTo>
                  <a:cubicBezTo>
                    <a:pt x="52" y="63"/>
                    <a:pt x="52" y="63"/>
                    <a:pt x="52" y="63"/>
                  </a:cubicBezTo>
                  <a:close/>
                  <a:moveTo>
                    <a:pt x="124" y="68"/>
                  </a:moveTo>
                  <a:cubicBezTo>
                    <a:pt x="123" y="68"/>
                    <a:pt x="122" y="68"/>
                    <a:pt x="120" y="67"/>
                  </a:cubicBezTo>
                  <a:cubicBezTo>
                    <a:pt x="120" y="67"/>
                    <a:pt x="120" y="67"/>
                    <a:pt x="120" y="67"/>
                  </a:cubicBezTo>
                  <a:cubicBezTo>
                    <a:pt x="118" y="67"/>
                    <a:pt x="116" y="67"/>
                    <a:pt x="113" y="67"/>
                  </a:cubicBezTo>
                  <a:cubicBezTo>
                    <a:pt x="113" y="67"/>
                    <a:pt x="112" y="67"/>
                    <a:pt x="112" y="67"/>
                  </a:cubicBezTo>
                  <a:cubicBezTo>
                    <a:pt x="111" y="67"/>
                    <a:pt x="109" y="67"/>
                    <a:pt x="108" y="67"/>
                  </a:cubicBezTo>
                  <a:cubicBezTo>
                    <a:pt x="104" y="68"/>
                    <a:pt x="101" y="69"/>
                    <a:pt x="98" y="70"/>
                  </a:cubicBezTo>
                  <a:cubicBezTo>
                    <a:pt x="92" y="72"/>
                    <a:pt x="86" y="74"/>
                    <a:pt x="81" y="72"/>
                  </a:cubicBezTo>
                  <a:cubicBezTo>
                    <a:pt x="80" y="71"/>
                    <a:pt x="78" y="70"/>
                    <a:pt x="76" y="69"/>
                  </a:cubicBezTo>
                  <a:cubicBezTo>
                    <a:pt x="72" y="67"/>
                    <a:pt x="68" y="65"/>
                    <a:pt x="64" y="64"/>
                  </a:cubicBezTo>
                  <a:cubicBezTo>
                    <a:pt x="48" y="47"/>
                    <a:pt x="48" y="47"/>
                    <a:pt x="48" y="47"/>
                  </a:cubicBezTo>
                  <a:cubicBezTo>
                    <a:pt x="126" y="47"/>
                    <a:pt x="126" y="47"/>
                    <a:pt x="126" y="47"/>
                  </a:cubicBezTo>
                  <a:cubicBezTo>
                    <a:pt x="126" y="48"/>
                    <a:pt x="126" y="49"/>
                    <a:pt x="126" y="50"/>
                  </a:cubicBezTo>
                  <a:cubicBezTo>
                    <a:pt x="126" y="56"/>
                    <a:pt x="125" y="62"/>
                    <a:pt x="12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8" name="Freeform 149"/>
            <p:cNvSpPr/>
            <p:nvPr/>
          </p:nvSpPr>
          <p:spPr bwMode="auto">
            <a:xfrm>
              <a:off x="6821490" y="1422646"/>
              <a:ext cx="398011" cy="58359"/>
            </a:xfrm>
            <a:custGeom>
              <a:avLst/>
              <a:gdLst>
                <a:gd name="T0" fmla="*/ 0 w 341"/>
                <a:gd name="T1" fmla="*/ 0 h 50"/>
                <a:gd name="T2" fmla="*/ 84464704 w 341"/>
                <a:gd name="T3" fmla="*/ 68115458 h 50"/>
                <a:gd name="T4" fmla="*/ 382814216 w 341"/>
                <a:gd name="T5" fmla="*/ 68115458 h 50"/>
                <a:gd name="T6" fmla="*/ 464553537 w 341"/>
                <a:gd name="T7" fmla="*/ 0 h 50"/>
                <a:gd name="T8" fmla="*/ 0 w 341"/>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 h="50">
                  <a:moveTo>
                    <a:pt x="0" y="0"/>
                  </a:moveTo>
                  <a:lnTo>
                    <a:pt x="62" y="50"/>
                  </a:lnTo>
                  <a:lnTo>
                    <a:pt x="281" y="50"/>
                  </a:lnTo>
                  <a:lnTo>
                    <a:pt x="34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69" name="Freeform 150"/>
            <p:cNvSpPr/>
            <p:nvPr/>
          </p:nvSpPr>
          <p:spPr bwMode="auto">
            <a:xfrm>
              <a:off x="7014076" y="1146023"/>
              <a:ext cx="191419" cy="226434"/>
            </a:xfrm>
            <a:custGeom>
              <a:avLst/>
              <a:gdLst>
                <a:gd name="T0" fmla="*/ 64936815 w 92"/>
                <a:gd name="T1" fmla="*/ 384077766 h 109"/>
                <a:gd name="T2" fmla="*/ 268402728 w 92"/>
                <a:gd name="T3" fmla="*/ 332292934 h 109"/>
                <a:gd name="T4" fmla="*/ 294377454 w 92"/>
                <a:gd name="T5" fmla="*/ 142410367 h 109"/>
                <a:gd name="T6" fmla="*/ 376629366 w 92"/>
                <a:gd name="T7" fmla="*/ 120834738 h 109"/>
                <a:gd name="T8" fmla="*/ 380957100 w 92"/>
                <a:gd name="T9" fmla="*/ 77679326 h 109"/>
                <a:gd name="T10" fmla="*/ 337667277 w 92"/>
                <a:gd name="T11" fmla="*/ 64733118 h 109"/>
                <a:gd name="T12" fmla="*/ 290047640 w 92"/>
                <a:gd name="T13" fmla="*/ 12946208 h 109"/>
                <a:gd name="T14" fmla="*/ 268402728 w 92"/>
                <a:gd name="T15" fmla="*/ 73362539 h 109"/>
                <a:gd name="T16" fmla="*/ 186150816 w 92"/>
                <a:gd name="T17" fmla="*/ 151041865 h 109"/>
                <a:gd name="T18" fmla="*/ 64936815 w 92"/>
                <a:gd name="T19" fmla="*/ 384077766 h 1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9">
                  <a:moveTo>
                    <a:pt x="15" y="89"/>
                  </a:moveTo>
                  <a:cubicBezTo>
                    <a:pt x="27" y="109"/>
                    <a:pt x="56" y="96"/>
                    <a:pt x="62" y="77"/>
                  </a:cubicBezTo>
                  <a:cubicBezTo>
                    <a:pt x="68" y="60"/>
                    <a:pt x="62" y="39"/>
                    <a:pt x="68" y="33"/>
                  </a:cubicBezTo>
                  <a:cubicBezTo>
                    <a:pt x="74" y="26"/>
                    <a:pt x="83" y="29"/>
                    <a:pt x="87" y="28"/>
                  </a:cubicBezTo>
                  <a:cubicBezTo>
                    <a:pt x="91" y="27"/>
                    <a:pt x="92" y="21"/>
                    <a:pt x="88" y="18"/>
                  </a:cubicBezTo>
                  <a:cubicBezTo>
                    <a:pt x="84" y="15"/>
                    <a:pt x="78" y="15"/>
                    <a:pt x="78" y="15"/>
                  </a:cubicBezTo>
                  <a:cubicBezTo>
                    <a:pt x="77" y="13"/>
                    <a:pt x="73" y="0"/>
                    <a:pt x="67" y="3"/>
                  </a:cubicBezTo>
                  <a:cubicBezTo>
                    <a:pt x="61" y="6"/>
                    <a:pt x="63" y="12"/>
                    <a:pt x="62" y="17"/>
                  </a:cubicBezTo>
                  <a:cubicBezTo>
                    <a:pt x="61" y="22"/>
                    <a:pt x="64" y="25"/>
                    <a:pt x="43" y="35"/>
                  </a:cubicBezTo>
                  <a:cubicBezTo>
                    <a:pt x="22" y="46"/>
                    <a:pt x="0" y="65"/>
                    <a:pt x="1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0" name="Freeform 151"/>
            <p:cNvSpPr/>
            <p:nvPr/>
          </p:nvSpPr>
          <p:spPr bwMode="auto">
            <a:xfrm>
              <a:off x="6846001" y="1214887"/>
              <a:ext cx="348989" cy="191419"/>
            </a:xfrm>
            <a:custGeom>
              <a:avLst/>
              <a:gdLst>
                <a:gd name="T0" fmla="*/ 642970686 w 168"/>
                <a:gd name="T1" fmla="*/ 199138179 h 92"/>
                <a:gd name="T2" fmla="*/ 487622803 w 168"/>
                <a:gd name="T3" fmla="*/ 316022366 h 92"/>
                <a:gd name="T4" fmla="*/ 487622803 w 168"/>
                <a:gd name="T5" fmla="*/ 316022366 h 92"/>
                <a:gd name="T6" fmla="*/ 388370747 w 168"/>
                <a:gd name="T7" fmla="*/ 259743099 h 92"/>
                <a:gd name="T8" fmla="*/ 371110333 w 168"/>
                <a:gd name="T9" fmla="*/ 138531179 h 92"/>
                <a:gd name="T10" fmla="*/ 453099897 w 168"/>
                <a:gd name="T11" fmla="*/ 25974726 h 92"/>
                <a:gd name="T12" fmla="*/ 271860354 w 168"/>
                <a:gd name="T13" fmla="*/ 77924178 h 92"/>
                <a:gd name="T14" fmla="*/ 0 w 168"/>
                <a:gd name="T15" fmla="*/ 242428002 h 92"/>
                <a:gd name="T16" fmla="*/ 4314584 w 168"/>
                <a:gd name="T17" fmla="*/ 298705188 h 92"/>
                <a:gd name="T18" fmla="*/ 155347883 w 168"/>
                <a:gd name="T19" fmla="*/ 398274278 h 92"/>
                <a:gd name="T20" fmla="*/ 159664545 w 168"/>
                <a:gd name="T21" fmla="*/ 398274278 h 92"/>
                <a:gd name="T22" fmla="*/ 159664545 w 168"/>
                <a:gd name="T23" fmla="*/ 398274278 h 92"/>
                <a:gd name="T24" fmla="*/ 673176931 w 168"/>
                <a:gd name="T25" fmla="*/ 398274278 h 92"/>
                <a:gd name="T26" fmla="*/ 655916516 w 168"/>
                <a:gd name="T27" fmla="*/ 147188727 h 92"/>
                <a:gd name="T28" fmla="*/ 642970686 w 168"/>
                <a:gd name="T29" fmla="*/ 199138179 h 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8" h="92">
                  <a:moveTo>
                    <a:pt x="149" y="46"/>
                  </a:moveTo>
                  <a:cubicBezTo>
                    <a:pt x="145" y="61"/>
                    <a:pt x="129" y="73"/>
                    <a:pt x="113" y="73"/>
                  </a:cubicBezTo>
                  <a:cubicBezTo>
                    <a:pt x="113" y="73"/>
                    <a:pt x="113" y="73"/>
                    <a:pt x="113" y="73"/>
                  </a:cubicBezTo>
                  <a:cubicBezTo>
                    <a:pt x="104" y="73"/>
                    <a:pt x="96" y="68"/>
                    <a:pt x="90" y="60"/>
                  </a:cubicBezTo>
                  <a:cubicBezTo>
                    <a:pt x="85" y="51"/>
                    <a:pt x="83" y="41"/>
                    <a:pt x="86" y="32"/>
                  </a:cubicBezTo>
                  <a:cubicBezTo>
                    <a:pt x="89" y="21"/>
                    <a:pt x="97" y="13"/>
                    <a:pt x="105" y="6"/>
                  </a:cubicBezTo>
                  <a:cubicBezTo>
                    <a:pt x="84" y="0"/>
                    <a:pt x="63" y="18"/>
                    <a:pt x="63" y="18"/>
                  </a:cubicBezTo>
                  <a:cubicBezTo>
                    <a:pt x="16" y="60"/>
                    <a:pt x="0" y="56"/>
                    <a:pt x="0" y="56"/>
                  </a:cubicBezTo>
                  <a:cubicBezTo>
                    <a:pt x="1" y="69"/>
                    <a:pt x="1" y="69"/>
                    <a:pt x="1" y="69"/>
                  </a:cubicBezTo>
                  <a:cubicBezTo>
                    <a:pt x="1" y="69"/>
                    <a:pt x="38" y="72"/>
                    <a:pt x="36" y="92"/>
                  </a:cubicBezTo>
                  <a:cubicBezTo>
                    <a:pt x="37" y="92"/>
                    <a:pt x="37" y="92"/>
                    <a:pt x="37" y="92"/>
                  </a:cubicBezTo>
                  <a:cubicBezTo>
                    <a:pt x="37" y="92"/>
                    <a:pt x="37" y="92"/>
                    <a:pt x="37" y="92"/>
                  </a:cubicBezTo>
                  <a:cubicBezTo>
                    <a:pt x="156" y="92"/>
                    <a:pt x="156" y="92"/>
                    <a:pt x="156" y="92"/>
                  </a:cubicBezTo>
                  <a:cubicBezTo>
                    <a:pt x="168" y="68"/>
                    <a:pt x="159" y="45"/>
                    <a:pt x="152" y="34"/>
                  </a:cubicBezTo>
                  <a:cubicBezTo>
                    <a:pt x="151" y="38"/>
                    <a:pt x="151" y="42"/>
                    <a:pt x="14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1" name="Freeform 152"/>
            <p:cNvSpPr/>
            <p:nvPr/>
          </p:nvSpPr>
          <p:spPr bwMode="auto">
            <a:xfrm>
              <a:off x="2470219" y="2869957"/>
              <a:ext cx="398011" cy="266118"/>
            </a:xfrm>
            <a:custGeom>
              <a:avLst/>
              <a:gdLst>
                <a:gd name="T0" fmla="*/ 623096585 w 192"/>
                <a:gd name="T1" fmla="*/ 121027556 h 128"/>
                <a:gd name="T2" fmla="*/ 571531358 w 192"/>
                <a:gd name="T3" fmla="*/ 129672233 h 128"/>
                <a:gd name="T4" fmla="*/ 408236981 w 192"/>
                <a:gd name="T5" fmla="*/ 0 h 128"/>
                <a:gd name="T6" fmla="*/ 249237805 w 192"/>
                <a:gd name="T7" fmla="*/ 129672233 h 128"/>
                <a:gd name="T8" fmla="*/ 197672578 w 192"/>
                <a:gd name="T9" fmla="*/ 121027556 h 128"/>
                <a:gd name="T10" fmla="*/ 0 w 192"/>
                <a:gd name="T11" fmla="*/ 311214606 h 128"/>
                <a:gd name="T12" fmla="*/ 197672578 w 192"/>
                <a:gd name="T13" fmla="*/ 501401656 h 128"/>
                <a:gd name="T14" fmla="*/ 275021455 w 192"/>
                <a:gd name="T15" fmla="*/ 488434640 h 128"/>
                <a:gd name="T16" fmla="*/ 408236981 w 192"/>
                <a:gd name="T17" fmla="*/ 553271796 h 128"/>
                <a:gd name="T18" fmla="*/ 545747708 w 192"/>
                <a:gd name="T19" fmla="*/ 488434640 h 128"/>
                <a:gd name="T20" fmla="*/ 623096585 w 192"/>
                <a:gd name="T21" fmla="*/ 501401656 h 128"/>
                <a:gd name="T22" fmla="*/ 825066438 w 192"/>
                <a:gd name="T23" fmla="*/ 311214606 h 128"/>
                <a:gd name="T24" fmla="*/ 623096585 w 192"/>
                <a:gd name="T25" fmla="*/ 121027556 h 1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2" h="128">
                  <a:moveTo>
                    <a:pt x="145" y="28"/>
                  </a:moveTo>
                  <a:cubicBezTo>
                    <a:pt x="141" y="28"/>
                    <a:pt x="137" y="29"/>
                    <a:pt x="133" y="30"/>
                  </a:cubicBezTo>
                  <a:cubicBezTo>
                    <a:pt x="130" y="13"/>
                    <a:pt x="114" y="0"/>
                    <a:pt x="95" y="0"/>
                  </a:cubicBezTo>
                  <a:cubicBezTo>
                    <a:pt x="77" y="0"/>
                    <a:pt x="61" y="13"/>
                    <a:pt x="58" y="30"/>
                  </a:cubicBezTo>
                  <a:cubicBezTo>
                    <a:pt x="54" y="29"/>
                    <a:pt x="50" y="28"/>
                    <a:pt x="46" y="28"/>
                  </a:cubicBezTo>
                  <a:cubicBezTo>
                    <a:pt x="20" y="28"/>
                    <a:pt x="0" y="48"/>
                    <a:pt x="0" y="72"/>
                  </a:cubicBezTo>
                  <a:cubicBezTo>
                    <a:pt x="0" y="96"/>
                    <a:pt x="20" y="116"/>
                    <a:pt x="46" y="116"/>
                  </a:cubicBezTo>
                  <a:cubicBezTo>
                    <a:pt x="52" y="116"/>
                    <a:pt x="58" y="115"/>
                    <a:pt x="64" y="113"/>
                  </a:cubicBezTo>
                  <a:cubicBezTo>
                    <a:pt x="71" y="122"/>
                    <a:pt x="82" y="128"/>
                    <a:pt x="95" y="128"/>
                  </a:cubicBezTo>
                  <a:cubicBezTo>
                    <a:pt x="109" y="128"/>
                    <a:pt x="120" y="122"/>
                    <a:pt x="127" y="113"/>
                  </a:cubicBezTo>
                  <a:cubicBezTo>
                    <a:pt x="133" y="115"/>
                    <a:pt x="139" y="116"/>
                    <a:pt x="145" y="116"/>
                  </a:cubicBezTo>
                  <a:cubicBezTo>
                    <a:pt x="171" y="116"/>
                    <a:pt x="192" y="96"/>
                    <a:pt x="192" y="72"/>
                  </a:cubicBezTo>
                  <a:cubicBezTo>
                    <a:pt x="192" y="48"/>
                    <a:pt x="171" y="28"/>
                    <a:pt x="14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2" name="Freeform 153"/>
            <p:cNvSpPr/>
            <p:nvPr/>
          </p:nvSpPr>
          <p:spPr bwMode="auto">
            <a:xfrm>
              <a:off x="2507569" y="3117401"/>
              <a:ext cx="320976" cy="151734"/>
            </a:xfrm>
            <a:custGeom>
              <a:avLst/>
              <a:gdLst>
                <a:gd name="T0" fmla="*/ 484574361 w 155"/>
                <a:gd name="T1" fmla="*/ 21602349 h 73"/>
                <a:gd name="T2" fmla="*/ 330197330 w 155"/>
                <a:gd name="T3" fmla="*/ 86407317 h 73"/>
                <a:gd name="T4" fmla="*/ 180106881 w 155"/>
                <a:gd name="T5" fmla="*/ 21602349 h 73"/>
                <a:gd name="T6" fmla="*/ 120071945 w 155"/>
                <a:gd name="T7" fmla="*/ 30242873 h 73"/>
                <a:gd name="T8" fmla="*/ 0 w 155"/>
                <a:gd name="T9" fmla="*/ 0 h 73"/>
                <a:gd name="T10" fmla="*/ 68612244 w 155"/>
                <a:gd name="T11" fmla="*/ 315386394 h 73"/>
                <a:gd name="T12" fmla="*/ 596068999 w 155"/>
                <a:gd name="T13" fmla="*/ 315386394 h 73"/>
                <a:gd name="T14" fmla="*/ 664681242 w 155"/>
                <a:gd name="T15" fmla="*/ 0 h 73"/>
                <a:gd name="T16" fmla="*/ 544609298 w 155"/>
                <a:gd name="T17" fmla="*/ 30242873 h 73"/>
                <a:gd name="T18" fmla="*/ 484574361 w 155"/>
                <a:gd name="T19" fmla="*/ 21602349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5" h="73">
                  <a:moveTo>
                    <a:pt x="113" y="5"/>
                  </a:moveTo>
                  <a:cubicBezTo>
                    <a:pt x="104" y="14"/>
                    <a:pt x="91" y="20"/>
                    <a:pt x="77" y="20"/>
                  </a:cubicBezTo>
                  <a:cubicBezTo>
                    <a:pt x="64" y="20"/>
                    <a:pt x="51" y="14"/>
                    <a:pt x="42" y="5"/>
                  </a:cubicBezTo>
                  <a:cubicBezTo>
                    <a:pt x="38" y="7"/>
                    <a:pt x="33" y="7"/>
                    <a:pt x="28" y="7"/>
                  </a:cubicBezTo>
                  <a:cubicBezTo>
                    <a:pt x="18" y="7"/>
                    <a:pt x="9" y="5"/>
                    <a:pt x="0" y="0"/>
                  </a:cubicBezTo>
                  <a:cubicBezTo>
                    <a:pt x="16" y="73"/>
                    <a:pt x="16" y="73"/>
                    <a:pt x="16" y="73"/>
                  </a:cubicBezTo>
                  <a:cubicBezTo>
                    <a:pt x="139" y="73"/>
                    <a:pt x="139" y="73"/>
                    <a:pt x="139" y="73"/>
                  </a:cubicBezTo>
                  <a:cubicBezTo>
                    <a:pt x="155" y="0"/>
                    <a:pt x="155" y="0"/>
                    <a:pt x="155" y="0"/>
                  </a:cubicBezTo>
                  <a:cubicBezTo>
                    <a:pt x="146" y="5"/>
                    <a:pt x="137" y="7"/>
                    <a:pt x="127" y="7"/>
                  </a:cubicBezTo>
                  <a:cubicBezTo>
                    <a:pt x="122" y="7"/>
                    <a:pt x="117" y="7"/>
                    <a:pt x="1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3" name="Freeform 154"/>
            <p:cNvSpPr>
              <a:spLocks noEditPoints="1"/>
            </p:cNvSpPr>
            <p:nvPr/>
          </p:nvSpPr>
          <p:spPr bwMode="auto">
            <a:xfrm>
              <a:off x="2441040" y="2033085"/>
              <a:ext cx="325645" cy="317475"/>
            </a:xfrm>
            <a:custGeom>
              <a:avLst/>
              <a:gdLst>
                <a:gd name="T0" fmla="*/ 490450408 w 157"/>
                <a:gd name="T1" fmla="*/ 51667500 h 153"/>
                <a:gd name="T2" fmla="*/ 120461686 w 157"/>
                <a:gd name="T3" fmla="*/ 73195625 h 153"/>
                <a:gd name="T4" fmla="*/ 103252281 w 157"/>
                <a:gd name="T5" fmla="*/ 223892500 h 153"/>
                <a:gd name="T6" fmla="*/ 103252281 w 157"/>
                <a:gd name="T7" fmla="*/ 546814375 h 153"/>
                <a:gd name="T8" fmla="*/ 163484161 w 157"/>
                <a:gd name="T9" fmla="*/ 615704375 h 153"/>
                <a:gd name="T10" fmla="*/ 460333431 w 157"/>
                <a:gd name="T11" fmla="*/ 650149375 h 153"/>
                <a:gd name="T12" fmla="*/ 520565311 w 157"/>
                <a:gd name="T13" fmla="*/ 581259375 h 153"/>
                <a:gd name="T14" fmla="*/ 507657739 w 157"/>
                <a:gd name="T15" fmla="*/ 266948750 h 153"/>
                <a:gd name="T16" fmla="*/ 490450408 w 157"/>
                <a:gd name="T17" fmla="*/ 51667500 h 153"/>
                <a:gd name="T18" fmla="*/ 219412134 w 157"/>
                <a:gd name="T19" fmla="*/ 516675000 h 153"/>
                <a:gd name="T20" fmla="*/ 189297231 w 157"/>
                <a:gd name="T21" fmla="*/ 486535625 h 153"/>
                <a:gd name="T22" fmla="*/ 219412134 w 157"/>
                <a:gd name="T23" fmla="*/ 460701875 h 153"/>
                <a:gd name="T24" fmla="*/ 249527037 w 157"/>
                <a:gd name="T25" fmla="*/ 486535625 h 153"/>
                <a:gd name="T26" fmla="*/ 219412134 w 157"/>
                <a:gd name="T27" fmla="*/ 516675000 h 153"/>
                <a:gd name="T28" fmla="*/ 228015799 w 157"/>
                <a:gd name="T29" fmla="*/ 254031875 h 153"/>
                <a:gd name="T30" fmla="*/ 197900896 w 157"/>
                <a:gd name="T31" fmla="*/ 228198125 h 153"/>
                <a:gd name="T32" fmla="*/ 228015799 w 157"/>
                <a:gd name="T33" fmla="*/ 198058750 h 153"/>
                <a:gd name="T34" fmla="*/ 258130702 w 157"/>
                <a:gd name="T35" fmla="*/ 228198125 h 153"/>
                <a:gd name="T36" fmla="*/ 228015799 w 157"/>
                <a:gd name="T37" fmla="*/ 254031875 h 153"/>
                <a:gd name="T38" fmla="*/ 369988723 w 157"/>
                <a:gd name="T39" fmla="*/ 409034375 h 153"/>
                <a:gd name="T40" fmla="*/ 339873820 w 157"/>
                <a:gd name="T41" fmla="*/ 378895000 h 153"/>
                <a:gd name="T42" fmla="*/ 369988723 w 157"/>
                <a:gd name="T43" fmla="*/ 348755625 h 153"/>
                <a:gd name="T44" fmla="*/ 400103626 w 157"/>
                <a:gd name="T45" fmla="*/ 378895000 h 153"/>
                <a:gd name="T46" fmla="*/ 369988723 w 157"/>
                <a:gd name="T47" fmla="*/ 409034375 h 1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7" h="153">
                  <a:moveTo>
                    <a:pt x="114" y="12"/>
                  </a:moveTo>
                  <a:cubicBezTo>
                    <a:pt x="72" y="0"/>
                    <a:pt x="38" y="14"/>
                    <a:pt x="28" y="17"/>
                  </a:cubicBezTo>
                  <a:cubicBezTo>
                    <a:pt x="25" y="18"/>
                    <a:pt x="0" y="31"/>
                    <a:pt x="24" y="52"/>
                  </a:cubicBezTo>
                  <a:cubicBezTo>
                    <a:pt x="24" y="127"/>
                    <a:pt x="24" y="127"/>
                    <a:pt x="24" y="127"/>
                  </a:cubicBezTo>
                  <a:cubicBezTo>
                    <a:pt x="24" y="127"/>
                    <a:pt x="21" y="140"/>
                    <a:pt x="38" y="143"/>
                  </a:cubicBezTo>
                  <a:cubicBezTo>
                    <a:pt x="55" y="146"/>
                    <a:pt x="107" y="151"/>
                    <a:pt x="107" y="151"/>
                  </a:cubicBezTo>
                  <a:cubicBezTo>
                    <a:pt x="107" y="151"/>
                    <a:pt x="121" y="153"/>
                    <a:pt x="121" y="135"/>
                  </a:cubicBezTo>
                  <a:cubicBezTo>
                    <a:pt x="121" y="116"/>
                    <a:pt x="118" y="62"/>
                    <a:pt x="118" y="62"/>
                  </a:cubicBezTo>
                  <a:cubicBezTo>
                    <a:pt x="118" y="62"/>
                    <a:pt x="157" y="25"/>
                    <a:pt x="114" y="12"/>
                  </a:cubicBezTo>
                  <a:close/>
                  <a:moveTo>
                    <a:pt x="51" y="120"/>
                  </a:moveTo>
                  <a:cubicBezTo>
                    <a:pt x="47" y="120"/>
                    <a:pt x="44" y="117"/>
                    <a:pt x="44" y="113"/>
                  </a:cubicBezTo>
                  <a:cubicBezTo>
                    <a:pt x="44" y="110"/>
                    <a:pt x="47" y="107"/>
                    <a:pt x="51" y="107"/>
                  </a:cubicBezTo>
                  <a:cubicBezTo>
                    <a:pt x="55" y="107"/>
                    <a:pt x="58" y="110"/>
                    <a:pt x="58" y="113"/>
                  </a:cubicBezTo>
                  <a:cubicBezTo>
                    <a:pt x="58" y="117"/>
                    <a:pt x="55" y="120"/>
                    <a:pt x="51" y="120"/>
                  </a:cubicBezTo>
                  <a:close/>
                  <a:moveTo>
                    <a:pt x="53" y="59"/>
                  </a:moveTo>
                  <a:cubicBezTo>
                    <a:pt x="49" y="59"/>
                    <a:pt x="46" y="56"/>
                    <a:pt x="46" y="53"/>
                  </a:cubicBezTo>
                  <a:cubicBezTo>
                    <a:pt x="46" y="49"/>
                    <a:pt x="49" y="46"/>
                    <a:pt x="53" y="46"/>
                  </a:cubicBezTo>
                  <a:cubicBezTo>
                    <a:pt x="57" y="46"/>
                    <a:pt x="60" y="49"/>
                    <a:pt x="60" y="53"/>
                  </a:cubicBezTo>
                  <a:cubicBezTo>
                    <a:pt x="60" y="56"/>
                    <a:pt x="57" y="59"/>
                    <a:pt x="53" y="59"/>
                  </a:cubicBezTo>
                  <a:close/>
                  <a:moveTo>
                    <a:pt x="86" y="95"/>
                  </a:moveTo>
                  <a:cubicBezTo>
                    <a:pt x="82" y="95"/>
                    <a:pt x="79" y="92"/>
                    <a:pt x="79" y="88"/>
                  </a:cubicBezTo>
                  <a:cubicBezTo>
                    <a:pt x="79" y="84"/>
                    <a:pt x="82" y="81"/>
                    <a:pt x="86" y="81"/>
                  </a:cubicBezTo>
                  <a:cubicBezTo>
                    <a:pt x="90" y="81"/>
                    <a:pt x="93" y="84"/>
                    <a:pt x="93" y="88"/>
                  </a:cubicBezTo>
                  <a:cubicBezTo>
                    <a:pt x="93" y="92"/>
                    <a:pt x="90" y="95"/>
                    <a:pt x="8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4" name="Freeform 155"/>
            <p:cNvSpPr/>
            <p:nvPr/>
          </p:nvSpPr>
          <p:spPr bwMode="auto">
            <a:xfrm>
              <a:off x="2700155" y="2043590"/>
              <a:ext cx="207759" cy="301134"/>
            </a:xfrm>
            <a:custGeom>
              <a:avLst/>
              <a:gdLst>
                <a:gd name="T0" fmla="*/ 250349595 w 100"/>
                <a:gd name="T1" fmla="*/ 21565348 h 145"/>
                <a:gd name="T2" fmla="*/ 0 w 100"/>
                <a:gd name="T3" fmla="*/ 0 h 145"/>
                <a:gd name="T4" fmla="*/ 82010788 w 100"/>
                <a:gd name="T5" fmla="*/ 90574877 h 145"/>
                <a:gd name="T6" fmla="*/ 17264773 w 100"/>
                <a:gd name="T7" fmla="*/ 263095584 h 145"/>
                <a:gd name="T8" fmla="*/ 30214391 w 100"/>
                <a:gd name="T9" fmla="*/ 560694894 h 145"/>
                <a:gd name="T10" fmla="*/ 12949618 w 100"/>
                <a:gd name="T11" fmla="*/ 625390938 h 145"/>
                <a:gd name="T12" fmla="*/ 254666827 w 100"/>
                <a:gd name="T13" fmla="*/ 595198620 h 145"/>
                <a:gd name="T14" fmla="*/ 315095610 w 100"/>
                <a:gd name="T15" fmla="*/ 521877683 h 145"/>
                <a:gd name="T16" fmla="*/ 302145991 w 100"/>
                <a:gd name="T17" fmla="*/ 211339995 h 145"/>
                <a:gd name="T18" fmla="*/ 250349595 w 100"/>
                <a:gd name="T19" fmla="*/ 21565348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0" h="145">
                  <a:moveTo>
                    <a:pt x="58" y="5"/>
                  </a:moveTo>
                  <a:cubicBezTo>
                    <a:pt x="41" y="0"/>
                    <a:pt x="20" y="0"/>
                    <a:pt x="0" y="0"/>
                  </a:cubicBezTo>
                  <a:cubicBezTo>
                    <a:pt x="13" y="6"/>
                    <a:pt x="17" y="14"/>
                    <a:pt x="19" y="21"/>
                  </a:cubicBezTo>
                  <a:cubicBezTo>
                    <a:pt x="23" y="37"/>
                    <a:pt x="10" y="53"/>
                    <a:pt x="4" y="61"/>
                  </a:cubicBezTo>
                  <a:cubicBezTo>
                    <a:pt x="5" y="74"/>
                    <a:pt x="7" y="114"/>
                    <a:pt x="7" y="130"/>
                  </a:cubicBezTo>
                  <a:cubicBezTo>
                    <a:pt x="7" y="136"/>
                    <a:pt x="5" y="141"/>
                    <a:pt x="3" y="145"/>
                  </a:cubicBezTo>
                  <a:cubicBezTo>
                    <a:pt x="22" y="143"/>
                    <a:pt x="47" y="140"/>
                    <a:pt x="59" y="138"/>
                  </a:cubicBezTo>
                  <a:cubicBezTo>
                    <a:pt x="64" y="137"/>
                    <a:pt x="73" y="133"/>
                    <a:pt x="73" y="121"/>
                  </a:cubicBezTo>
                  <a:cubicBezTo>
                    <a:pt x="73" y="103"/>
                    <a:pt x="70" y="49"/>
                    <a:pt x="70" y="49"/>
                  </a:cubicBezTo>
                  <a:cubicBezTo>
                    <a:pt x="70" y="49"/>
                    <a:pt x="100" y="18"/>
                    <a:pt x="5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5" name="Freeform 156"/>
            <p:cNvSpPr>
              <a:spLocks noEditPoints="1"/>
            </p:cNvSpPr>
            <p:nvPr/>
          </p:nvSpPr>
          <p:spPr bwMode="auto">
            <a:xfrm>
              <a:off x="5956605" y="2006240"/>
              <a:ext cx="312806" cy="333815"/>
            </a:xfrm>
            <a:custGeom>
              <a:avLst/>
              <a:gdLst>
                <a:gd name="T0" fmla="*/ 557878107 w 151"/>
                <a:gd name="T1" fmla="*/ 348212586 h 161"/>
                <a:gd name="T2" fmla="*/ 557878107 w 151"/>
                <a:gd name="T3" fmla="*/ 348212586 h 161"/>
                <a:gd name="T4" fmla="*/ 326144794 w 151"/>
                <a:gd name="T5" fmla="*/ 0 h 161"/>
                <a:gd name="T6" fmla="*/ 90119201 w 151"/>
                <a:gd name="T7" fmla="*/ 348212586 h 161"/>
                <a:gd name="T8" fmla="*/ 90119201 w 151"/>
                <a:gd name="T9" fmla="*/ 348212586 h 161"/>
                <a:gd name="T10" fmla="*/ 0 w 151"/>
                <a:gd name="T11" fmla="*/ 606147912 h 161"/>
                <a:gd name="T12" fmla="*/ 8582485 w 151"/>
                <a:gd name="T13" fmla="*/ 674930389 h 161"/>
                <a:gd name="T14" fmla="*/ 25747455 w 151"/>
                <a:gd name="T15" fmla="*/ 692127045 h 161"/>
                <a:gd name="T16" fmla="*/ 626540060 w 151"/>
                <a:gd name="T17" fmla="*/ 692127045 h 161"/>
                <a:gd name="T18" fmla="*/ 643705030 w 151"/>
                <a:gd name="T19" fmla="*/ 674930389 h 161"/>
                <a:gd name="T20" fmla="*/ 647997309 w 151"/>
                <a:gd name="T21" fmla="*/ 606147912 h 161"/>
                <a:gd name="T22" fmla="*/ 557878107 w 151"/>
                <a:gd name="T23" fmla="*/ 348212586 h 161"/>
                <a:gd name="T24" fmla="*/ 296105060 w 151"/>
                <a:gd name="T25" fmla="*/ 206347431 h 161"/>
                <a:gd name="T26" fmla="*/ 326144794 w 151"/>
                <a:gd name="T27" fmla="*/ 180554521 h 161"/>
                <a:gd name="T28" fmla="*/ 351892249 w 151"/>
                <a:gd name="T29" fmla="*/ 206347431 h 161"/>
                <a:gd name="T30" fmla="*/ 334727279 w 151"/>
                <a:gd name="T31" fmla="*/ 232142415 h 161"/>
                <a:gd name="T32" fmla="*/ 326144794 w 151"/>
                <a:gd name="T33" fmla="*/ 232142415 h 161"/>
                <a:gd name="T34" fmla="*/ 317562308 w 151"/>
                <a:gd name="T35" fmla="*/ 232142415 h 161"/>
                <a:gd name="T36" fmla="*/ 296105060 w 151"/>
                <a:gd name="T37" fmla="*/ 206347431 h 161"/>
                <a:gd name="T38" fmla="*/ 381931983 w 151"/>
                <a:gd name="T39" fmla="*/ 240740743 h 161"/>
                <a:gd name="T40" fmla="*/ 390514468 w 151"/>
                <a:gd name="T41" fmla="*/ 206347431 h 161"/>
                <a:gd name="T42" fmla="*/ 326144794 w 151"/>
                <a:gd name="T43" fmla="*/ 141865155 h 161"/>
                <a:gd name="T44" fmla="*/ 261773048 w 151"/>
                <a:gd name="T45" fmla="*/ 206347431 h 161"/>
                <a:gd name="T46" fmla="*/ 270355533 w 151"/>
                <a:gd name="T47" fmla="*/ 240740743 h 161"/>
                <a:gd name="T48" fmla="*/ 128741420 w 151"/>
                <a:gd name="T49" fmla="*/ 309523220 h 161"/>
                <a:gd name="T50" fmla="*/ 326144794 w 151"/>
                <a:gd name="T51" fmla="*/ 34391239 h 161"/>
                <a:gd name="T52" fmla="*/ 523548167 w 151"/>
                <a:gd name="T53" fmla="*/ 309523220 h 161"/>
                <a:gd name="T54" fmla="*/ 381931983 w 151"/>
                <a:gd name="T55" fmla="*/ 240740743 h 1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1" h="161">
                  <a:moveTo>
                    <a:pt x="130" y="81"/>
                  </a:moveTo>
                  <a:cubicBezTo>
                    <a:pt x="130" y="81"/>
                    <a:pt x="130" y="81"/>
                    <a:pt x="130" y="81"/>
                  </a:cubicBezTo>
                  <a:cubicBezTo>
                    <a:pt x="130" y="42"/>
                    <a:pt x="126" y="0"/>
                    <a:pt x="76" y="0"/>
                  </a:cubicBezTo>
                  <a:cubicBezTo>
                    <a:pt x="28" y="0"/>
                    <a:pt x="21" y="39"/>
                    <a:pt x="21" y="81"/>
                  </a:cubicBezTo>
                  <a:cubicBezTo>
                    <a:pt x="21" y="81"/>
                    <a:pt x="21" y="81"/>
                    <a:pt x="21" y="81"/>
                  </a:cubicBezTo>
                  <a:cubicBezTo>
                    <a:pt x="8" y="97"/>
                    <a:pt x="0" y="118"/>
                    <a:pt x="0" y="141"/>
                  </a:cubicBezTo>
                  <a:cubicBezTo>
                    <a:pt x="0" y="147"/>
                    <a:pt x="1" y="152"/>
                    <a:pt x="2" y="157"/>
                  </a:cubicBezTo>
                  <a:cubicBezTo>
                    <a:pt x="2" y="159"/>
                    <a:pt x="4" y="161"/>
                    <a:pt x="6" y="161"/>
                  </a:cubicBezTo>
                  <a:cubicBezTo>
                    <a:pt x="146" y="161"/>
                    <a:pt x="146" y="161"/>
                    <a:pt x="146" y="161"/>
                  </a:cubicBezTo>
                  <a:cubicBezTo>
                    <a:pt x="148" y="161"/>
                    <a:pt x="149" y="159"/>
                    <a:pt x="150" y="157"/>
                  </a:cubicBezTo>
                  <a:cubicBezTo>
                    <a:pt x="151" y="152"/>
                    <a:pt x="151" y="147"/>
                    <a:pt x="151" y="141"/>
                  </a:cubicBezTo>
                  <a:cubicBezTo>
                    <a:pt x="151" y="118"/>
                    <a:pt x="143" y="97"/>
                    <a:pt x="130" y="81"/>
                  </a:cubicBezTo>
                  <a:close/>
                  <a:moveTo>
                    <a:pt x="69" y="48"/>
                  </a:moveTo>
                  <a:cubicBezTo>
                    <a:pt x="69" y="44"/>
                    <a:pt x="72" y="42"/>
                    <a:pt x="76" y="42"/>
                  </a:cubicBezTo>
                  <a:cubicBezTo>
                    <a:pt x="79" y="42"/>
                    <a:pt x="82" y="44"/>
                    <a:pt x="82" y="48"/>
                  </a:cubicBezTo>
                  <a:cubicBezTo>
                    <a:pt x="82" y="51"/>
                    <a:pt x="80" y="54"/>
                    <a:pt x="78" y="54"/>
                  </a:cubicBezTo>
                  <a:cubicBezTo>
                    <a:pt x="77" y="54"/>
                    <a:pt x="76" y="54"/>
                    <a:pt x="76" y="54"/>
                  </a:cubicBezTo>
                  <a:cubicBezTo>
                    <a:pt x="75" y="54"/>
                    <a:pt x="74" y="54"/>
                    <a:pt x="74" y="54"/>
                  </a:cubicBezTo>
                  <a:cubicBezTo>
                    <a:pt x="71" y="54"/>
                    <a:pt x="69" y="51"/>
                    <a:pt x="69" y="48"/>
                  </a:cubicBezTo>
                  <a:close/>
                  <a:moveTo>
                    <a:pt x="89" y="56"/>
                  </a:moveTo>
                  <a:cubicBezTo>
                    <a:pt x="90" y="53"/>
                    <a:pt x="91" y="51"/>
                    <a:pt x="91" y="48"/>
                  </a:cubicBezTo>
                  <a:cubicBezTo>
                    <a:pt x="91" y="40"/>
                    <a:pt x="84" y="33"/>
                    <a:pt x="76" y="33"/>
                  </a:cubicBezTo>
                  <a:cubicBezTo>
                    <a:pt x="67" y="33"/>
                    <a:pt x="61" y="40"/>
                    <a:pt x="61" y="48"/>
                  </a:cubicBezTo>
                  <a:cubicBezTo>
                    <a:pt x="61" y="51"/>
                    <a:pt x="62" y="53"/>
                    <a:pt x="63" y="56"/>
                  </a:cubicBezTo>
                  <a:cubicBezTo>
                    <a:pt x="51" y="58"/>
                    <a:pt x="39" y="64"/>
                    <a:pt x="30" y="72"/>
                  </a:cubicBezTo>
                  <a:cubicBezTo>
                    <a:pt x="31" y="34"/>
                    <a:pt x="40" y="8"/>
                    <a:pt x="76" y="8"/>
                  </a:cubicBezTo>
                  <a:cubicBezTo>
                    <a:pt x="112" y="8"/>
                    <a:pt x="121" y="32"/>
                    <a:pt x="122" y="72"/>
                  </a:cubicBezTo>
                  <a:cubicBezTo>
                    <a:pt x="112" y="64"/>
                    <a:pt x="101" y="58"/>
                    <a:pt x="8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6" name="Line 157"/>
            <p:cNvSpPr>
              <a:spLocks noChangeShapeType="1"/>
            </p:cNvSpPr>
            <p:nvPr/>
          </p:nvSpPr>
          <p:spPr bwMode="auto">
            <a:xfrm>
              <a:off x="5951936" y="2376238"/>
              <a:ext cx="324478" cy="0"/>
            </a:xfrm>
            <a:prstGeom prst="line">
              <a:avLst/>
            </a:prstGeom>
            <a:grpFill/>
            <a:ln w="30163" cap="rnd">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7" name="Freeform 158"/>
            <p:cNvSpPr/>
            <p:nvPr/>
          </p:nvSpPr>
          <p:spPr bwMode="auto">
            <a:xfrm>
              <a:off x="6277581" y="2139299"/>
              <a:ext cx="73533" cy="168075"/>
            </a:xfrm>
            <a:custGeom>
              <a:avLst/>
              <a:gdLst>
                <a:gd name="T0" fmla="*/ 154488631 w 35"/>
                <a:gd name="T1" fmla="*/ 64584375 h 81"/>
                <a:gd name="T2" fmla="*/ 141246388 w 35"/>
                <a:gd name="T3" fmla="*/ 0 h 81"/>
                <a:gd name="T4" fmla="*/ 26484486 w 35"/>
                <a:gd name="T5" fmla="*/ 129168750 h 81"/>
                <a:gd name="T6" fmla="*/ 0 w 35"/>
                <a:gd name="T7" fmla="*/ 198058750 h 81"/>
                <a:gd name="T8" fmla="*/ 17656324 w 35"/>
                <a:gd name="T9" fmla="*/ 331533125 h 81"/>
                <a:gd name="T10" fmla="*/ 17656324 w 35"/>
                <a:gd name="T11" fmla="*/ 348755625 h 81"/>
                <a:gd name="T12" fmla="*/ 83865437 w 35"/>
                <a:gd name="T13" fmla="*/ 202364375 h 81"/>
                <a:gd name="T14" fmla="*/ 154488631 w 35"/>
                <a:gd name="T15" fmla="*/ 64584375 h 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81">
                  <a:moveTo>
                    <a:pt x="35" y="15"/>
                  </a:moveTo>
                  <a:cubicBezTo>
                    <a:pt x="32" y="0"/>
                    <a:pt x="32" y="0"/>
                    <a:pt x="32" y="0"/>
                  </a:cubicBezTo>
                  <a:cubicBezTo>
                    <a:pt x="32" y="0"/>
                    <a:pt x="9" y="9"/>
                    <a:pt x="6" y="30"/>
                  </a:cubicBezTo>
                  <a:cubicBezTo>
                    <a:pt x="5" y="38"/>
                    <a:pt x="2" y="43"/>
                    <a:pt x="0" y="46"/>
                  </a:cubicBezTo>
                  <a:cubicBezTo>
                    <a:pt x="3" y="56"/>
                    <a:pt x="4" y="66"/>
                    <a:pt x="4" y="77"/>
                  </a:cubicBezTo>
                  <a:cubicBezTo>
                    <a:pt x="4" y="79"/>
                    <a:pt x="4" y="80"/>
                    <a:pt x="4" y="81"/>
                  </a:cubicBezTo>
                  <a:cubicBezTo>
                    <a:pt x="13" y="78"/>
                    <a:pt x="21" y="69"/>
                    <a:pt x="19" y="47"/>
                  </a:cubicBezTo>
                  <a:cubicBezTo>
                    <a:pt x="15" y="22"/>
                    <a:pt x="35" y="15"/>
                    <a:pt x="3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8" name="Freeform 159"/>
            <p:cNvSpPr/>
            <p:nvPr/>
          </p:nvSpPr>
          <p:spPr bwMode="auto">
            <a:xfrm>
              <a:off x="8565267" y="2869957"/>
              <a:ext cx="398011" cy="399178"/>
            </a:xfrm>
            <a:custGeom>
              <a:avLst/>
              <a:gdLst>
                <a:gd name="T0" fmla="*/ 825066438 w 192"/>
                <a:gd name="T1" fmla="*/ 250702495 h 192"/>
                <a:gd name="T2" fmla="*/ 593015660 w 192"/>
                <a:gd name="T3" fmla="*/ 0 h 192"/>
                <a:gd name="T4" fmla="*/ 412534256 w 192"/>
                <a:gd name="T5" fmla="*/ 95093763 h 192"/>
                <a:gd name="T6" fmla="*/ 227753503 w 192"/>
                <a:gd name="T7" fmla="*/ 0 h 192"/>
                <a:gd name="T8" fmla="*/ 0 w 192"/>
                <a:gd name="T9" fmla="*/ 250702495 h 192"/>
                <a:gd name="T10" fmla="*/ 116024352 w 192"/>
                <a:gd name="T11" fmla="*/ 471148546 h 192"/>
                <a:gd name="T12" fmla="*/ 206267128 w 192"/>
                <a:gd name="T13" fmla="*/ 484115594 h 192"/>
                <a:gd name="T14" fmla="*/ 317994205 w 192"/>
                <a:gd name="T15" fmla="*/ 462503847 h 192"/>
                <a:gd name="T16" fmla="*/ 343777855 w 192"/>
                <a:gd name="T17" fmla="*/ 466826197 h 192"/>
                <a:gd name="T18" fmla="*/ 335183305 w 192"/>
                <a:gd name="T19" fmla="*/ 492760292 h 192"/>
                <a:gd name="T20" fmla="*/ 206267128 w 192"/>
                <a:gd name="T21" fmla="*/ 518694388 h 192"/>
                <a:gd name="T22" fmla="*/ 150402553 w 192"/>
                <a:gd name="T23" fmla="*/ 514372039 h 192"/>
                <a:gd name="T24" fmla="*/ 150402553 w 192"/>
                <a:gd name="T25" fmla="*/ 829911853 h 192"/>
                <a:gd name="T26" fmla="*/ 653177510 w 192"/>
                <a:gd name="T27" fmla="*/ 829911853 h 192"/>
                <a:gd name="T28" fmla="*/ 653177510 w 192"/>
                <a:gd name="T29" fmla="*/ 492760292 h 192"/>
                <a:gd name="T30" fmla="*/ 657474785 w 192"/>
                <a:gd name="T31" fmla="*/ 492760292 h 192"/>
                <a:gd name="T32" fmla="*/ 825066438 w 192"/>
                <a:gd name="T33" fmla="*/ 250702495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192">
                  <a:moveTo>
                    <a:pt x="192" y="58"/>
                  </a:moveTo>
                  <a:cubicBezTo>
                    <a:pt x="192" y="26"/>
                    <a:pt x="167" y="0"/>
                    <a:pt x="138" y="0"/>
                  </a:cubicBezTo>
                  <a:cubicBezTo>
                    <a:pt x="121" y="0"/>
                    <a:pt x="105" y="8"/>
                    <a:pt x="96" y="22"/>
                  </a:cubicBezTo>
                  <a:cubicBezTo>
                    <a:pt x="86" y="8"/>
                    <a:pt x="70" y="0"/>
                    <a:pt x="53" y="0"/>
                  </a:cubicBezTo>
                  <a:cubicBezTo>
                    <a:pt x="24" y="0"/>
                    <a:pt x="0" y="26"/>
                    <a:pt x="0" y="58"/>
                  </a:cubicBezTo>
                  <a:cubicBezTo>
                    <a:pt x="0" y="80"/>
                    <a:pt x="11" y="99"/>
                    <a:pt x="27" y="109"/>
                  </a:cubicBezTo>
                  <a:cubicBezTo>
                    <a:pt x="34" y="111"/>
                    <a:pt x="40" y="112"/>
                    <a:pt x="48" y="112"/>
                  </a:cubicBezTo>
                  <a:cubicBezTo>
                    <a:pt x="57" y="112"/>
                    <a:pt x="66" y="110"/>
                    <a:pt x="74" y="107"/>
                  </a:cubicBezTo>
                  <a:cubicBezTo>
                    <a:pt x="76" y="106"/>
                    <a:pt x="79" y="106"/>
                    <a:pt x="80" y="108"/>
                  </a:cubicBezTo>
                  <a:cubicBezTo>
                    <a:pt x="82" y="110"/>
                    <a:pt x="81" y="113"/>
                    <a:pt x="78" y="114"/>
                  </a:cubicBezTo>
                  <a:cubicBezTo>
                    <a:pt x="69" y="118"/>
                    <a:pt x="58" y="120"/>
                    <a:pt x="48" y="120"/>
                  </a:cubicBezTo>
                  <a:cubicBezTo>
                    <a:pt x="43" y="120"/>
                    <a:pt x="39" y="120"/>
                    <a:pt x="35" y="119"/>
                  </a:cubicBezTo>
                  <a:cubicBezTo>
                    <a:pt x="35" y="192"/>
                    <a:pt x="35" y="192"/>
                    <a:pt x="35" y="192"/>
                  </a:cubicBezTo>
                  <a:cubicBezTo>
                    <a:pt x="152" y="192"/>
                    <a:pt x="152" y="192"/>
                    <a:pt x="152" y="192"/>
                  </a:cubicBezTo>
                  <a:cubicBezTo>
                    <a:pt x="152" y="114"/>
                    <a:pt x="152" y="114"/>
                    <a:pt x="152" y="114"/>
                  </a:cubicBezTo>
                  <a:cubicBezTo>
                    <a:pt x="153" y="114"/>
                    <a:pt x="153" y="114"/>
                    <a:pt x="153" y="114"/>
                  </a:cubicBezTo>
                  <a:cubicBezTo>
                    <a:pt x="175" y="107"/>
                    <a:pt x="192" y="84"/>
                    <a:pt x="19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79" name="Freeform 160"/>
            <p:cNvSpPr>
              <a:spLocks noEditPoints="1"/>
            </p:cNvSpPr>
            <p:nvPr/>
          </p:nvSpPr>
          <p:spPr bwMode="auto">
            <a:xfrm>
              <a:off x="5949602" y="2896803"/>
              <a:ext cx="415518" cy="280125"/>
            </a:xfrm>
            <a:custGeom>
              <a:avLst/>
              <a:gdLst>
                <a:gd name="T0" fmla="*/ 548180432 w 200"/>
                <a:gd name="T1" fmla="*/ 34445000 h 135"/>
                <a:gd name="T2" fmla="*/ 392791243 w 200"/>
                <a:gd name="T3" fmla="*/ 0 h 135"/>
                <a:gd name="T4" fmla="*/ 82010788 w 200"/>
                <a:gd name="T5" fmla="*/ 146391250 h 135"/>
                <a:gd name="T6" fmla="*/ 77695633 w 200"/>
                <a:gd name="T7" fmla="*/ 155002500 h 135"/>
                <a:gd name="T8" fmla="*/ 4317232 w 200"/>
                <a:gd name="T9" fmla="*/ 331533125 h 135"/>
                <a:gd name="T10" fmla="*/ 25899237 w 200"/>
                <a:gd name="T11" fmla="*/ 387506250 h 135"/>
                <a:gd name="T12" fmla="*/ 112225179 w 200"/>
                <a:gd name="T13" fmla="*/ 400423125 h 135"/>
                <a:gd name="T14" fmla="*/ 233084822 w 200"/>
                <a:gd name="T15" fmla="*/ 391811875 h 135"/>
                <a:gd name="T16" fmla="*/ 340994847 w 200"/>
                <a:gd name="T17" fmla="*/ 383200625 h 135"/>
                <a:gd name="T18" fmla="*/ 410056016 w 200"/>
                <a:gd name="T19" fmla="*/ 396117500 h 135"/>
                <a:gd name="T20" fmla="*/ 509333654 w 200"/>
                <a:gd name="T21" fmla="*/ 473618750 h 135"/>
                <a:gd name="T22" fmla="*/ 599976828 w 200"/>
                <a:gd name="T23" fmla="*/ 555425625 h 135"/>
                <a:gd name="T24" fmla="*/ 690620002 w 200"/>
                <a:gd name="T25" fmla="*/ 581259375 h 135"/>
                <a:gd name="T26" fmla="*/ 690620002 w 200"/>
                <a:gd name="T27" fmla="*/ 581259375 h 135"/>
                <a:gd name="T28" fmla="*/ 824429264 w 200"/>
                <a:gd name="T29" fmla="*/ 503758125 h 135"/>
                <a:gd name="T30" fmla="*/ 548180432 w 200"/>
                <a:gd name="T31" fmla="*/ 34445000 h 135"/>
                <a:gd name="T32" fmla="*/ 336677615 w 200"/>
                <a:gd name="T33" fmla="*/ 189447500 h 135"/>
                <a:gd name="T34" fmla="*/ 332360383 w 200"/>
                <a:gd name="T35" fmla="*/ 202364375 h 135"/>
                <a:gd name="T36" fmla="*/ 328045228 w 200"/>
                <a:gd name="T37" fmla="*/ 232503750 h 135"/>
                <a:gd name="T38" fmla="*/ 328045228 w 200"/>
                <a:gd name="T39" fmla="*/ 241115000 h 135"/>
                <a:gd name="T40" fmla="*/ 306463223 w 200"/>
                <a:gd name="T41" fmla="*/ 279865625 h 135"/>
                <a:gd name="T42" fmla="*/ 263299213 w 200"/>
                <a:gd name="T43" fmla="*/ 301393750 h 135"/>
                <a:gd name="T44" fmla="*/ 263299213 w 200"/>
                <a:gd name="T45" fmla="*/ 301393750 h 135"/>
                <a:gd name="T46" fmla="*/ 233084822 w 200"/>
                <a:gd name="T47" fmla="*/ 292782500 h 135"/>
                <a:gd name="T48" fmla="*/ 220135204 w 200"/>
                <a:gd name="T49" fmla="*/ 288476875 h 135"/>
                <a:gd name="T50" fmla="*/ 207185585 w 200"/>
                <a:gd name="T51" fmla="*/ 288476875 h 135"/>
                <a:gd name="T52" fmla="*/ 120859643 w 200"/>
                <a:gd name="T53" fmla="*/ 241115000 h 135"/>
                <a:gd name="T54" fmla="*/ 125174798 w 200"/>
                <a:gd name="T55" fmla="*/ 185141875 h 135"/>
                <a:gd name="T56" fmla="*/ 181288426 w 200"/>
                <a:gd name="T57" fmla="*/ 146391250 h 135"/>
                <a:gd name="T58" fmla="*/ 181288426 w 200"/>
                <a:gd name="T59" fmla="*/ 146391250 h 135"/>
                <a:gd name="T60" fmla="*/ 185603580 w 200"/>
                <a:gd name="T61" fmla="*/ 146391250 h 135"/>
                <a:gd name="T62" fmla="*/ 194238044 w 200"/>
                <a:gd name="T63" fmla="*/ 146391250 h 135"/>
                <a:gd name="T64" fmla="*/ 198553199 w 200"/>
                <a:gd name="T65" fmla="*/ 142085625 h 135"/>
                <a:gd name="T66" fmla="*/ 250349595 w 200"/>
                <a:gd name="T67" fmla="*/ 116251875 h 135"/>
                <a:gd name="T68" fmla="*/ 280563986 w 200"/>
                <a:gd name="T69" fmla="*/ 116251875 h 135"/>
                <a:gd name="T70" fmla="*/ 284881218 w 200"/>
                <a:gd name="T71" fmla="*/ 120557500 h 135"/>
                <a:gd name="T72" fmla="*/ 315095610 w 200"/>
                <a:gd name="T73" fmla="*/ 129168750 h 135"/>
                <a:gd name="T74" fmla="*/ 336677615 w 200"/>
                <a:gd name="T75" fmla="*/ 189447500 h 1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0" h="135">
                  <a:moveTo>
                    <a:pt x="127" y="8"/>
                  </a:moveTo>
                  <a:cubicBezTo>
                    <a:pt x="115" y="3"/>
                    <a:pt x="103" y="0"/>
                    <a:pt x="91" y="0"/>
                  </a:cubicBezTo>
                  <a:cubicBezTo>
                    <a:pt x="48" y="0"/>
                    <a:pt x="19" y="34"/>
                    <a:pt x="19" y="34"/>
                  </a:cubicBezTo>
                  <a:cubicBezTo>
                    <a:pt x="18" y="36"/>
                    <a:pt x="18" y="36"/>
                    <a:pt x="18" y="36"/>
                  </a:cubicBezTo>
                  <a:cubicBezTo>
                    <a:pt x="7" y="45"/>
                    <a:pt x="0" y="63"/>
                    <a:pt x="1" y="77"/>
                  </a:cubicBezTo>
                  <a:cubicBezTo>
                    <a:pt x="1" y="82"/>
                    <a:pt x="2" y="87"/>
                    <a:pt x="6" y="90"/>
                  </a:cubicBezTo>
                  <a:cubicBezTo>
                    <a:pt x="9" y="91"/>
                    <a:pt x="14" y="93"/>
                    <a:pt x="26" y="93"/>
                  </a:cubicBezTo>
                  <a:cubicBezTo>
                    <a:pt x="34" y="93"/>
                    <a:pt x="44" y="92"/>
                    <a:pt x="54" y="91"/>
                  </a:cubicBezTo>
                  <a:cubicBezTo>
                    <a:pt x="63" y="90"/>
                    <a:pt x="72" y="89"/>
                    <a:pt x="79" y="89"/>
                  </a:cubicBezTo>
                  <a:cubicBezTo>
                    <a:pt x="86" y="89"/>
                    <a:pt x="91" y="90"/>
                    <a:pt x="95" y="92"/>
                  </a:cubicBezTo>
                  <a:cubicBezTo>
                    <a:pt x="107" y="96"/>
                    <a:pt x="113" y="103"/>
                    <a:pt x="118" y="110"/>
                  </a:cubicBezTo>
                  <a:cubicBezTo>
                    <a:pt x="122" y="115"/>
                    <a:pt x="127" y="122"/>
                    <a:pt x="139" y="129"/>
                  </a:cubicBezTo>
                  <a:cubicBezTo>
                    <a:pt x="145" y="133"/>
                    <a:pt x="152" y="135"/>
                    <a:pt x="160" y="135"/>
                  </a:cubicBezTo>
                  <a:cubicBezTo>
                    <a:pt x="160" y="135"/>
                    <a:pt x="160" y="135"/>
                    <a:pt x="160" y="135"/>
                  </a:cubicBezTo>
                  <a:cubicBezTo>
                    <a:pt x="176" y="135"/>
                    <a:pt x="190" y="127"/>
                    <a:pt x="191" y="117"/>
                  </a:cubicBezTo>
                  <a:cubicBezTo>
                    <a:pt x="194" y="95"/>
                    <a:pt x="200" y="41"/>
                    <a:pt x="127" y="8"/>
                  </a:cubicBezTo>
                  <a:close/>
                  <a:moveTo>
                    <a:pt x="78" y="44"/>
                  </a:moveTo>
                  <a:cubicBezTo>
                    <a:pt x="78" y="45"/>
                    <a:pt x="78" y="46"/>
                    <a:pt x="77" y="47"/>
                  </a:cubicBezTo>
                  <a:cubicBezTo>
                    <a:pt x="77" y="49"/>
                    <a:pt x="77" y="52"/>
                    <a:pt x="76" y="54"/>
                  </a:cubicBezTo>
                  <a:cubicBezTo>
                    <a:pt x="76" y="55"/>
                    <a:pt x="76" y="56"/>
                    <a:pt x="76" y="56"/>
                  </a:cubicBezTo>
                  <a:cubicBezTo>
                    <a:pt x="75" y="59"/>
                    <a:pt x="74" y="63"/>
                    <a:pt x="71" y="65"/>
                  </a:cubicBezTo>
                  <a:cubicBezTo>
                    <a:pt x="69" y="68"/>
                    <a:pt x="65" y="70"/>
                    <a:pt x="61" y="70"/>
                  </a:cubicBezTo>
                  <a:cubicBezTo>
                    <a:pt x="61" y="70"/>
                    <a:pt x="61" y="70"/>
                    <a:pt x="61" y="70"/>
                  </a:cubicBezTo>
                  <a:cubicBezTo>
                    <a:pt x="58" y="70"/>
                    <a:pt x="56" y="69"/>
                    <a:pt x="54" y="68"/>
                  </a:cubicBezTo>
                  <a:cubicBezTo>
                    <a:pt x="53" y="68"/>
                    <a:pt x="52" y="67"/>
                    <a:pt x="51" y="67"/>
                  </a:cubicBezTo>
                  <a:cubicBezTo>
                    <a:pt x="50" y="67"/>
                    <a:pt x="49" y="67"/>
                    <a:pt x="48" y="67"/>
                  </a:cubicBezTo>
                  <a:cubicBezTo>
                    <a:pt x="41" y="67"/>
                    <a:pt x="31" y="67"/>
                    <a:pt x="28" y="56"/>
                  </a:cubicBezTo>
                  <a:cubicBezTo>
                    <a:pt x="27" y="53"/>
                    <a:pt x="27" y="46"/>
                    <a:pt x="29" y="43"/>
                  </a:cubicBezTo>
                  <a:cubicBezTo>
                    <a:pt x="30" y="40"/>
                    <a:pt x="38" y="34"/>
                    <a:pt x="42" y="34"/>
                  </a:cubicBezTo>
                  <a:cubicBezTo>
                    <a:pt x="42" y="34"/>
                    <a:pt x="42" y="34"/>
                    <a:pt x="42" y="34"/>
                  </a:cubicBezTo>
                  <a:cubicBezTo>
                    <a:pt x="43" y="34"/>
                    <a:pt x="43" y="34"/>
                    <a:pt x="43" y="34"/>
                  </a:cubicBezTo>
                  <a:cubicBezTo>
                    <a:pt x="44" y="34"/>
                    <a:pt x="45" y="34"/>
                    <a:pt x="45" y="34"/>
                  </a:cubicBezTo>
                  <a:cubicBezTo>
                    <a:pt x="45" y="34"/>
                    <a:pt x="45" y="33"/>
                    <a:pt x="46" y="33"/>
                  </a:cubicBezTo>
                  <a:cubicBezTo>
                    <a:pt x="49" y="28"/>
                    <a:pt x="55" y="27"/>
                    <a:pt x="58" y="27"/>
                  </a:cubicBezTo>
                  <a:cubicBezTo>
                    <a:pt x="61" y="27"/>
                    <a:pt x="63" y="27"/>
                    <a:pt x="65" y="27"/>
                  </a:cubicBezTo>
                  <a:cubicBezTo>
                    <a:pt x="65" y="27"/>
                    <a:pt x="66" y="28"/>
                    <a:pt x="66" y="28"/>
                  </a:cubicBezTo>
                  <a:cubicBezTo>
                    <a:pt x="69" y="28"/>
                    <a:pt x="71" y="28"/>
                    <a:pt x="73" y="30"/>
                  </a:cubicBezTo>
                  <a:cubicBezTo>
                    <a:pt x="79" y="33"/>
                    <a:pt x="78" y="40"/>
                    <a:pt x="7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0" name="Freeform 161"/>
            <p:cNvSpPr/>
            <p:nvPr/>
          </p:nvSpPr>
          <p:spPr bwMode="auto">
            <a:xfrm>
              <a:off x="5954271" y="3098726"/>
              <a:ext cx="394509" cy="162239"/>
            </a:xfrm>
            <a:custGeom>
              <a:avLst/>
              <a:gdLst>
                <a:gd name="T0" fmla="*/ 681182079 w 190"/>
                <a:gd name="T1" fmla="*/ 199011093 h 78"/>
                <a:gd name="T2" fmla="*/ 573400144 w 190"/>
                <a:gd name="T3" fmla="*/ 168728560 h 78"/>
                <a:gd name="T4" fmla="*/ 469930815 w 190"/>
                <a:gd name="T5" fmla="*/ 77874720 h 78"/>
                <a:gd name="T6" fmla="*/ 388016212 w 190"/>
                <a:gd name="T7" fmla="*/ 8652747 h 78"/>
                <a:gd name="T8" fmla="*/ 331968942 w 190"/>
                <a:gd name="T9" fmla="*/ 4326373 h 78"/>
                <a:gd name="T10" fmla="*/ 228497536 w 190"/>
                <a:gd name="T11" fmla="*/ 12979120 h 78"/>
                <a:gd name="T12" fmla="*/ 103471405 w 190"/>
                <a:gd name="T13" fmla="*/ 21631867 h 78"/>
                <a:gd name="T14" fmla="*/ 0 w 190"/>
                <a:gd name="T15" fmla="*/ 0 h 78"/>
                <a:gd name="T16" fmla="*/ 38800998 w 190"/>
                <a:gd name="T17" fmla="*/ 95180213 h 78"/>
                <a:gd name="T18" fmla="*/ 388016212 w 190"/>
                <a:gd name="T19" fmla="*/ 108159333 h 78"/>
                <a:gd name="T20" fmla="*/ 543222282 w 190"/>
                <a:gd name="T21" fmla="*/ 268233067 h 78"/>
                <a:gd name="T22" fmla="*/ 819143953 w 190"/>
                <a:gd name="T23" fmla="*/ 177379227 h 78"/>
                <a:gd name="T24" fmla="*/ 819143953 w 190"/>
                <a:gd name="T25" fmla="*/ 151423067 h 78"/>
                <a:gd name="T26" fmla="*/ 681182079 w 190"/>
                <a:gd name="T27" fmla="*/ 199011093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0" h="78">
                  <a:moveTo>
                    <a:pt x="158" y="46"/>
                  </a:moveTo>
                  <a:cubicBezTo>
                    <a:pt x="149" y="46"/>
                    <a:pt x="140" y="44"/>
                    <a:pt x="133" y="39"/>
                  </a:cubicBezTo>
                  <a:cubicBezTo>
                    <a:pt x="120" y="31"/>
                    <a:pt x="114" y="24"/>
                    <a:pt x="109" y="18"/>
                  </a:cubicBezTo>
                  <a:cubicBezTo>
                    <a:pt x="104" y="12"/>
                    <a:pt x="100" y="6"/>
                    <a:pt x="90" y="2"/>
                  </a:cubicBezTo>
                  <a:cubicBezTo>
                    <a:pt x="87" y="1"/>
                    <a:pt x="83" y="1"/>
                    <a:pt x="77" y="1"/>
                  </a:cubicBezTo>
                  <a:cubicBezTo>
                    <a:pt x="70" y="1"/>
                    <a:pt x="62" y="2"/>
                    <a:pt x="53" y="3"/>
                  </a:cubicBezTo>
                  <a:cubicBezTo>
                    <a:pt x="43" y="4"/>
                    <a:pt x="33" y="5"/>
                    <a:pt x="24" y="5"/>
                  </a:cubicBezTo>
                  <a:cubicBezTo>
                    <a:pt x="12" y="5"/>
                    <a:pt x="5" y="3"/>
                    <a:pt x="0" y="0"/>
                  </a:cubicBezTo>
                  <a:cubicBezTo>
                    <a:pt x="1" y="10"/>
                    <a:pt x="4" y="18"/>
                    <a:pt x="9" y="22"/>
                  </a:cubicBezTo>
                  <a:cubicBezTo>
                    <a:pt x="27" y="36"/>
                    <a:pt x="74" y="20"/>
                    <a:pt x="90" y="25"/>
                  </a:cubicBezTo>
                  <a:cubicBezTo>
                    <a:pt x="105" y="31"/>
                    <a:pt x="103" y="45"/>
                    <a:pt x="126" y="62"/>
                  </a:cubicBezTo>
                  <a:cubicBezTo>
                    <a:pt x="150" y="78"/>
                    <a:pt x="187" y="66"/>
                    <a:pt x="190" y="41"/>
                  </a:cubicBezTo>
                  <a:cubicBezTo>
                    <a:pt x="190" y="39"/>
                    <a:pt x="190" y="37"/>
                    <a:pt x="190" y="35"/>
                  </a:cubicBezTo>
                  <a:cubicBezTo>
                    <a:pt x="183" y="42"/>
                    <a:pt x="171" y="46"/>
                    <a:pt x="15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1" name="Freeform 162"/>
            <p:cNvSpPr/>
            <p:nvPr/>
          </p:nvSpPr>
          <p:spPr bwMode="auto">
            <a:xfrm>
              <a:off x="1681201" y="3744180"/>
              <a:ext cx="232270" cy="178580"/>
            </a:xfrm>
            <a:custGeom>
              <a:avLst/>
              <a:gdLst>
                <a:gd name="T0" fmla="*/ 382772665 w 112"/>
                <a:gd name="T1" fmla="*/ 94861281 h 86"/>
                <a:gd name="T2" fmla="*/ 275252393 w 112"/>
                <a:gd name="T3" fmla="*/ 0 h 86"/>
                <a:gd name="T4" fmla="*/ 172033264 w 112"/>
                <a:gd name="T5" fmla="*/ 81926690 h 86"/>
                <a:gd name="T6" fmla="*/ 124722768 w 112"/>
                <a:gd name="T7" fmla="*/ 64679184 h 86"/>
                <a:gd name="T8" fmla="*/ 38708210 w 112"/>
                <a:gd name="T9" fmla="*/ 150916712 h 86"/>
                <a:gd name="T10" fmla="*/ 51609564 w 112"/>
                <a:gd name="T11" fmla="*/ 194035476 h 86"/>
                <a:gd name="T12" fmla="*/ 0 w 112"/>
                <a:gd name="T13" fmla="*/ 275962166 h 86"/>
                <a:gd name="T14" fmla="*/ 90317775 w 112"/>
                <a:gd name="T15" fmla="*/ 370823447 h 86"/>
                <a:gd name="T16" fmla="*/ 150527551 w 112"/>
                <a:gd name="T17" fmla="*/ 344952188 h 86"/>
                <a:gd name="T18" fmla="*/ 210739401 w 112"/>
                <a:gd name="T19" fmla="*/ 362199694 h 86"/>
                <a:gd name="T20" fmla="*/ 292454890 w 112"/>
                <a:gd name="T21" fmla="*/ 327704683 h 86"/>
                <a:gd name="T22" fmla="*/ 356967882 w 112"/>
                <a:gd name="T23" fmla="*/ 344952188 h 86"/>
                <a:gd name="T24" fmla="*/ 481690651 w 112"/>
                <a:gd name="T25" fmla="*/ 219906734 h 86"/>
                <a:gd name="T26" fmla="*/ 382772665 w 112"/>
                <a:gd name="T27" fmla="*/ 94861281 h 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2" h="86">
                  <a:moveTo>
                    <a:pt x="89" y="22"/>
                  </a:moveTo>
                  <a:cubicBezTo>
                    <a:pt x="88" y="10"/>
                    <a:pt x="77" y="0"/>
                    <a:pt x="64" y="0"/>
                  </a:cubicBezTo>
                  <a:cubicBezTo>
                    <a:pt x="53" y="0"/>
                    <a:pt x="43" y="8"/>
                    <a:pt x="40" y="19"/>
                  </a:cubicBezTo>
                  <a:cubicBezTo>
                    <a:pt x="37" y="16"/>
                    <a:pt x="33" y="15"/>
                    <a:pt x="29" y="15"/>
                  </a:cubicBezTo>
                  <a:cubicBezTo>
                    <a:pt x="18" y="15"/>
                    <a:pt x="9" y="24"/>
                    <a:pt x="9" y="35"/>
                  </a:cubicBezTo>
                  <a:cubicBezTo>
                    <a:pt x="9" y="39"/>
                    <a:pt x="10" y="42"/>
                    <a:pt x="12" y="45"/>
                  </a:cubicBezTo>
                  <a:cubicBezTo>
                    <a:pt x="4" y="49"/>
                    <a:pt x="0" y="56"/>
                    <a:pt x="0" y="64"/>
                  </a:cubicBezTo>
                  <a:cubicBezTo>
                    <a:pt x="0" y="76"/>
                    <a:pt x="9" y="86"/>
                    <a:pt x="21" y="86"/>
                  </a:cubicBezTo>
                  <a:cubicBezTo>
                    <a:pt x="26" y="86"/>
                    <a:pt x="31" y="83"/>
                    <a:pt x="35" y="80"/>
                  </a:cubicBezTo>
                  <a:cubicBezTo>
                    <a:pt x="39" y="83"/>
                    <a:pt x="44" y="84"/>
                    <a:pt x="49" y="84"/>
                  </a:cubicBezTo>
                  <a:cubicBezTo>
                    <a:pt x="56" y="84"/>
                    <a:pt x="63" y="81"/>
                    <a:pt x="68" y="76"/>
                  </a:cubicBezTo>
                  <a:cubicBezTo>
                    <a:pt x="72" y="78"/>
                    <a:pt x="77" y="80"/>
                    <a:pt x="83" y="80"/>
                  </a:cubicBezTo>
                  <a:cubicBezTo>
                    <a:pt x="99" y="80"/>
                    <a:pt x="112" y="67"/>
                    <a:pt x="112" y="51"/>
                  </a:cubicBezTo>
                  <a:cubicBezTo>
                    <a:pt x="112" y="37"/>
                    <a:pt x="102" y="25"/>
                    <a:pt x="8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2" name="Freeform 163"/>
            <p:cNvSpPr/>
            <p:nvPr/>
          </p:nvSpPr>
          <p:spPr bwMode="auto">
            <a:xfrm>
              <a:off x="1734892" y="3941435"/>
              <a:ext cx="114384" cy="71198"/>
            </a:xfrm>
            <a:custGeom>
              <a:avLst/>
              <a:gdLst>
                <a:gd name="T0" fmla="*/ 47577505 w 55"/>
                <a:gd name="T1" fmla="*/ 105241114 h 34"/>
                <a:gd name="T2" fmla="*/ 203283245 w 55"/>
                <a:gd name="T3" fmla="*/ 149092800 h 34"/>
                <a:gd name="T4" fmla="*/ 211934835 w 55"/>
                <a:gd name="T5" fmla="*/ 149092800 h 34"/>
                <a:gd name="T6" fmla="*/ 237885445 w 55"/>
                <a:gd name="T7" fmla="*/ 74546400 h 34"/>
                <a:gd name="T8" fmla="*/ 229235935 w 55"/>
                <a:gd name="T9" fmla="*/ 74546400 h 34"/>
                <a:gd name="T10" fmla="*/ 4325795 w 55"/>
                <a:gd name="T11" fmla="*/ 0 h 34"/>
                <a:gd name="T12" fmla="*/ 0 w 55"/>
                <a:gd name="T13" fmla="*/ 0 h 34"/>
                <a:gd name="T14" fmla="*/ 30276405 w 55"/>
                <a:gd name="T15" fmla="*/ 100856155 h 34"/>
                <a:gd name="T16" fmla="*/ 47577505 w 55"/>
                <a:gd name="T17" fmla="*/ 105241114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34">
                  <a:moveTo>
                    <a:pt x="11" y="24"/>
                  </a:moveTo>
                  <a:cubicBezTo>
                    <a:pt x="20" y="30"/>
                    <a:pt x="33" y="33"/>
                    <a:pt x="47" y="34"/>
                  </a:cubicBezTo>
                  <a:cubicBezTo>
                    <a:pt x="48" y="34"/>
                    <a:pt x="49" y="34"/>
                    <a:pt x="49" y="34"/>
                  </a:cubicBezTo>
                  <a:cubicBezTo>
                    <a:pt x="55" y="17"/>
                    <a:pt x="55" y="17"/>
                    <a:pt x="55" y="17"/>
                  </a:cubicBezTo>
                  <a:cubicBezTo>
                    <a:pt x="54" y="17"/>
                    <a:pt x="54" y="17"/>
                    <a:pt x="53" y="17"/>
                  </a:cubicBezTo>
                  <a:cubicBezTo>
                    <a:pt x="25" y="17"/>
                    <a:pt x="9" y="7"/>
                    <a:pt x="1" y="0"/>
                  </a:cubicBezTo>
                  <a:cubicBezTo>
                    <a:pt x="1" y="0"/>
                    <a:pt x="1" y="0"/>
                    <a:pt x="0" y="0"/>
                  </a:cubicBezTo>
                  <a:cubicBezTo>
                    <a:pt x="7" y="23"/>
                    <a:pt x="7" y="23"/>
                    <a:pt x="7" y="23"/>
                  </a:cubicBezTo>
                  <a:cubicBezTo>
                    <a:pt x="9" y="23"/>
                    <a:pt x="10" y="23"/>
                    <a:pt x="1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3" name="Freeform 164"/>
            <p:cNvSpPr/>
            <p:nvPr/>
          </p:nvSpPr>
          <p:spPr bwMode="auto">
            <a:xfrm>
              <a:off x="1755901" y="3927428"/>
              <a:ext cx="106214" cy="32681"/>
            </a:xfrm>
            <a:custGeom>
              <a:avLst/>
              <a:gdLst>
                <a:gd name="T0" fmla="*/ 195179679 w 51"/>
                <a:gd name="T1" fmla="*/ 62580030 h 16"/>
                <a:gd name="T2" fmla="*/ 203853823 w 51"/>
                <a:gd name="T3" fmla="*/ 66752985 h 16"/>
                <a:gd name="T4" fmla="*/ 221204192 w 51"/>
                <a:gd name="T5" fmla="*/ 8343868 h 16"/>
                <a:gd name="T6" fmla="*/ 203853823 w 51"/>
                <a:gd name="T7" fmla="*/ 8343868 h 16"/>
                <a:gd name="T8" fmla="*/ 143132737 w 51"/>
                <a:gd name="T9" fmla="*/ 0 h 16"/>
                <a:gd name="T10" fmla="*/ 56385056 w 51"/>
                <a:gd name="T11" fmla="*/ 25031603 h 16"/>
                <a:gd name="T12" fmla="*/ 0 w 51"/>
                <a:gd name="T13" fmla="*/ 16687736 h 16"/>
                <a:gd name="T14" fmla="*/ 195179679 w 51"/>
                <a:gd name="T15" fmla="*/ 6258003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 h="16">
                  <a:moveTo>
                    <a:pt x="45" y="15"/>
                  </a:moveTo>
                  <a:cubicBezTo>
                    <a:pt x="46" y="15"/>
                    <a:pt x="46" y="16"/>
                    <a:pt x="47" y="16"/>
                  </a:cubicBezTo>
                  <a:cubicBezTo>
                    <a:pt x="51" y="2"/>
                    <a:pt x="51" y="2"/>
                    <a:pt x="51" y="2"/>
                  </a:cubicBezTo>
                  <a:cubicBezTo>
                    <a:pt x="50" y="2"/>
                    <a:pt x="48" y="2"/>
                    <a:pt x="47" y="2"/>
                  </a:cubicBezTo>
                  <a:cubicBezTo>
                    <a:pt x="42" y="2"/>
                    <a:pt x="38" y="2"/>
                    <a:pt x="33" y="0"/>
                  </a:cubicBezTo>
                  <a:cubicBezTo>
                    <a:pt x="27" y="4"/>
                    <a:pt x="20" y="6"/>
                    <a:pt x="13" y="6"/>
                  </a:cubicBezTo>
                  <a:cubicBezTo>
                    <a:pt x="8" y="6"/>
                    <a:pt x="4" y="6"/>
                    <a:pt x="0" y="4"/>
                  </a:cubicBezTo>
                  <a:cubicBezTo>
                    <a:pt x="8" y="10"/>
                    <a:pt x="22" y="16"/>
                    <a:pt x="4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4" name="Freeform 165"/>
            <p:cNvSpPr/>
            <p:nvPr/>
          </p:nvSpPr>
          <p:spPr bwMode="auto">
            <a:xfrm>
              <a:off x="1776910" y="4074494"/>
              <a:ext cx="39684" cy="68864"/>
            </a:xfrm>
            <a:custGeom>
              <a:avLst/>
              <a:gdLst>
                <a:gd name="T0" fmla="*/ 0 w 19"/>
                <a:gd name="T1" fmla="*/ 0 h 33"/>
                <a:gd name="T2" fmla="*/ 43623159 w 19"/>
                <a:gd name="T3" fmla="*/ 143704560 h 33"/>
                <a:gd name="T4" fmla="*/ 82885256 w 19"/>
                <a:gd name="T5" fmla="*/ 17418418 h 33"/>
                <a:gd name="T6" fmla="*/ 0 w 19"/>
                <a:gd name="T7" fmla="*/ 0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33">
                  <a:moveTo>
                    <a:pt x="0" y="0"/>
                  </a:moveTo>
                  <a:cubicBezTo>
                    <a:pt x="10" y="33"/>
                    <a:pt x="10" y="33"/>
                    <a:pt x="10" y="33"/>
                  </a:cubicBezTo>
                  <a:cubicBezTo>
                    <a:pt x="19" y="4"/>
                    <a:pt x="19" y="4"/>
                    <a:pt x="19" y="4"/>
                  </a:cubicBezTo>
                  <a:cubicBezTo>
                    <a:pt x="12" y="4"/>
                    <a:pt x="5"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5" name="Freeform 166"/>
            <p:cNvSpPr/>
            <p:nvPr/>
          </p:nvSpPr>
          <p:spPr bwMode="auto">
            <a:xfrm>
              <a:off x="1755901" y="4010299"/>
              <a:ext cx="77034" cy="56025"/>
            </a:xfrm>
            <a:custGeom>
              <a:avLst/>
              <a:gdLst>
                <a:gd name="T0" fmla="*/ 0 w 37"/>
                <a:gd name="T1" fmla="*/ 0 h 27"/>
                <a:gd name="T2" fmla="*/ 30343068 w 37"/>
                <a:gd name="T3" fmla="*/ 90418125 h 27"/>
                <a:gd name="T4" fmla="*/ 39012516 w 37"/>
                <a:gd name="T5" fmla="*/ 94723750 h 27"/>
                <a:gd name="T6" fmla="*/ 134376444 w 37"/>
                <a:gd name="T7" fmla="*/ 116251875 h 27"/>
                <a:gd name="T8" fmla="*/ 134376444 w 37"/>
                <a:gd name="T9" fmla="*/ 116251875 h 27"/>
                <a:gd name="T10" fmla="*/ 160384788 w 37"/>
                <a:gd name="T11" fmla="*/ 38750625 h 27"/>
                <a:gd name="T12" fmla="*/ 0 w 37"/>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7">
                  <a:moveTo>
                    <a:pt x="0" y="0"/>
                  </a:moveTo>
                  <a:cubicBezTo>
                    <a:pt x="7" y="21"/>
                    <a:pt x="7" y="21"/>
                    <a:pt x="7" y="21"/>
                  </a:cubicBezTo>
                  <a:cubicBezTo>
                    <a:pt x="8" y="21"/>
                    <a:pt x="9" y="21"/>
                    <a:pt x="9" y="22"/>
                  </a:cubicBezTo>
                  <a:cubicBezTo>
                    <a:pt x="15" y="25"/>
                    <a:pt x="22" y="27"/>
                    <a:pt x="31" y="27"/>
                  </a:cubicBezTo>
                  <a:cubicBezTo>
                    <a:pt x="31" y="27"/>
                    <a:pt x="31" y="27"/>
                    <a:pt x="31" y="27"/>
                  </a:cubicBezTo>
                  <a:cubicBezTo>
                    <a:pt x="37" y="9"/>
                    <a:pt x="37" y="9"/>
                    <a:pt x="37" y="9"/>
                  </a:cubicBezTo>
                  <a:cubicBezTo>
                    <a:pt x="22" y="8"/>
                    <a:pt x="10"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6" name="Rectangle 167"/>
            <p:cNvSpPr>
              <a:spLocks noChangeArrowheads="1"/>
            </p:cNvSpPr>
            <p:nvPr/>
          </p:nvSpPr>
          <p:spPr bwMode="auto">
            <a:xfrm>
              <a:off x="3511349" y="3744180"/>
              <a:ext cx="54858" cy="338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87" name="Freeform 168"/>
            <p:cNvSpPr/>
            <p:nvPr/>
          </p:nvSpPr>
          <p:spPr bwMode="auto">
            <a:xfrm>
              <a:off x="3473999" y="3789700"/>
              <a:ext cx="129558" cy="353657"/>
            </a:xfrm>
            <a:custGeom>
              <a:avLst/>
              <a:gdLst>
                <a:gd name="T0" fmla="*/ 222697664 w 62"/>
                <a:gd name="T1" fmla="*/ 190423491 h 170"/>
                <a:gd name="T2" fmla="*/ 179030349 w 62"/>
                <a:gd name="T3" fmla="*/ 142817098 h 170"/>
                <a:gd name="T4" fmla="*/ 179030349 w 62"/>
                <a:gd name="T5" fmla="*/ 0 h 170"/>
                <a:gd name="T6" fmla="*/ 91699899 w 62"/>
                <a:gd name="T7" fmla="*/ 0 h 170"/>
                <a:gd name="T8" fmla="*/ 91699899 w 62"/>
                <a:gd name="T9" fmla="*/ 142817098 h 170"/>
                <a:gd name="T10" fmla="*/ 48032584 w 62"/>
                <a:gd name="T11" fmla="*/ 190423491 h 170"/>
                <a:gd name="T12" fmla="*/ 0 w 62"/>
                <a:gd name="T13" fmla="*/ 255340354 h 170"/>
                <a:gd name="T14" fmla="*/ 0 w 62"/>
                <a:gd name="T15" fmla="*/ 255340354 h 170"/>
                <a:gd name="T16" fmla="*/ 0 w 62"/>
                <a:gd name="T17" fmla="*/ 735725139 h 170"/>
                <a:gd name="T18" fmla="*/ 270730248 w 62"/>
                <a:gd name="T19" fmla="*/ 735725139 h 170"/>
                <a:gd name="T20" fmla="*/ 270730248 w 62"/>
                <a:gd name="T21" fmla="*/ 255340354 h 170"/>
                <a:gd name="T22" fmla="*/ 270730248 w 62"/>
                <a:gd name="T23" fmla="*/ 255340354 h 170"/>
                <a:gd name="T24" fmla="*/ 222697664 w 62"/>
                <a:gd name="T25" fmla="*/ 190423491 h 1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2" h="170">
                  <a:moveTo>
                    <a:pt x="51" y="44"/>
                  </a:moveTo>
                  <a:cubicBezTo>
                    <a:pt x="40" y="35"/>
                    <a:pt x="41" y="36"/>
                    <a:pt x="41" y="33"/>
                  </a:cubicBezTo>
                  <a:cubicBezTo>
                    <a:pt x="41" y="0"/>
                    <a:pt x="41" y="0"/>
                    <a:pt x="41" y="0"/>
                  </a:cubicBezTo>
                  <a:cubicBezTo>
                    <a:pt x="21" y="0"/>
                    <a:pt x="21" y="0"/>
                    <a:pt x="21" y="0"/>
                  </a:cubicBezTo>
                  <a:cubicBezTo>
                    <a:pt x="21" y="33"/>
                    <a:pt x="21" y="33"/>
                    <a:pt x="21" y="33"/>
                  </a:cubicBezTo>
                  <a:cubicBezTo>
                    <a:pt x="21" y="36"/>
                    <a:pt x="22" y="35"/>
                    <a:pt x="11" y="44"/>
                  </a:cubicBezTo>
                  <a:cubicBezTo>
                    <a:pt x="0" y="52"/>
                    <a:pt x="0" y="59"/>
                    <a:pt x="0" y="59"/>
                  </a:cubicBezTo>
                  <a:cubicBezTo>
                    <a:pt x="0" y="59"/>
                    <a:pt x="0" y="59"/>
                    <a:pt x="0" y="59"/>
                  </a:cubicBezTo>
                  <a:cubicBezTo>
                    <a:pt x="0" y="170"/>
                    <a:pt x="0" y="170"/>
                    <a:pt x="0" y="170"/>
                  </a:cubicBezTo>
                  <a:cubicBezTo>
                    <a:pt x="62" y="170"/>
                    <a:pt x="62" y="170"/>
                    <a:pt x="62" y="170"/>
                  </a:cubicBezTo>
                  <a:cubicBezTo>
                    <a:pt x="62" y="59"/>
                    <a:pt x="62" y="59"/>
                    <a:pt x="62" y="59"/>
                  </a:cubicBezTo>
                  <a:cubicBezTo>
                    <a:pt x="62" y="59"/>
                    <a:pt x="62" y="59"/>
                    <a:pt x="62" y="59"/>
                  </a:cubicBezTo>
                  <a:cubicBezTo>
                    <a:pt x="62" y="59"/>
                    <a:pt x="62" y="52"/>
                    <a:pt x="5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8" name="Freeform 169"/>
            <p:cNvSpPr>
              <a:spLocks noEditPoints="1"/>
            </p:cNvSpPr>
            <p:nvPr/>
          </p:nvSpPr>
          <p:spPr bwMode="auto">
            <a:xfrm>
              <a:off x="4210494" y="3746514"/>
              <a:ext cx="399178" cy="386339"/>
            </a:xfrm>
            <a:custGeom>
              <a:avLst/>
              <a:gdLst>
                <a:gd name="T0" fmla="*/ 812622455 w 192"/>
                <a:gd name="T1" fmla="*/ 129429796 h 186"/>
                <a:gd name="T2" fmla="*/ 505727340 w 192"/>
                <a:gd name="T3" fmla="*/ 129429796 h 186"/>
                <a:gd name="T4" fmla="*/ 414955926 w 192"/>
                <a:gd name="T5" fmla="*/ 8628238 h 186"/>
                <a:gd name="T6" fmla="*/ 393344180 w 192"/>
                <a:gd name="T7" fmla="*/ 4314119 h 186"/>
                <a:gd name="T8" fmla="*/ 389021831 w 192"/>
                <a:gd name="T9" fmla="*/ 30200909 h 186"/>
                <a:gd name="T10" fmla="*/ 462503847 w 192"/>
                <a:gd name="T11" fmla="*/ 129429796 h 186"/>
                <a:gd name="T12" fmla="*/ 345796259 w 192"/>
                <a:gd name="T13" fmla="*/ 129429796 h 186"/>
                <a:gd name="T14" fmla="*/ 328506862 w 192"/>
                <a:gd name="T15" fmla="*/ 146686272 h 186"/>
                <a:gd name="T16" fmla="*/ 345796259 w 192"/>
                <a:gd name="T17" fmla="*/ 163942747 h 186"/>
                <a:gd name="T18" fmla="*/ 401988878 w 192"/>
                <a:gd name="T19" fmla="*/ 163942747 h 186"/>
                <a:gd name="T20" fmla="*/ 423600625 w 192"/>
                <a:gd name="T21" fmla="*/ 375344955 h 186"/>
                <a:gd name="T22" fmla="*/ 445212371 w 192"/>
                <a:gd name="T23" fmla="*/ 375344955 h 186"/>
                <a:gd name="T24" fmla="*/ 635401977 w 192"/>
                <a:gd name="T25" fmla="*/ 526345346 h 186"/>
                <a:gd name="T26" fmla="*/ 635401977 w 192"/>
                <a:gd name="T27" fmla="*/ 526345346 h 186"/>
                <a:gd name="T28" fmla="*/ 600821103 w 192"/>
                <a:gd name="T29" fmla="*/ 517717108 h 186"/>
                <a:gd name="T30" fmla="*/ 445212371 w 192"/>
                <a:gd name="T31" fmla="*/ 405545864 h 186"/>
                <a:gd name="T32" fmla="*/ 237735448 w 192"/>
                <a:gd name="T33" fmla="*/ 405545864 h 186"/>
                <a:gd name="T34" fmla="*/ 86449065 w 192"/>
                <a:gd name="T35" fmla="*/ 517717108 h 186"/>
                <a:gd name="T36" fmla="*/ 0 w 192"/>
                <a:gd name="T37" fmla="*/ 608317758 h 186"/>
                <a:gd name="T38" fmla="*/ 86449065 w 192"/>
                <a:gd name="T39" fmla="*/ 694604289 h 186"/>
                <a:gd name="T40" fmla="*/ 237735448 w 192"/>
                <a:gd name="T41" fmla="*/ 802461414 h 186"/>
                <a:gd name="T42" fmla="*/ 445212371 w 192"/>
                <a:gd name="T43" fmla="*/ 802461414 h 186"/>
                <a:gd name="T44" fmla="*/ 596498754 w 192"/>
                <a:gd name="T45" fmla="*/ 694604289 h 186"/>
                <a:gd name="T46" fmla="*/ 635401977 w 192"/>
                <a:gd name="T47" fmla="*/ 685976051 h 186"/>
                <a:gd name="T48" fmla="*/ 557597611 w 192"/>
                <a:gd name="T49" fmla="*/ 802461414 h 186"/>
                <a:gd name="T50" fmla="*/ 695914867 w 192"/>
                <a:gd name="T51" fmla="*/ 802461414 h 186"/>
                <a:gd name="T52" fmla="*/ 752107486 w 192"/>
                <a:gd name="T53" fmla="*/ 163942747 h 186"/>
                <a:gd name="T54" fmla="*/ 812622455 w 192"/>
                <a:gd name="T55" fmla="*/ 163942747 h 186"/>
                <a:gd name="T56" fmla="*/ 829911853 w 192"/>
                <a:gd name="T57" fmla="*/ 146686272 h 186"/>
                <a:gd name="T58" fmla="*/ 812622455 w 192"/>
                <a:gd name="T59" fmla="*/ 129429796 h 186"/>
                <a:gd name="T60" fmla="*/ 596498754 w 192"/>
                <a:gd name="T61" fmla="*/ 660089261 h 186"/>
                <a:gd name="T62" fmla="*/ 86449065 w 192"/>
                <a:gd name="T63" fmla="*/ 660089261 h 186"/>
                <a:gd name="T64" fmla="*/ 34578794 w 192"/>
                <a:gd name="T65" fmla="*/ 608317758 h 186"/>
                <a:gd name="T66" fmla="*/ 86449065 w 192"/>
                <a:gd name="T67" fmla="*/ 552232136 h 186"/>
                <a:gd name="T68" fmla="*/ 596498754 w 192"/>
                <a:gd name="T69" fmla="*/ 552232136 h 186"/>
                <a:gd name="T70" fmla="*/ 652691374 w 192"/>
                <a:gd name="T71" fmla="*/ 608317758 h 186"/>
                <a:gd name="T72" fmla="*/ 596498754 w 192"/>
                <a:gd name="T73" fmla="*/ 660089261 h 1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86">
                  <a:moveTo>
                    <a:pt x="188" y="30"/>
                  </a:moveTo>
                  <a:cubicBezTo>
                    <a:pt x="117" y="30"/>
                    <a:pt x="117" y="30"/>
                    <a:pt x="117" y="30"/>
                  </a:cubicBezTo>
                  <a:cubicBezTo>
                    <a:pt x="96" y="2"/>
                    <a:pt x="96" y="2"/>
                    <a:pt x="96" y="2"/>
                  </a:cubicBezTo>
                  <a:cubicBezTo>
                    <a:pt x="95" y="0"/>
                    <a:pt x="92" y="0"/>
                    <a:pt x="91" y="1"/>
                  </a:cubicBezTo>
                  <a:cubicBezTo>
                    <a:pt x="89" y="2"/>
                    <a:pt x="88" y="5"/>
                    <a:pt x="90" y="7"/>
                  </a:cubicBezTo>
                  <a:cubicBezTo>
                    <a:pt x="107" y="30"/>
                    <a:pt x="107" y="30"/>
                    <a:pt x="107" y="30"/>
                  </a:cubicBezTo>
                  <a:cubicBezTo>
                    <a:pt x="80" y="30"/>
                    <a:pt x="80" y="30"/>
                    <a:pt x="80" y="30"/>
                  </a:cubicBezTo>
                  <a:cubicBezTo>
                    <a:pt x="78" y="30"/>
                    <a:pt x="76" y="32"/>
                    <a:pt x="76" y="34"/>
                  </a:cubicBezTo>
                  <a:cubicBezTo>
                    <a:pt x="76" y="36"/>
                    <a:pt x="78" y="38"/>
                    <a:pt x="80" y="38"/>
                  </a:cubicBezTo>
                  <a:cubicBezTo>
                    <a:pt x="93" y="38"/>
                    <a:pt x="93" y="38"/>
                    <a:pt x="93" y="38"/>
                  </a:cubicBezTo>
                  <a:cubicBezTo>
                    <a:pt x="98" y="87"/>
                    <a:pt x="98" y="87"/>
                    <a:pt x="98" y="87"/>
                  </a:cubicBezTo>
                  <a:cubicBezTo>
                    <a:pt x="103" y="87"/>
                    <a:pt x="103" y="87"/>
                    <a:pt x="103" y="87"/>
                  </a:cubicBezTo>
                  <a:cubicBezTo>
                    <a:pt x="125" y="87"/>
                    <a:pt x="143" y="102"/>
                    <a:pt x="147" y="122"/>
                  </a:cubicBezTo>
                  <a:cubicBezTo>
                    <a:pt x="147" y="122"/>
                    <a:pt x="147" y="122"/>
                    <a:pt x="147" y="122"/>
                  </a:cubicBezTo>
                  <a:cubicBezTo>
                    <a:pt x="145" y="121"/>
                    <a:pt x="142" y="120"/>
                    <a:pt x="139" y="120"/>
                  </a:cubicBezTo>
                  <a:cubicBezTo>
                    <a:pt x="134" y="105"/>
                    <a:pt x="120" y="94"/>
                    <a:pt x="103" y="94"/>
                  </a:cubicBezTo>
                  <a:cubicBezTo>
                    <a:pt x="55" y="94"/>
                    <a:pt x="55" y="94"/>
                    <a:pt x="55" y="94"/>
                  </a:cubicBezTo>
                  <a:cubicBezTo>
                    <a:pt x="38" y="94"/>
                    <a:pt x="24" y="105"/>
                    <a:pt x="20" y="120"/>
                  </a:cubicBezTo>
                  <a:cubicBezTo>
                    <a:pt x="9" y="120"/>
                    <a:pt x="0" y="129"/>
                    <a:pt x="0" y="141"/>
                  </a:cubicBezTo>
                  <a:cubicBezTo>
                    <a:pt x="0" y="152"/>
                    <a:pt x="9" y="161"/>
                    <a:pt x="20" y="161"/>
                  </a:cubicBezTo>
                  <a:cubicBezTo>
                    <a:pt x="25" y="176"/>
                    <a:pt x="39" y="186"/>
                    <a:pt x="55" y="186"/>
                  </a:cubicBezTo>
                  <a:cubicBezTo>
                    <a:pt x="103" y="186"/>
                    <a:pt x="103" y="186"/>
                    <a:pt x="103" y="186"/>
                  </a:cubicBezTo>
                  <a:cubicBezTo>
                    <a:pt x="120" y="186"/>
                    <a:pt x="134" y="176"/>
                    <a:pt x="138" y="161"/>
                  </a:cubicBezTo>
                  <a:cubicBezTo>
                    <a:pt x="142" y="161"/>
                    <a:pt x="145" y="160"/>
                    <a:pt x="147" y="159"/>
                  </a:cubicBezTo>
                  <a:cubicBezTo>
                    <a:pt x="145" y="170"/>
                    <a:pt x="138" y="180"/>
                    <a:pt x="129" y="186"/>
                  </a:cubicBezTo>
                  <a:cubicBezTo>
                    <a:pt x="161" y="186"/>
                    <a:pt x="161" y="186"/>
                    <a:pt x="161" y="186"/>
                  </a:cubicBezTo>
                  <a:cubicBezTo>
                    <a:pt x="174" y="38"/>
                    <a:pt x="174" y="38"/>
                    <a:pt x="174" y="38"/>
                  </a:cubicBezTo>
                  <a:cubicBezTo>
                    <a:pt x="188" y="38"/>
                    <a:pt x="188" y="38"/>
                    <a:pt x="188" y="38"/>
                  </a:cubicBezTo>
                  <a:cubicBezTo>
                    <a:pt x="190" y="38"/>
                    <a:pt x="192" y="36"/>
                    <a:pt x="192" y="34"/>
                  </a:cubicBezTo>
                  <a:cubicBezTo>
                    <a:pt x="192" y="32"/>
                    <a:pt x="190" y="30"/>
                    <a:pt x="188" y="30"/>
                  </a:cubicBezTo>
                  <a:close/>
                  <a:moveTo>
                    <a:pt x="138" y="153"/>
                  </a:moveTo>
                  <a:cubicBezTo>
                    <a:pt x="20" y="153"/>
                    <a:pt x="20" y="153"/>
                    <a:pt x="20" y="153"/>
                  </a:cubicBezTo>
                  <a:cubicBezTo>
                    <a:pt x="13" y="153"/>
                    <a:pt x="8" y="148"/>
                    <a:pt x="8" y="141"/>
                  </a:cubicBezTo>
                  <a:cubicBezTo>
                    <a:pt x="8" y="134"/>
                    <a:pt x="13" y="128"/>
                    <a:pt x="20" y="128"/>
                  </a:cubicBezTo>
                  <a:cubicBezTo>
                    <a:pt x="138" y="128"/>
                    <a:pt x="138" y="128"/>
                    <a:pt x="138" y="128"/>
                  </a:cubicBezTo>
                  <a:cubicBezTo>
                    <a:pt x="145" y="128"/>
                    <a:pt x="151" y="134"/>
                    <a:pt x="151" y="141"/>
                  </a:cubicBezTo>
                  <a:cubicBezTo>
                    <a:pt x="151" y="148"/>
                    <a:pt x="145" y="153"/>
                    <a:pt x="138"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89" name="Freeform 170"/>
            <p:cNvSpPr/>
            <p:nvPr/>
          </p:nvSpPr>
          <p:spPr bwMode="auto">
            <a:xfrm>
              <a:off x="5194432" y="4061655"/>
              <a:ext cx="172744" cy="52523"/>
            </a:xfrm>
            <a:custGeom>
              <a:avLst/>
              <a:gdLst>
                <a:gd name="T0" fmla="*/ 324871108 w 83"/>
                <a:gd name="T1" fmla="*/ 13242099 h 25"/>
                <a:gd name="T2" fmla="*/ 303213589 w 83"/>
                <a:gd name="T3" fmla="*/ 0 h 25"/>
                <a:gd name="T4" fmla="*/ 194921832 w 83"/>
                <a:gd name="T5" fmla="*/ 0 h 25"/>
                <a:gd name="T6" fmla="*/ 160268969 w 83"/>
                <a:gd name="T7" fmla="*/ 0 h 25"/>
                <a:gd name="T8" fmla="*/ 51979294 w 83"/>
                <a:gd name="T9" fmla="*/ 0 h 25"/>
                <a:gd name="T10" fmla="*/ 30321775 w 83"/>
                <a:gd name="T11" fmla="*/ 13242099 h 25"/>
                <a:gd name="T12" fmla="*/ 4331088 w 83"/>
                <a:gd name="T13" fmla="*/ 75036459 h 25"/>
                <a:gd name="T14" fmla="*/ 17326431 w 83"/>
                <a:gd name="T15" fmla="*/ 110346621 h 25"/>
                <a:gd name="T16" fmla="*/ 25990688 w 83"/>
                <a:gd name="T17" fmla="*/ 110346621 h 25"/>
                <a:gd name="T18" fmla="*/ 47648206 w 83"/>
                <a:gd name="T19" fmla="*/ 97104522 h 25"/>
                <a:gd name="T20" fmla="*/ 69305725 w 83"/>
                <a:gd name="T21" fmla="*/ 48552261 h 25"/>
                <a:gd name="T22" fmla="*/ 160268969 w 83"/>
                <a:gd name="T23" fmla="*/ 48552261 h 25"/>
                <a:gd name="T24" fmla="*/ 194921832 w 83"/>
                <a:gd name="T25" fmla="*/ 48552261 h 25"/>
                <a:gd name="T26" fmla="*/ 290218245 w 83"/>
                <a:gd name="T27" fmla="*/ 48552261 h 25"/>
                <a:gd name="T28" fmla="*/ 311875764 w 83"/>
                <a:gd name="T29" fmla="*/ 97104522 h 25"/>
                <a:gd name="T30" fmla="*/ 333533283 w 83"/>
                <a:gd name="T31" fmla="*/ 110346621 h 25"/>
                <a:gd name="T32" fmla="*/ 342197539 w 83"/>
                <a:gd name="T33" fmla="*/ 110346621 h 25"/>
                <a:gd name="T34" fmla="*/ 355192883 w 83"/>
                <a:gd name="T35" fmla="*/ 75036459 h 25"/>
                <a:gd name="T36" fmla="*/ 324871108 w 83"/>
                <a:gd name="T37" fmla="*/ 13242099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 h="25">
                  <a:moveTo>
                    <a:pt x="75" y="3"/>
                  </a:moveTo>
                  <a:cubicBezTo>
                    <a:pt x="74" y="1"/>
                    <a:pt x="72" y="0"/>
                    <a:pt x="70" y="0"/>
                  </a:cubicBezTo>
                  <a:cubicBezTo>
                    <a:pt x="45" y="0"/>
                    <a:pt x="45" y="0"/>
                    <a:pt x="45" y="0"/>
                  </a:cubicBezTo>
                  <a:cubicBezTo>
                    <a:pt x="37" y="0"/>
                    <a:pt x="37" y="0"/>
                    <a:pt x="37" y="0"/>
                  </a:cubicBezTo>
                  <a:cubicBezTo>
                    <a:pt x="12" y="0"/>
                    <a:pt x="12" y="0"/>
                    <a:pt x="12" y="0"/>
                  </a:cubicBezTo>
                  <a:cubicBezTo>
                    <a:pt x="10" y="0"/>
                    <a:pt x="8" y="1"/>
                    <a:pt x="7" y="3"/>
                  </a:cubicBezTo>
                  <a:cubicBezTo>
                    <a:pt x="1" y="17"/>
                    <a:pt x="1" y="17"/>
                    <a:pt x="1" y="17"/>
                  </a:cubicBezTo>
                  <a:cubicBezTo>
                    <a:pt x="0" y="20"/>
                    <a:pt x="1" y="24"/>
                    <a:pt x="4" y="25"/>
                  </a:cubicBezTo>
                  <a:cubicBezTo>
                    <a:pt x="4" y="25"/>
                    <a:pt x="5" y="25"/>
                    <a:pt x="6" y="25"/>
                  </a:cubicBezTo>
                  <a:cubicBezTo>
                    <a:pt x="8" y="25"/>
                    <a:pt x="10" y="24"/>
                    <a:pt x="11" y="22"/>
                  </a:cubicBezTo>
                  <a:cubicBezTo>
                    <a:pt x="16" y="11"/>
                    <a:pt x="16" y="11"/>
                    <a:pt x="16" y="11"/>
                  </a:cubicBezTo>
                  <a:cubicBezTo>
                    <a:pt x="37" y="11"/>
                    <a:pt x="37" y="11"/>
                    <a:pt x="37" y="11"/>
                  </a:cubicBezTo>
                  <a:cubicBezTo>
                    <a:pt x="45" y="11"/>
                    <a:pt x="45" y="11"/>
                    <a:pt x="45" y="11"/>
                  </a:cubicBezTo>
                  <a:cubicBezTo>
                    <a:pt x="67" y="11"/>
                    <a:pt x="67" y="11"/>
                    <a:pt x="67" y="11"/>
                  </a:cubicBezTo>
                  <a:cubicBezTo>
                    <a:pt x="72" y="22"/>
                    <a:pt x="72" y="22"/>
                    <a:pt x="72" y="22"/>
                  </a:cubicBezTo>
                  <a:cubicBezTo>
                    <a:pt x="72" y="24"/>
                    <a:pt x="74" y="25"/>
                    <a:pt x="77" y="25"/>
                  </a:cubicBezTo>
                  <a:cubicBezTo>
                    <a:pt x="77" y="25"/>
                    <a:pt x="78" y="25"/>
                    <a:pt x="79" y="25"/>
                  </a:cubicBezTo>
                  <a:cubicBezTo>
                    <a:pt x="82" y="24"/>
                    <a:pt x="83" y="20"/>
                    <a:pt x="82" y="17"/>
                  </a:cubicBezTo>
                  <a:lnTo>
                    <a:pt x="7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0" name="Freeform 171"/>
            <p:cNvSpPr/>
            <p:nvPr/>
          </p:nvSpPr>
          <p:spPr bwMode="auto">
            <a:xfrm>
              <a:off x="5271467" y="3855063"/>
              <a:ext cx="16341" cy="59527"/>
            </a:xfrm>
            <a:custGeom>
              <a:avLst/>
              <a:gdLst>
                <a:gd name="T0" fmla="*/ 16690289 w 8"/>
                <a:gd name="T1" fmla="*/ 0 h 29"/>
                <a:gd name="T2" fmla="*/ 0 w 8"/>
                <a:gd name="T3" fmla="*/ 16854352 h 29"/>
                <a:gd name="T4" fmla="*/ 0 w 8"/>
                <a:gd name="T5" fmla="*/ 105334053 h 29"/>
                <a:gd name="T6" fmla="*/ 16690289 w 8"/>
                <a:gd name="T7" fmla="*/ 122188404 h 29"/>
                <a:gd name="T8" fmla="*/ 33378535 w 8"/>
                <a:gd name="T9" fmla="*/ 105334053 h 29"/>
                <a:gd name="T10" fmla="*/ 33378535 w 8"/>
                <a:gd name="T11" fmla="*/ 16854352 h 29"/>
                <a:gd name="T12" fmla="*/ 1669028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2" y="0"/>
                    <a:pt x="0" y="2"/>
                    <a:pt x="0" y="4"/>
                  </a:cubicBezTo>
                  <a:cubicBezTo>
                    <a:pt x="0" y="25"/>
                    <a:pt x="0" y="25"/>
                    <a:pt x="0" y="25"/>
                  </a:cubicBezTo>
                  <a:cubicBezTo>
                    <a:pt x="0" y="27"/>
                    <a:pt x="2"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1" name="Freeform 172"/>
            <p:cNvSpPr/>
            <p:nvPr/>
          </p:nvSpPr>
          <p:spPr bwMode="auto">
            <a:xfrm>
              <a:off x="5239953" y="3855063"/>
              <a:ext cx="17508" cy="59527"/>
            </a:xfrm>
            <a:custGeom>
              <a:avLst/>
              <a:gdLst>
                <a:gd name="T0" fmla="*/ 19158129 w 8"/>
                <a:gd name="T1" fmla="*/ 0 h 29"/>
                <a:gd name="T2" fmla="*/ 0 w 8"/>
                <a:gd name="T3" fmla="*/ 16854352 h 29"/>
                <a:gd name="T4" fmla="*/ 0 w 8"/>
                <a:gd name="T5" fmla="*/ 105334053 h 29"/>
                <a:gd name="T6" fmla="*/ 19158129 w 8"/>
                <a:gd name="T7" fmla="*/ 122188404 h 29"/>
                <a:gd name="T8" fmla="*/ 38316258 w 8"/>
                <a:gd name="T9" fmla="*/ 105334053 h 29"/>
                <a:gd name="T10" fmla="*/ 38316258 w 8"/>
                <a:gd name="T11" fmla="*/ 16854352 h 29"/>
                <a:gd name="T12" fmla="*/ 1915812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1" y="0"/>
                    <a:pt x="0" y="2"/>
                    <a:pt x="0" y="4"/>
                  </a:cubicBezTo>
                  <a:cubicBezTo>
                    <a:pt x="0" y="25"/>
                    <a:pt x="0" y="25"/>
                    <a:pt x="0" y="25"/>
                  </a:cubicBezTo>
                  <a:cubicBezTo>
                    <a:pt x="0" y="27"/>
                    <a:pt x="1"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2" name="Freeform 173"/>
            <p:cNvSpPr/>
            <p:nvPr/>
          </p:nvSpPr>
          <p:spPr bwMode="auto">
            <a:xfrm>
              <a:off x="5207271" y="3858564"/>
              <a:ext cx="16341" cy="52523"/>
            </a:xfrm>
            <a:custGeom>
              <a:avLst/>
              <a:gdLst>
                <a:gd name="T0" fmla="*/ 16690289 w 8"/>
                <a:gd name="T1" fmla="*/ 0 h 25"/>
                <a:gd name="T2" fmla="*/ 0 w 8"/>
                <a:gd name="T3" fmla="*/ 17656132 h 25"/>
                <a:gd name="T4" fmla="*/ 0 w 8"/>
                <a:gd name="T5" fmla="*/ 92690489 h 25"/>
                <a:gd name="T6" fmla="*/ 16690289 w 8"/>
                <a:gd name="T7" fmla="*/ 110346621 h 25"/>
                <a:gd name="T8" fmla="*/ 33378535 w 8"/>
                <a:gd name="T9" fmla="*/ 92690489 h 25"/>
                <a:gd name="T10" fmla="*/ 33378535 w 8"/>
                <a:gd name="T11" fmla="*/ 17656132 h 25"/>
                <a:gd name="T12" fmla="*/ 16690289 w 8"/>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0"/>
                  </a:moveTo>
                  <a:cubicBezTo>
                    <a:pt x="2" y="0"/>
                    <a:pt x="0" y="1"/>
                    <a:pt x="0" y="4"/>
                  </a:cubicBezTo>
                  <a:cubicBezTo>
                    <a:pt x="0" y="21"/>
                    <a:pt x="0" y="21"/>
                    <a:pt x="0" y="21"/>
                  </a:cubicBezTo>
                  <a:cubicBezTo>
                    <a:pt x="0" y="23"/>
                    <a:pt x="2" y="25"/>
                    <a:pt x="4" y="25"/>
                  </a:cubicBezTo>
                  <a:cubicBezTo>
                    <a:pt x="6" y="25"/>
                    <a:pt x="8" y="23"/>
                    <a:pt x="8" y="21"/>
                  </a:cubicBezTo>
                  <a:cubicBezTo>
                    <a:pt x="8" y="4"/>
                    <a:pt x="8" y="4"/>
                    <a:pt x="8" y="4"/>
                  </a:cubicBezTo>
                  <a:cubicBezTo>
                    <a:pt x="8"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3" name="Freeform 174"/>
            <p:cNvSpPr/>
            <p:nvPr/>
          </p:nvSpPr>
          <p:spPr bwMode="auto">
            <a:xfrm>
              <a:off x="5173423" y="3863233"/>
              <a:ext cx="17508" cy="43186"/>
            </a:xfrm>
            <a:custGeom>
              <a:avLst/>
              <a:gdLst>
                <a:gd name="T0" fmla="*/ 19158129 w 8"/>
                <a:gd name="T1" fmla="*/ 0 h 21"/>
                <a:gd name="T2" fmla="*/ 0 w 8"/>
                <a:gd name="T3" fmla="*/ 16916573 h 21"/>
                <a:gd name="T4" fmla="*/ 0 w 8"/>
                <a:gd name="T5" fmla="*/ 71894408 h 21"/>
                <a:gd name="T6" fmla="*/ 19158129 w 8"/>
                <a:gd name="T7" fmla="*/ 88810981 h 21"/>
                <a:gd name="T8" fmla="*/ 38316258 w 8"/>
                <a:gd name="T9" fmla="*/ 71894408 h 21"/>
                <a:gd name="T10" fmla="*/ 38316258 w 8"/>
                <a:gd name="T11" fmla="*/ 16916573 h 21"/>
                <a:gd name="T12" fmla="*/ 19158129 w 8"/>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
                  <a:moveTo>
                    <a:pt x="4" y="0"/>
                  </a:moveTo>
                  <a:cubicBezTo>
                    <a:pt x="2" y="0"/>
                    <a:pt x="0" y="2"/>
                    <a:pt x="0" y="4"/>
                  </a:cubicBezTo>
                  <a:cubicBezTo>
                    <a:pt x="0" y="17"/>
                    <a:pt x="0" y="17"/>
                    <a:pt x="0" y="17"/>
                  </a:cubicBezTo>
                  <a:cubicBezTo>
                    <a:pt x="0" y="19"/>
                    <a:pt x="2" y="21"/>
                    <a:pt x="4" y="21"/>
                  </a:cubicBezTo>
                  <a:cubicBezTo>
                    <a:pt x="7" y="21"/>
                    <a:pt x="8" y="19"/>
                    <a:pt x="8" y="17"/>
                  </a:cubicBezTo>
                  <a:cubicBezTo>
                    <a:pt x="8" y="4"/>
                    <a:pt x="8" y="4"/>
                    <a:pt x="8" y="4"/>
                  </a:cubicBezTo>
                  <a:cubicBezTo>
                    <a:pt x="8" y="2"/>
                    <a:pt x="7"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4" name="Freeform 175"/>
            <p:cNvSpPr/>
            <p:nvPr/>
          </p:nvSpPr>
          <p:spPr bwMode="auto">
            <a:xfrm>
              <a:off x="5304148" y="3855063"/>
              <a:ext cx="17508" cy="59527"/>
            </a:xfrm>
            <a:custGeom>
              <a:avLst/>
              <a:gdLst>
                <a:gd name="T0" fmla="*/ 19158129 w 8"/>
                <a:gd name="T1" fmla="*/ 0 h 29"/>
                <a:gd name="T2" fmla="*/ 0 w 8"/>
                <a:gd name="T3" fmla="*/ 16854352 h 29"/>
                <a:gd name="T4" fmla="*/ 0 w 8"/>
                <a:gd name="T5" fmla="*/ 105334053 h 29"/>
                <a:gd name="T6" fmla="*/ 19158129 w 8"/>
                <a:gd name="T7" fmla="*/ 122188404 h 29"/>
                <a:gd name="T8" fmla="*/ 38316258 w 8"/>
                <a:gd name="T9" fmla="*/ 105334053 h 29"/>
                <a:gd name="T10" fmla="*/ 38316258 w 8"/>
                <a:gd name="T11" fmla="*/ 16854352 h 29"/>
                <a:gd name="T12" fmla="*/ 1915812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2" y="0"/>
                    <a:pt x="0" y="2"/>
                    <a:pt x="0" y="4"/>
                  </a:cubicBezTo>
                  <a:cubicBezTo>
                    <a:pt x="0" y="25"/>
                    <a:pt x="0" y="25"/>
                    <a:pt x="0" y="25"/>
                  </a:cubicBezTo>
                  <a:cubicBezTo>
                    <a:pt x="0" y="27"/>
                    <a:pt x="2"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5" name="Freeform 176"/>
            <p:cNvSpPr/>
            <p:nvPr/>
          </p:nvSpPr>
          <p:spPr bwMode="auto">
            <a:xfrm>
              <a:off x="5335662" y="3858564"/>
              <a:ext cx="16341" cy="52523"/>
            </a:xfrm>
            <a:custGeom>
              <a:avLst/>
              <a:gdLst>
                <a:gd name="T0" fmla="*/ 16690289 w 8"/>
                <a:gd name="T1" fmla="*/ 0 h 25"/>
                <a:gd name="T2" fmla="*/ 0 w 8"/>
                <a:gd name="T3" fmla="*/ 17656132 h 25"/>
                <a:gd name="T4" fmla="*/ 0 w 8"/>
                <a:gd name="T5" fmla="*/ 92690489 h 25"/>
                <a:gd name="T6" fmla="*/ 16690289 w 8"/>
                <a:gd name="T7" fmla="*/ 110346621 h 25"/>
                <a:gd name="T8" fmla="*/ 33378535 w 8"/>
                <a:gd name="T9" fmla="*/ 92690489 h 25"/>
                <a:gd name="T10" fmla="*/ 33378535 w 8"/>
                <a:gd name="T11" fmla="*/ 17656132 h 25"/>
                <a:gd name="T12" fmla="*/ 16690289 w 8"/>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0"/>
                  </a:moveTo>
                  <a:cubicBezTo>
                    <a:pt x="2" y="0"/>
                    <a:pt x="0" y="1"/>
                    <a:pt x="0" y="4"/>
                  </a:cubicBezTo>
                  <a:cubicBezTo>
                    <a:pt x="0" y="21"/>
                    <a:pt x="0" y="21"/>
                    <a:pt x="0" y="21"/>
                  </a:cubicBezTo>
                  <a:cubicBezTo>
                    <a:pt x="0" y="23"/>
                    <a:pt x="2" y="25"/>
                    <a:pt x="4" y="25"/>
                  </a:cubicBezTo>
                  <a:cubicBezTo>
                    <a:pt x="7" y="25"/>
                    <a:pt x="8" y="23"/>
                    <a:pt x="8" y="21"/>
                  </a:cubicBezTo>
                  <a:cubicBezTo>
                    <a:pt x="8" y="4"/>
                    <a:pt x="8" y="4"/>
                    <a:pt x="8" y="4"/>
                  </a:cubicBezTo>
                  <a:cubicBezTo>
                    <a:pt x="8" y="1"/>
                    <a:pt x="7"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6" name="Freeform 177"/>
            <p:cNvSpPr/>
            <p:nvPr/>
          </p:nvSpPr>
          <p:spPr bwMode="auto">
            <a:xfrm>
              <a:off x="5369510" y="3863233"/>
              <a:ext cx="16341" cy="43186"/>
            </a:xfrm>
            <a:custGeom>
              <a:avLst/>
              <a:gdLst>
                <a:gd name="T0" fmla="*/ 16690289 w 8"/>
                <a:gd name="T1" fmla="*/ 0 h 21"/>
                <a:gd name="T2" fmla="*/ 0 w 8"/>
                <a:gd name="T3" fmla="*/ 16916573 h 21"/>
                <a:gd name="T4" fmla="*/ 0 w 8"/>
                <a:gd name="T5" fmla="*/ 71894408 h 21"/>
                <a:gd name="T6" fmla="*/ 16690289 w 8"/>
                <a:gd name="T7" fmla="*/ 88810981 h 21"/>
                <a:gd name="T8" fmla="*/ 33378535 w 8"/>
                <a:gd name="T9" fmla="*/ 71894408 h 21"/>
                <a:gd name="T10" fmla="*/ 33378535 w 8"/>
                <a:gd name="T11" fmla="*/ 16916573 h 21"/>
                <a:gd name="T12" fmla="*/ 16690289 w 8"/>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
                  <a:moveTo>
                    <a:pt x="4" y="0"/>
                  </a:moveTo>
                  <a:cubicBezTo>
                    <a:pt x="2" y="0"/>
                    <a:pt x="0" y="2"/>
                    <a:pt x="0" y="4"/>
                  </a:cubicBezTo>
                  <a:cubicBezTo>
                    <a:pt x="0" y="17"/>
                    <a:pt x="0" y="17"/>
                    <a:pt x="0" y="17"/>
                  </a:cubicBezTo>
                  <a:cubicBezTo>
                    <a:pt x="0" y="19"/>
                    <a:pt x="2" y="21"/>
                    <a:pt x="4" y="21"/>
                  </a:cubicBezTo>
                  <a:cubicBezTo>
                    <a:pt x="6" y="21"/>
                    <a:pt x="8" y="19"/>
                    <a:pt x="8" y="17"/>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7" name="Freeform 178"/>
            <p:cNvSpPr/>
            <p:nvPr/>
          </p:nvSpPr>
          <p:spPr bwMode="auto">
            <a:xfrm>
              <a:off x="5304148" y="3757019"/>
              <a:ext cx="17508" cy="53691"/>
            </a:xfrm>
            <a:custGeom>
              <a:avLst/>
              <a:gdLst>
                <a:gd name="T0" fmla="*/ 19158129 w 8"/>
                <a:gd name="T1" fmla="*/ 110873980 h 26"/>
                <a:gd name="T2" fmla="*/ 38316258 w 8"/>
                <a:gd name="T3" fmla="*/ 93816762 h 26"/>
                <a:gd name="T4" fmla="*/ 38316258 w 8"/>
                <a:gd name="T5" fmla="*/ 17057218 h 26"/>
                <a:gd name="T6" fmla="*/ 19158129 w 8"/>
                <a:gd name="T7" fmla="*/ 0 h 26"/>
                <a:gd name="T8" fmla="*/ 0 w 8"/>
                <a:gd name="T9" fmla="*/ 17057218 h 26"/>
                <a:gd name="T10" fmla="*/ 0 w 8"/>
                <a:gd name="T11" fmla="*/ 93816762 h 26"/>
                <a:gd name="T12" fmla="*/ 19158129 w 8"/>
                <a:gd name="T13" fmla="*/ 11087398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6">
                  <a:moveTo>
                    <a:pt x="4" y="26"/>
                  </a:moveTo>
                  <a:cubicBezTo>
                    <a:pt x="6" y="26"/>
                    <a:pt x="8" y="24"/>
                    <a:pt x="8" y="22"/>
                  </a:cubicBezTo>
                  <a:cubicBezTo>
                    <a:pt x="8" y="4"/>
                    <a:pt x="8" y="4"/>
                    <a:pt x="8" y="4"/>
                  </a:cubicBezTo>
                  <a:cubicBezTo>
                    <a:pt x="8"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8" name="Freeform 179"/>
            <p:cNvSpPr/>
            <p:nvPr/>
          </p:nvSpPr>
          <p:spPr bwMode="auto">
            <a:xfrm>
              <a:off x="5271467" y="3736010"/>
              <a:ext cx="16341" cy="74700"/>
            </a:xfrm>
            <a:custGeom>
              <a:avLst/>
              <a:gdLst>
                <a:gd name="T0" fmla="*/ 16690289 w 8"/>
                <a:gd name="T1" fmla="*/ 155002500 h 36"/>
                <a:gd name="T2" fmla="*/ 33378535 w 8"/>
                <a:gd name="T3" fmla="*/ 137780000 h 36"/>
                <a:gd name="T4" fmla="*/ 33378535 w 8"/>
                <a:gd name="T5" fmla="*/ 17222500 h 36"/>
                <a:gd name="T6" fmla="*/ 16690289 w 8"/>
                <a:gd name="T7" fmla="*/ 0 h 36"/>
                <a:gd name="T8" fmla="*/ 0 w 8"/>
                <a:gd name="T9" fmla="*/ 17222500 h 36"/>
                <a:gd name="T10" fmla="*/ 0 w 8"/>
                <a:gd name="T11" fmla="*/ 137780000 h 36"/>
                <a:gd name="T12" fmla="*/ 16690289 w 8"/>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6">
                  <a:moveTo>
                    <a:pt x="4" y="36"/>
                  </a:moveTo>
                  <a:cubicBezTo>
                    <a:pt x="6" y="36"/>
                    <a:pt x="8" y="34"/>
                    <a:pt x="8" y="32"/>
                  </a:cubicBezTo>
                  <a:cubicBezTo>
                    <a:pt x="8" y="4"/>
                    <a:pt x="8" y="4"/>
                    <a:pt x="8" y="4"/>
                  </a:cubicBezTo>
                  <a:cubicBezTo>
                    <a:pt x="8" y="2"/>
                    <a:pt x="6" y="0"/>
                    <a:pt x="4" y="0"/>
                  </a:cubicBezTo>
                  <a:cubicBezTo>
                    <a:pt x="2" y="0"/>
                    <a:pt x="0" y="2"/>
                    <a:pt x="0" y="4"/>
                  </a:cubicBezTo>
                  <a:cubicBezTo>
                    <a:pt x="0" y="32"/>
                    <a:pt x="0" y="32"/>
                    <a:pt x="0" y="32"/>
                  </a:cubicBezTo>
                  <a:cubicBezTo>
                    <a:pt x="0" y="34"/>
                    <a:pt x="2"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899" name="Freeform 180"/>
            <p:cNvSpPr/>
            <p:nvPr/>
          </p:nvSpPr>
          <p:spPr bwMode="auto">
            <a:xfrm>
              <a:off x="5239953" y="3757019"/>
              <a:ext cx="17508" cy="53691"/>
            </a:xfrm>
            <a:custGeom>
              <a:avLst/>
              <a:gdLst>
                <a:gd name="T0" fmla="*/ 19158129 w 8"/>
                <a:gd name="T1" fmla="*/ 110873980 h 26"/>
                <a:gd name="T2" fmla="*/ 38316258 w 8"/>
                <a:gd name="T3" fmla="*/ 93816762 h 26"/>
                <a:gd name="T4" fmla="*/ 38316258 w 8"/>
                <a:gd name="T5" fmla="*/ 17057218 h 26"/>
                <a:gd name="T6" fmla="*/ 19158129 w 8"/>
                <a:gd name="T7" fmla="*/ 0 h 26"/>
                <a:gd name="T8" fmla="*/ 0 w 8"/>
                <a:gd name="T9" fmla="*/ 17057218 h 26"/>
                <a:gd name="T10" fmla="*/ 0 w 8"/>
                <a:gd name="T11" fmla="*/ 93816762 h 26"/>
                <a:gd name="T12" fmla="*/ 19158129 w 8"/>
                <a:gd name="T13" fmla="*/ 11087398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6">
                  <a:moveTo>
                    <a:pt x="4" y="26"/>
                  </a:moveTo>
                  <a:cubicBezTo>
                    <a:pt x="6" y="26"/>
                    <a:pt x="8" y="24"/>
                    <a:pt x="8" y="22"/>
                  </a:cubicBezTo>
                  <a:cubicBezTo>
                    <a:pt x="8" y="4"/>
                    <a:pt x="8" y="4"/>
                    <a:pt x="8" y="4"/>
                  </a:cubicBezTo>
                  <a:cubicBezTo>
                    <a:pt x="8" y="2"/>
                    <a:pt x="6" y="0"/>
                    <a:pt x="4" y="0"/>
                  </a:cubicBezTo>
                  <a:cubicBezTo>
                    <a:pt x="1" y="0"/>
                    <a:pt x="0" y="2"/>
                    <a:pt x="0" y="4"/>
                  </a:cubicBezTo>
                  <a:cubicBezTo>
                    <a:pt x="0" y="22"/>
                    <a:pt x="0" y="22"/>
                    <a:pt x="0" y="22"/>
                  </a:cubicBezTo>
                  <a:cubicBezTo>
                    <a:pt x="0" y="24"/>
                    <a:pt x="1"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0" name="Freeform 181"/>
            <p:cNvSpPr>
              <a:spLocks noEditPoints="1"/>
            </p:cNvSpPr>
            <p:nvPr/>
          </p:nvSpPr>
          <p:spPr bwMode="auto">
            <a:xfrm>
              <a:off x="5080048" y="3825883"/>
              <a:ext cx="401512" cy="219431"/>
            </a:xfrm>
            <a:custGeom>
              <a:avLst/>
              <a:gdLst>
                <a:gd name="T0" fmla="*/ 830967571 w 193"/>
                <a:gd name="T1" fmla="*/ 171412873 h 106"/>
                <a:gd name="T2" fmla="*/ 792014666 w 193"/>
                <a:gd name="T3" fmla="*/ 128559655 h 106"/>
                <a:gd name="T4" fmla="*/ 779031058 w 193"/>
                <a:gd name="T5" fmla="*/ 124274540 h 106"/>
                <a:gd name="T6" fmla="*/ 744407409 w 193"/>
                <a:gd name="T7" fmla="*/ 137129884 h 106"/>
                <a:gd name="T8" fmla="*/ 748736665 w 193"/>
                <a:gd name="T9" fmla="*/ 119989425 h 106"/>
                <a:gd name="T10" fmla="*/ 415483785 w 193"/>
                <a:gd name="T11" fmla="*/ 0 h 106"/>
                <a:gd name="T12" fmla="*/ 86558082 w 193"/>
                <a:gd name="T13" fmla="*/ 119989425 h 106"/>
                <a:gd name="T14" fmla="*/ 86558082 w 193"/>
                <a:gd name="T15" fmla="*/ 137129884 h 106"/>
                <a:gd name="T16" fmla="*/ 51934433 w 193"/>
                <a:gd name="T17" fmla="*/ 124274540 h 106"/>
                <a:gd name="T18" fmla="*/ 38950825 w 193"/>
                <a:gd name="T19" fmla="*/ 128559655 h 106"/>
                <a:gd name="T20" fmla="*/ 4327176 w 193"/>
                <a:gd name="T21" fmla="*/ 171412873 h 106"/>
                <a:gd name="T22" fmla="*/ 8656432 w 193"/>
                <a:gd name="T23" fmla="*/ 239978850 h 106"/>
                <a:gd name="T24" fmla="*/ 86558082 w 193"/>
                <a:gd name="T25" fmla="*/ 321400172 h 106"/>
                <a:gd name="T26" fmla="*/ 95214514 w 193"/>
                <a:gd name="T27" fmla="*/ 317115057 h 106"/>
                <a:gd name="T28" fmla="*/ 129838163 w 193"/>
                <a:gd name="T29" fmla="*/ 287117183 h 106"/>
                <a:gd name="T30" fmla="*/ 415483785 w 193"/>
                <a:gd name="T31" fmla="*/ 454244941 h 106"/>
                <a:gd name="T32" fmla="*/ 705456584 w 193"/>
                <a:gd name="T33" fmla="*/ 287117183 h 106"/>
                <a:gd name="T34" fmla="*/ 735750976 w 193"/>
                <a:gd name="T35" fmla="*/ 317115057 h 106"/>
                <a:gd name="T36" fmla="*/ 748736665 w 193"/>
                <a:gd name="T37" fmla="*/ 321400172 h 106"/>
                <a:gd name="T38" fmla="*/ 748736665 w 193"/>
                <a:gd name="T39" fmla="*/ 321400172 h 106"/>
                <a:gd name="T40" fmla="*/ 826638315 w 193"/>
                <a:gd name="T41" fmla="*/ 239978850 h 106"/>
                <a:gd name="T42" fmla="*/ 830967571 w 193"/>
                <a:gd name="T43" fmla="*/ 171412873 h 106"/>
                <a:gd name="T44" fmla="*/ 86558082 w 193"/>
                <a:gd name="T45" fmla="*/ 282832068 h 106"/>
                <a:gd name="T46" fmla="*/ 38950825 w 193"/>
                <a:gd name="T47" fmla="*/ 231408620 h 106"/>
                <a:gd name="T48" fmla="*/ 38950825 w 193"/>
                <a:gd name="T49" fmla="*/ 179983102 h 106"/>
                <a:gd name="T50" fmla="*/ 51934433 w 193"/>
                <a:gd name="T51" fmla="*/ 158557528 h 106"/>
                <a:gd name="T52" fmla="*/ 51934433 w 193"/>
                <a:gd name="T53" fmla="*/ 158557528 h 106"/>
                <a:gd name="T54" fmla="*/ 95214514 w 193"/>
                <a:gd name="T55" fmla="*/ 209980976 h 106"/>
                <a:gd name="T56" fmla="*/ 95214514 w 193"/>
                <a:gd name="T57" fmla="*/ 214266091 h 106"/>
                <a:gd name="T58" fmla="*/ 86558082 w 193"/>
                <a:gd name="T59" fmla="*/ 282832068 h 106"/>
                <a:gd name="T60" fmla="*/ 415483785 w 193"/>
                <a:gd name="T61" fmla="*/ 209980976 h 106"/>
                <a:gd name="T62" fmla="*/ 121181731 w 193"/>
                <a:gd name="T63" fmla="*/ 119989425 h 106"/>
                <a:gd name="T64" fmla="*/ 415483785 w 193"/>
                <a:gd name="T65" fmla="*/ 34282989 h 106"/>
                <a:gd name="T66" fmla="*/ 714113016 w 193"/>
                <a:gd name="T67" fmla="*/ 119989425 h 106"/>
                <a:gd name="T68" fmla="*/ 415483785 w 193"/>
                <a:gd name="T69" fmla="*/ 209980976 h 106"/>
                <a:gd name="T70" fmla="*/ 792014666 w 193"/>
                <a:gd name="T71" fmla="*/ 231408620 h 106"/>
                <a:gd name="T72" fmla="*/ 744407409 w 193"/>
                <a:gd name="T73" fmla="*/ 282832068 h 106"/>
                <a:gd name="T74" fmla="*/ 735750976 w 193"/>
                <a:gd name="T75" fmla="*/ 218551206 h 106"/>
                <a:gd name="T76" fmla="*/ 740080233 w 193"/>
                <a:gd name="T77" fmla="*/ 209980976 h 106"/>
                <a:gd name="T78" fmla="*/ 779031058 w 193"/>
                <a:gd name="T79" fmla="*/ 158557528 h 106"/>
                <a:gd name="T80" fmla="*/ 783360314 w 193"/>
                <a:gd name="T81" fmla="*/ 158557528 h 106"/>
                <a:gd name="T82" fmla="*/ 796343922 w 193"/>
                <a:gd name="T83" fmla="*/ 179983102 h 106"/>
                <a:gd name="T84" fmla="*/ 792014666 w 193"/>
                <a:gd name="T85" fmla="*/ 231408620 h 10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3" h="106">
                  <a:moveTo>
                    <a:pt x="192" y="40"/>
                  </a:moveTo>
                  <a:cubicBezTo>
                    <a:pt x="190" y="35"/>
                    <a:pt x="187" y="31"/>
                    <a:pt x="183" y="30"/>
                  </a:cubicBezTo>
                  <a:cubicBezTo>
                    <a:pt x="182" y="29"/>
                    <a:pt x="181" y="29"/>
                    <a:pt x="180" y="29"/>
                  </a:cubicBezTo>
                  <a:cubicBezTo>
                    <a:pt x="178" y="29"/>
                    <a:pt x="175" y="30"/>
                    <a:pt x="172" y="32"/>
                  </a:cubicBezTo>
                  <a:cubicBezTo>
                    <a:pt x="173" y="31"/>
                    <a:pt x="173" y="30"/>
                    <a:pt x="173" y="28"/>
                  </a:cubicBezTo>
                  <a:cubicBezTo>
                    <a:pt x="173" y="10"/>
                    <a:pt x="133" y="0"/>
                    <a:pt x="96" y="0"/>
                  </a:cubicBezTo>
                  <a:cubicBezTo>
                    <a:pt x="59" y="0"/>
                    <a:pt x="20" y="10"/>
                    <a:pt x="20" y="28"/>
                  </a:cubicBezTo>
                  <a:cubicBezTo>
                    <a:pt x="20" y="30"/>
                    <a:pt x="20" y="31"/>
                    <a:pt x="20" y="32"/>
                  </a:cubicBezTo>
                  <a:cubicBezTo>
                    <a:pt x="18" y="30"/>
                    <a:pt x="15" y="29"/>
                    <a:pt x="12" y="29"/>
                  </a:cubicBezTo>
                  <a:cubicBezTo>
                    <a:pt x="11" y="29"/>
                    <a:pt x="10" y="29"/>
                    <a:pt x="9" y="30"/>
                  </a:cubicBezTo>
                  <a:cubicBezTo>
                    <a:pt x="5" y="31"/>
                    <a:pt x="2" y="35"/>
                    <a:pt x="1" y="40"/>
                  </a:cubicBezTo>
                  <a:cubicBezTo>
                    <a:pt x="0" y="45"/>
                    <a:pt x="0" y="50"/>
                    <a:pt x="2" y="56"/>
                  </a:cubicBezTo>
                  <a:cubicBezTo>
                    <a:pt x="5" y="67"/>
                    <a:pt x="12" y="75"/>
                    <a:pt x="20" y="75"/>
                  </a:cubicBezTo>
                  <a:cubicBezTo>
                    <a:pt x="20" y="75"/>
                    <a:pt x="21" y="74"/>
                    <a:pt x="22" y="74"/>
                  </a:cubicBezTo>
                  <a:cubicBezTo>
                    <a:pt x="26" y="73"/>
                    <a:pt x="28" y="71"/>
                    <a:pt x="30" y="67"/>
                  </a:cubicBezTo>
                  <a:cubicBezTo>
                    <a:pt x="43" y="90"/>
                    <a:pt x="68" y="106"/>
                    <a:pt x="96" y="106"/>
                  </a:cubicBezTo>
                  <a:cubicBezTo>
                    <a:pt x="124" y="106"/>
                    <a:pt x="150" y="90"/>
                    <a:pt x="163" y="67"/>
                  </a:cubicBezTo>
                  <a:cubicBezTo>
                    <a:pt x="164" y="71"/>
                    <a:pt x="167" y="73"/>
                    <a:pt x="170" y="74"/>
                  </a:cubicBezTo>
                  <a:cubicBezTo>
                    <a:pt x="171" y="74"/>
                    <a:pt x="172" y="75"/>
                    <a:pt x="173" y="75"/>
                  </a:cubicBezTo>
                  <a:cubicBezTo>
                    <a:pt x="173" y="75"/>
                    <a:pt x="173" y="75"/>
                    <a:pt x="173" y="75"/>
                  </a:cubicBezTo>
                  <a:cubicBezTo>
                    <a:pt x="180" y="75"/>
                    <a:pt x="188" y="67"/>
                    <a:pt x="191" y="56"/>
                  </a:cubicBezTo>
                  <a:cubicBezTo>
                    <a:pt x="192" y="50"/>
                    <a:pt x="193" y="45"/>
                    <a:pt x="192" y="40"/>
                  </a:cubicBezTo>
                  <a:close/>
                  <a:moveTo>
                    <a:pt x="20" y="66"/>
                  </a:moveTo>
                  <a:cubicBezTo>
                    <a:pt x="17" y="67"/>
                    <a:pt x="12" y="63"/>
                    <a:pt x="9" y="54"/>
                  </a:cubicBezTo>
                  <a:cubicBezTo>
                    <a:pt x="8" y="49"/>
                    <a:pt x="8" y="45"/>
                    <a:pt x="9" y="42"/>
                  </a:cubicBezTo>
                  <a:cubicBezTo>
                    <a:pt x="9" y="39"/>
                    <a:pt x="10" y="38"/>
                    <a:pt x="12" y="37"/>
                  </a:cubicBezTo>
                  <a:cubicBezTo>
                    <a:pt x="12" y="37"/>
                    <a:pt x="12" y="37"/>
                    <a:pt x="12" y="37"/>
                  </a:cubicBezTo>
                  <a:cubicBezTo>
                    <a:pt x="15" y="37"/>
                    <a:pt x="20" y="41"/>
                    <a:pt x="22" y="49"/>
                  </a:cubicBezTo>
                  <a:cubicBezTo>
                    <a:pt x="22" y="50"/>
                    <a:pt x="22" y="50"/>
                    <a:pt x="22" y="50"/>
                  </a:cubicBezTo>
                  <a:cubicBezTo>
                    <a:pt x="25" y="59"/>
                    <a:pt x="23" y="66"/>
                    <a:pt x="20" y="66"/>
                  </a:cubicBezTo>
                  <a:close/>
                  <a:moveTo>
                    <a:pt x="96" y="49"/>
                  </a:moveTo>
                  <a:cubicBezTo>
                    <a:pt x="54" y="49"/>
                    <a:pt x="28" y="37"/>
                    <a:pt x="28" y="28"/>
                  </a:cubicBezTo>
                  <a:cubicBezTo>
                    <a:pt x="28" y="20"/>
                    <a:pt x="54" y="8"/>
                    <a:pt x="96" y="8"/>
                  </a:cubicBezTo>
                  <a:cubicBezTo>
                    <a:pt x="139" y="8"/>
                    <a:pt x="165" y="20"/>
                    <a:pt x="165" y="28"/>
                  </a:cubicBezTo>
                  <a:cubicBezTo>
                    <a:pt x="165" y="37"/>
                    <a:pt x="139" y="49"/>
                    <a:pt x="96" y="49"/>
                  </a:cubicBezTo>
                  <a:close/>
                  <a:moveTo>
                    <a:pt x="183" y="54"/>
                  </a:moveTo>
                  <a:cubicBezTo>
                    <a:pt x="180" y="63"/>
                    <a:pt x="175" y="67"/>
                    <a:pt x="172" y="66"/>
                  </a:cubicBezTo>
                  <a:cubicBezTo>
                    <a:pt x="170" y="66"/>
                    <a:pt x="168" y="59"/>
                    <a:pt x="170" y="51"/>
                  </a:cubicBezTo>
                  <a:cubicBezTo>
                    <a:pt x="170" y="50"/>
                    <a:pt x="170" y="49"/>
                    <a:pt x="171" y="49"/>
                  </a:cubicBezTo>
                  <a:cubicBezTo>
                    <a:pt x="173" y="41"/>
                    <a:pt x="178" y="37"/>
                    <a:pt x="180" y="37"/>
                  </a:cubicBezTo>
                  <a:cubicBezTo>
                    <a:pt x="180" y="37"/>
                    <a:pt x="181" y="37"/>
                    <a:pt x="181" y="37"/>
                  </a:cubicBezTo>
                  <a:cubicBezTo>
                    <a:pt x="182" y="38"/>
                    <a:pt x="183" y="39"/>
                    <a:pt x="184" y="42"/>
                  </a:cubicBezTo>
                  <a:cubicBezTo>
                    <a:pt x="185" y="45"/>
                    <a:pt x="184" y="49"/>
                    <a:pt x="183"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1" name="Freeform 182"/>
            <p:cNvSpPr/>
            <p:nvPr/>
          </p:nvSpPr>
          <p:spPr bwMode="auto">
            <a:xfrm>
              <a:off x="6885685" y="3893580"/>
              <a:ext cx="269620" cy="245109"/>
            </a:xfrm>
            <a:custGeom>
              <a:avLst/>
              <a:gdLst>
                <a:gd name="T0" fmla="*/ 279595940 w 130"/>
                <a:gd name="T1" fmla="*/ 30202414 h 118"/>
                <a:gd name="T2" fmla="*/ 0 w 130"/>
                <a:gd name="T3" fmla="*/ 0 h 118"/>
                <a:gd name="T4" fmla="*/ 43014760 w 130"/>
                <a:gd name="T5" fmla="*/ 401270437 h 118"/>
                <a:gd name="T6" fmla="*/ 184963468 w 130"/>
                <a:gd name="T7" fmla="*/ 509139168 h 118"/>
                <a:gd name="T8" fmla="*/ 378529888 w 130"/>
                <a:gd name="T9" fmla="*/ 509139168 h 118"/>
                <a:gd name="T10" fmla="*/ 520478596 w 130"/>
                <a:gd name="T11" fmla="*/ 405584770 h 118"/>
                <a:gd name="T12" fmla="*/ 559191880 w 130"/>
                <a:gd name="T13" fmla="*/ 0 h 118"/>
                <a:gd name="T14" fmla="*/ 279595940 w 130"/>
                <a:gd name="T15" fmla="*/ 30202414 h 1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0" h="118">
                  <a:moveTo>
                    <a:pt x="65" y="7"/>
                  </a:moveTo>
                  <a:cubicBezTo>
                    <a:pt x="50" y="7"/>
                    <a:pt x="21" y="6"/>
                    <a:pt x="0" y="0"/>
                  </a:cubicBezTo>
                  <a:cubicBezTo>
                    <a:pt x="10" y="93"/>
                    <a:pt x="10" y="93"/>
                    <a:pt x="10" y="93"/>
                  </a:cubicBezTo>
                  <a:cubicBezTo>
                    <a:pt x="10" y="107"/>
                    <a:pt x="25" y="118"/>
                    <a:pt x="43" y="118"/>
                  </a:cubicBezTo>
                  <a:cubicBezTo>
                    <a:pt x="88" y="118"/>
                    <a:pt x="88" y="118"/>
                    <a:pt x="88" y="118"/>
                  </a:cubicBezTo>
                  <a:cubicBezTo>
                    <a:pt x="106" y="118"/>
                    <a:pt x="121" y="107"/>
                    <a:pt x="121" y="94"/>
                  </a:cubicBezTo>
                  <a:cubicBezTo>
                    <a:pt x="130" y="0"/>
                    <a:pt x="130" y="0"/>
                    <a:pt x="130" y="0"/>
                  </a:cubicBezTo>
                  <a:cubicBezTo>
                    <a:pt x="109" y="6"/>
                    <a:pt x="81" y="7"/>
                    <a:pt x="6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2" name="Freeform 183"/>
            <p:cNvSpPr>
              <a:spLocks noEditPoints="1"/>
            </p:cNvSpPr>
            <p:nvPr/>
          </p:nvSpPr>
          <p:spPr bwMode="auto">
            <a:xfrm>
              <a:off x="6846001" y="3740679"/>
              <a:ext cx="351323" cy="149400"/>
            </a:xfrm>
            <a:custGeom>
              <a:avLst/>
              <a:gdLst>
                <a:gd name="T0" fmla="*/ 726020413 w 169"/>
                <a:gd name="T1" fmla="*/ 215281250 h 72"/>
                <a:gd name="T2" fmla="*/ 665518019 w 169"/>
                <a:gd name="T3" fmla="*/ 86112500 h 72"/>
                <a:gd name="T4" fmla="*/ 661198201 w 169"/>
                <a:gd name="T5" fmla="*/ 77501250 h 72"/>
                <a:gd name="T6" fmla="*/ 363010207 w 169"/>
                <a:gd name="T7" fmla="*/ 0 h 72"/>
                <a:gd name="T8" fmla="*/ 69144108 w 169"/>
                <a:gd name="T9" fmla="*/ 77501250 h 72"/>
                <a:gd name="T10" fmla="*/ 60502394 w 169"/>
                <a:gd name="T11" fmla="*/ 86112500 h 72"/>
                <a:gd name="T12" fmla="*/ 0 w 169"/>
                <a:gd name="T13" fmla="*/ 215281250 h 72"/>
                <a:gd name="T14" fmla="*/ 4321897 w 169"/>
                <a:gd name="T15" fmla="*/ 232503750 h 72"/>
                <a:gd name="T16" fmla="*/ 363010207 w 169"/>
                <a:gd name="T17" fmla="*/ 310005000 h 72"/>
                <a:gd name="T18" fmla="*/ 726020413 w 169"/>
                <a:gd name="T19" fmla="*/ 232503750 h 72"/>
                <a:gd name="T20" fmla="*/ 726020413 w 169"/>
                <a:gd name="T21" fmla="*/ 215281250 h 72"/>
                <a:gd name="T22" fmla="*/ 363010207 w 169"/>
                <a:gd name="T23" fmla="*/ 275560000 h 72"/>
                <a:gd name="T24" fmla="*/ 38894990 w 169"/>
                <a:gd name="T25" fmla="*/ 219586875 h 72"/>
                <a:gd name="T26" fmla="*/ 82109798 w 169"/>
                <a:gd name="T27" fmla="*/ 124863125 h 72"/>
                <a:gd name="T28" fmla="*/ 363010207 w 169"/>
                <a:gd name="T29" fmla="*/ 185141875 h 72"/>
                <a:gd name="T30" fmla="*/ 648232512 w 169"/>
                <a:gd name="T31" fmla="*/ 124863125 h 72"/>
                <a:gd name="T32" fmla="*/ 691447320 w 169"/>
                <a:gd name="T33" fmla="*/ 219586875 h 72"/>
                <a:gd name="T34" fmla="*/ 363010207 w 169"/>
                <a:gd name="T35" fmla="*/ 27556000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9" h="72">
                  <a:moveTo>
                    <a:pt x="168" y="50"/>
                  </a:moveTo>
                  <a:cubicBezTo>
                    <a:pt x="154" y="20"/>
                    <a:pt x="154" y="20"/>
                    <a:pt x="154" y="20"/>
                  </a:cubicBezTo>
                  <a:cubicBezTo>
                    <a:pt x="154" y="19"/>
                    <a:pt x="154" y="19"/>
                    <a:pt x="153" y="18"/>
                  </a:cubicBezTo>
                  <a:cubicBezTo>
                    <a:pt x="148" y="6"/>
                    <a:pt x="115" y="0"/>
                    <a:pt x="84" y="0"/>
                  </a:cubicBezTo>
                  <a:cubicBezTo>
                    <a:pt x="54" y="0"/>
                    <a:pt x="21" y="6"/>
                    <a:pt x="16" y="18"/>
                  </a:cubicBezTo>
                  <a:cubicBezTo>
                    <a:pt x="15" y="19"/>
                    <a:pt x="15" y="19"/>
                    <a:pt x="14" y="20"/>
                  </a:cubicBezTo>
                  <a:cubicBezTo>
                    <a:pt x="0" y="50"/>
                    <a:pt x="0" y="50"/>
                    <a:pt x="0" y="50"/>
                  </a:cubicBezTo>
                  <a:cubicBezTo>
                    <a:pt x="0" y="51"/>
                    <a:pt x="0" y="53"/>
                    <a:pt x="1" y="54"/>
                  </a:cubicBezTo>
                  <a:cubicBezTo>
                    <a:pt x="7" y="69"/>
                    <a:pt x="55" y="72"/>
                    <a:pt x="84" y="72"/>
                  </a:cubicBezTo>
                  <a:cubicBezTo>
                    <a:pt x="114" y="72"/>
                    <a:pt x="162" y="69"/>
                    <a:pt x="168" y="54"/>
                  </a:cubicBezTo>
                  <a:cubicBezTo>
                    <a:pt x="169" y="53"/>
                    <a:pt x="169" y="51"/>
                    <a:pt x="168" y="50"/>
                  </a:cubicBezTo>
                  <a:close/>
                  <a:moveTo>
                    <a:pt x="84" y="64"/>
                  </a:moveTo>
                  <a:cubicBezTo>
                    <a:pt x="37" y="64"/>
                    <a:pt x="10" y="56"/>
                    <a:pt x="9" y="51"/>
                  </a:cubicBezTo>
                  <a:cubicBezTo>
                    <a:pt x="19" y="29"/>
                    <a:pt x="19" y="29"/>
                    <a:pt x="19" y="29"/>
                  </a:cubicBezTo>
                  <a:cubicBezTo>
                    <a:pt x="29" y="39"/>
                    <a:pt x="58" y="43"/>
                    <a:pt x="84" y="43"/>
                  </a:cubicBezTo>
                  <a:cubicBezTo>
                    <a:pt x="111" y="43"/>
                    <a:pt x="139" y="39"/>
                    <a:pt x="150" y="29"/>
                  </a:cubicBezTo>
                  <a:cubicBezTo>
                    <a:pt x="160" y="51"/>
                    <a:pt x="160" y="51"/>
                    <a:pt x="160" y="51"/>
                  </a:cubicBezTo>
                  <a:cubicBezTo>
                    <a:pt x="159" y="56"/>
                    <a:pt x="132" y="64"/>
                    <a:pt x="8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3" name="Freeform 184"/>
            <p:cNvSpPr>
              <a:spLocks noEditPoints="1"/>
            </p:cNvSpPr>
            <p:nvPr/>
          </p:nvSpPr>
          <p:spPr bwMode="auto">
            <a:xfrm>
              <a:off x="9438322" y="3860899"/>
              <a:ext cx="400345" cy="277790"/>
            </a:xfrm>
            <a:custGeom>
              <a:avLst/>
              <a:gdLst>
                <a:gd name="T0" fmla="*/ 826144060 w 193"/>
                <a:gd name="T1" fmla="*/ 223473763 h 134"/>
                <a:gd name="T2" fmla="*/ 796022766 w 193"/>
                <a:gd name="T3" fmla="*/ 180499235 h 134"/>
                <a:gd name="T4" fmla="*/ 688452346 w 193"/>
                <a:gd name="T5" fmla="*/ 206283952 h 134"/>
                <a:gd name="T6" fmla="*/ 688452346 w 193"/>
                <a:gd name="T7" fmla="*/ 184796688 h 134"/>
                <a:gd name="T8" fmla="*/ 688452346 w 193"/>
                <a:gd name="T9" fmla="*/ 184796688 h 134"/>
                <a:gd name="T10" fmla="*/ 688452346 w 193"/>
                <a:gd name="T11" fmla="*/ 184796688 h 134"/>
                <a:gd name="T12" fmla="*/ 688452346 w 193"/>
                <a:gd name="T13" fmla="*/ 176199709 h 134"/>
                <a:gd name="T14" fmla="*/ 344226173 w 193"/>
                <a:gd name="T15" fmla="*/ 0 h 134"/>
                <a:gd name="T16" fmla="*/ 0 w 193"/>
                <a:gd name="T17" fmla="*/ 176199709 h 134"/>
                <a:gd name="T18" fmla="*/ 0 w 193"/>
                <a:gd name="T19" fmla="*/ 184796688 h 134"/>
                <a:gd name="T20" fmla="*/ 0 w 193"/>
                <a:gd name="T21" fmla="*/ 184796688 h 134"/>
                <a:gd name="T22" fmla="*/ 344226173 w 193"/>
                <a:gd name="T23" fmla="*/ 575875254 h 134"/>
                <a:gd name="T24" fmla="*/ 585184079 w 193"/>
                <a:gd name="T25" fmla="*/ 464137337 h 134"/>
                <a:gd name="T26" fmla="*/ 598092612 w 193"/>
                <a:gd name="T27" fmla="*/ 468436862 h 134"/>
                <a:gd name="T28" fmla="*/ 598092612 w 193"/>
                <a:gd name="T29" fmla="*/ 468436862 h 134"/>
                <a:gd name="T30" fmla="*/ 774509926 w 193"/>
                <a:gd name="T31" fmla="*/ 356698944 h 134"/>
                <a:gd name="T32" fmla="*/ 826144060 w 193"/>
                <a:gd name="T33" fmla="*/ 223473763 h 134"/>
                <a:gd name="T34" fmla="*/ 344226173 w 193"/>
                <a:gd name="T35" fmla="*/ 38679148 h 134"/>
                <a:gd name="T36" fmla="*/ 654030973 w 193"/>
                <a:gd name="T37" fmla="*/ 176199709 h 134"/>
                <a:gd name="T38" fmla="*/ 344226173 w 193"/>
                <a:gd name="T39" fmla="*/ 318019797 h 134"/>
                <a:gd name="T40" fmla="*/ 34423447 w 193"/>
                <a:gd name="T41" fmla="*/ 176199709 h 134"/>
                <a:gd name="T42" fmla="*/ 344226173 w 193"/>
                <a:gd name="T43" fmla="*/ 38679148 h 134"/>
                <a:gd name="T44" fmla="*/ 744388632 w 193"/>
                <a:gd name="T45" fmla="*/ 335211681 h 134"/>
                <a:gd name="T46" fmla="*/ 611001146 w 193"/>
                <a:gd name="T47" fmla="*/ 429757714 h 134"/>
                <a:gd name="T48" fmla="*/ 684150193 w 193"/>
                <a:gd name="T49" fmla="*/ 244961027 h 134"/>
                <a:gd name="T50" fmla="*/ 697058726 w 193"/>
                <a:gd name="T51" fmla="*/ 240663574 h 134"/>
                <a:gd name="T52" fmla="*/ 783114232 w 193"/>
                <a:gd name="T53" fmla="*/ 210581404 h 134"/>
                <a:gd name="T54" fmla="*/ 791720613 w 193"/>
                <a:gd name="T55" fmla="*/ 227771216 h 134"/>
                <a:gd name="T56" fmla="*/ 744388632 w 193"/>
                <a:gd name="T57" fmla="*/ 335211681 h 1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93" h="134">
                  <a:moveTo>
                    <a:pt x="192" y="52"/>
                  </a:moveTo>
                  <a:cubicBezTo>
                    <a:pt x="191" y="46"/>
                    <a:pt x="188" y="43"/>
                    <a:pt x="185" y="42"/>
                  </a:cubicBezTo>
                  <a:cubicBezTo>
                    <a:pt x="177" y="38"/>
                    <a:pt x="165" y="44"/>
                    <a:pt x="160" y="48"/>
                  </a:cubicBezTo>
                  <a:cubicBezTo>
                    <a:pt x="160" y="46"/>
                    <a:pt x="160" y="44"/>
                    <a:pt x="160" y="43"/>
                  </a:cubicBezTo>
                  <a:cubicBezTo>
                    <a:pt x="160" y="43"/>
                    <a:pt x="160" y="43"/>
                    <a:pt x="160" y="43"/>
                  </a:cubicBezTo>
                  <a:cubicBezTo>
                    <a:pt x="160" y="43"/>
                    <a:pt x="160" y="43"/>
                    <a:pt x="160" y="43"/>
                  </a:cubicBezTo>
                  <a:cubicBezTo>
                    <a:pt x="160" y="42"/>
                    <a:pt x="160" y="42"/>
                    <a:pt x="160" y="41"/>
                  </a:cubicBezTo>
                  <a:cubicBezTo>
                    <a:pt x="160" y="19"/>
                    <a:pt x="124" y="0"/>
                    <a:pt x="80" y="0"/>
                  </a:cubicBezTo>
                  <a:cubicBezTo>
                    <a:pt x="36" y="0"/>
                    <a:pt x="0" y="19"/>
                    <a:pt x="0" y="41"/>
                  </a:cubicBezTo>
                  <a:cubicBezTo>
                    <a:pt x="0" y="42"/>
                    <a:pt x="0" y="42"/>
                    <a:pt x="0" y="43"/>
                  </a:cubicBezTo>
                  <a:cubicBezTo>
                    <a:pt x="0" y="43"/>
                    <a:pt x="0" y="43"/>
                    <a:pt x="0" y="43"/>
                  </a:cubicBezTo>
                  <a:cubicBezTo>
                    <a:pt x="0" y="93"/>
                    <a:pt x="36" y="134"/>
                    <a:pt x="80" y="134"/>
                  </a:cubicBezTo>
                  <a:cubicBezTo>
                    <a:pt x="102" y="134"/>
                    <a:pt x="122" y="124"/>
                    <a:pt x="136" y="108"/>
                  </a:cubicBezTo>
                  <a:cubicBezTo>
                    <a:pt x="137" y="108"/>
                    <a:pt x="138" y="109"/>
                    <a:pt x="139" y="109"/>
                  </a:cubicBezTo>
                  <a:cubicBezTo>
                    <a:pt x="139" y="109"/>
                    <a:pt x="139" y="109"/>
                    <a:pt x="139" y="109"/>
                  </a:cubicBezTo>
                  <a:cubicBezTo>
                    <a:pt x="155" y="107"/>
                    <a:pt x="171" y="95"/>
                    <a:pt x="180" y="83"/>
                  </a:cubicBezTo>
                  <a:cubicBezTo>
                    <a:pt x="189" y="72"/>
                    <a:pt x="193" y="61"/>
                    <a:pt x="192" y="52"/>
                  </a:cubicBezTo>
                  <a:close/>
                  <a:moveTo>
                    <a:pt x="80" y="9"/>
                  </a:moveTo>
                  <a:cubicBezTo>
                    <a:pt x="122" y="9"/>
                    <a:pt x="152" y="26"/>
                    <a:pt x="152" y="41"/>
                  </a:cubicBezTo>
                  <a:cubicBezTo>
                    <a:pt x="152" y="57"/>
                    <a:pt x="122" y="74"/>
                    <a:pt x="80" y="74"/>
                  </a:cubicBezTo>
                  <a:cubicBezTo>
                    <a:pt x="38" y="74"/>
                    <a:pt x="8" y="57"/>
                    <a:pt x="8" y="41"/>
                  </a:cubicBezTo>
                  <a:cubicBezTo>
                    <a:pt x="8" y="26"/>
                    <a:pt x="38" y="9"/>
                    <a:pt x="80" y="9"/>
                  </a:cubicBezTo>
                  <a:close/>
                  <a:moveTo>
                    <a:pt x="173" y="78"/>
                  </a:moveTo>
                  <a:cubicBezTo>
                    <a:pt x="165" y="89"/>
                    <a:pt x="153" y="97"/>
                    <a:pt x="142" y="100"/>
                  </a:cubicBezTo>
                  <a:cubicBezTo>
                    <a:pt x="151" y="88"/>
                    <a:pt x="157" y="73"/>
                    <a:pt x="159" y="57"/>
                  </a:cubicBezTo>
                  <a:cubicBezTo>
                    <a:pt x="160" y="57"/>
                    <a:pt x="161" y="57"/>
                    <a:pt x="162" y="56"/>
                  </a:cubicBezTo>
                  <a:cubicBezTo>
                    <a:pt x="167" y="52"/>
                    <a:pt x="177" y="47"/>
                    <a:pt x="182" y="49"/>
                  </a:cubicBezTo>
                  <a:cubicBezTo>
                    <a:pt x="182" y="49"/>
                    <a:pt x="183" y="50"/>
                    <a:pt x="184" y="53"/>
                  </a:cubicBezTo>
                  <a:cubicBezTo>
                    <a:pt x="185" y="60"/>
                    <a:pt x="181" y="69"/>
                    <a:pt x="173"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4" name="Freeform 185"/>
            <p:cNvSpPr/>
            <p:nvPr/>
          </p:nvSpPr>
          <p:spPr bwMode="auto">
            <a:xfrm>
              <a:off x="8749682" y="4068658"/>
              <a:ext cx="70031" cy="78201"/>
            </a:xfrm>
            <a:custGeom>
              <a:avLst/>
              <a:gdLst>
                <a:gd name="T0" fmla="*/ 38183373 w 34"/>
                <a:gd name="T1" fmla="*/ 0 h 38"/>
                <a:gd name="T2" fmla="*/ 0 w 34"/>
                <a:gd name="T3" fmla="*/ 84699915 h 38"/>
                <a:gd name="T4" fmla="*/ 29697263 w 34"/>
                <a:gd name="T5" fmla="*/ 84699915 h 38"/>
                <a:gd name="T6" fmla="*/ 76364686 w 34"/>
                <a:gd name="T7" fmla="*/ 80464713 h 38"/>
                <a:gd name="T8" fmla="*/ 106061949 w 34"/>
                <a:gd name="T9" fmla="*/ 152461081 h 38"/>
                <a:gd name="T10" fmla="*/ 123032109 w 34"/>
                <a:gd name="T11" fmla="*/ 160931484 h 38"/>
                <a:gd name="T12" fmla="*/ 131518218 w 34"/>
                <a:gd name="T13" fmla="*/ 160931484 h 38"/>
                <a:gd name="T14" fmla="*/ 140002268 w 34"/>
                <a:gd name="T15" fmla="*/ 135520275 h 38"/>
                <a:gd name="T16" fmla="*/ 110305004 w 34"/>
                <a:gd name="T17" fmla="*/ 76231570 h 38"/>
                <a:gd name="T18" fmla="*/ 76364686 w 34"/>
                <a:gd name="T19" fmla="*/ 80464713 h 38"/>
                <a:gd name="T20" fmla="*/ 38183373 w 34"/>
                <a:gd name="T21" fmla="*/ 0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38">
                  <a:moveTo>
                    <a:pt x="9" y="0"/>
                  </a:moveTo>
                  <a:cubicBezTo>
                    <a:pt x="0" y="20"/>
                    <a:pt x="0" y="20"/>
                    <a:pt x="0" y="20"/>
                  </a:cubicBezTo>
                  <a:cubicBezTo>
                    <a:pt x="2" y="20"/>
                    <a:pt x="4" y="20"/>
                    <a:pt x="7" y="20"/>
                  </a:cubicBezTo>
                  <a:cubicBezTo>
                    <a:pt x="10" y="20"/>
                    <a:pt x="14" y="20"/>
                    <a:pt x="18" y="19"/>
                  </a:cubicBezTo>
                  <a:cubicBezTo>
                    <a:pt x="25" y="36"/>
                    <a:pt x="25" y="36"/>
                    <a:pt x="25" y="36"/>
                  </a:cubicBezTo>
                  <a:cubicBezTo>
                    <a:pt x="26" y="37"/>
                    <a:pt x="28" y="38"/>
                    <a:pt x="29" y="38"/>
                  </a:cubicBezTo>
                  <a:cubicBezTo>
                    <a:pt x="30" y="38"/>
                    <a:pt x="30" y="38"/>
                    <a:pt x="31" y="38"/>
                  </a:cubicBezTo>
                  <a:cubicBezTo>
                    <a:pt x="33" y="37"/>
                    <a:pt x="34" y="35"/>
                    <a:pt x="33" y="32"/>
                  </a:cubicBezTo>
                  <a:cubicBezTo>
                    <a:pt x="26" y="18"/>
                    <a:pt x="26" y="18"/>
                    <a:pt x="26" y="18"/>
                  </a:cubicBezTo>
                  <a:cubicBezTo>
                    <a:pt x="23" y="18"/>
                    <a:pt x="21" y="19"/>
                    <a:pt x="18" y="19"/>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5" name="Freeform 186"/>
            <p:cNvSpPr/>
            <p:nvPr/>
          </p:nvSpPr>
          <p:spPr bwMode="auto">
            <a:xfrm>
              <a:off x="8797537" y="3835221"/>
              <a:ext cx="88706" cy="108548"/>
            </a:xfrm>
            <a:custGeom>
              <a:avLst/>
              <a:gdLst>
                <a:gd name="T0" fmla="*/ 42556188 w 43"/>
                <a:gd name="T1" fmla="*/ 217874623 h 52"/>
                <a:gd name="T2" fmla="*/ 42556188 w 43"/>
                <a:gd name="T3" fmla="*/ 217874623 h 52"/>
                <a:gd name="T4" fmla="*/ 42556188 w 43"/>
                <a:gd name="T5" fmla="*/ 217874623 h 52"/>
                <a:gd name="T6" fmla="*/ 93624026 w 43"/>
                <a:gd name="T7" fmla="*/ 217874623 h 52"/>
                <a:gd name="T8" fmla="*/ 131926451 w 43"/>
                <a:gd name="T9" fmla="*/ 183014015 h 52"/>
                <a:gd name="T10" fmla="*/ 165970989 w 43"/>
                <a:gd name="T11" fmla="*/ 100223203 h 52"/>
                <a:gd name="T12" fmla="*/ 131926451 w 43"/>
                <a:gd name="T13" fmla="*/ 8715152 h 52"/>
                <a:gd name="T14" fmla="*/ 80858613 w 43"/>
                <a:gd name="T15" fmla="*/ 8715152 h 52"/>
                <a:gd name="T16" fmla="*/ 42556188 w 43"/>
                <a:gd name="T17" fmla="*/ 43575760 h 52"/>
                <a:gd name="T18" fmla="*/ 42556188 w 43"/>
                <a:gd name="T19" fmla="*/ 43575760 h 52"/>
                <a:gd name="T20" fmla="*/ 8511650 w 43"/>
                <a:gd name="T21" fmla="*/ 126366572 h 52"/>
                <a:gd name="T22" fmla="*/ 8511650 w 43"/>
                <a:gd name="T23" fmla="*/ 126366572 h 52"/>
                <a:gd name="T24" fmla="*/ 4255825 w 43"/>
                <a:gd name="T25" fmla="*/ 178657483 h 52"/>
                <a:gd name="T26" fmla="*/ 42556188 w 43"/>
                <a:gd name="T27" fmla="*/ 21787462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2">
                  <a:moveTo>
                    <a:pt x="10" y="50"/>
                  </a:moveTo>
                  <a:cubicBezTo>
                    <a:pt x="10" y="50"/>
                    <a:pt x="10" y="50"/>
                    <a:pt x="10" y="50"/>
                  </a:cubicBezTo>
                  <a:cubicBezTo>
                    <a:pt x="10" y="50"/>
                    <a:pt x="10" y="50"/>
                    <a:pt x="10" y="50"/>
                  </a:cubicBezTo>
                  <a:cubicBezTo>
                    <a:pt x="14" y="52"/>
                    <a:pt x="18" y="52"/>
                    <a:pt x="22" y="50"/>
                  </a:cubicBezTo>
                  <a:cubicBezTo>
                    <a:pt x="26" y="49"/>
                    <a:pt x="29" y="46"/>
                    <a:pt x="31" y="42"/>
                  </a:cubicBezTo>
                  <a:cubicBezTo>
                    <a:pt x="39" y="23"/>
                    <a:pt x="39" y="23"/>
                    <a:pt x="39" y="23"/>
                  </a:cubicBezTo>
                  <a:cubicBezTo>
                    <a:pt x="43" y="15"/>
                    <a:pt x="39" y="6"/>
                    <a:pt x="31" y="2"/>
                  </a:cubicBezTo>
                  <a:cubicBezTo>
                    <a:pt x="28" y="1"/>
                    <a:pt x="23" y="0"/>
                    <a:pt x="19" y="2"/>
                  </a:cubicBezTo>
                  <a:cubicBezTo>
                    <a:pt x="15" y="3"/>
                    <a:pt x="12" y="6"/>
                    <a:pt x="10" y="10"/>
                  </a:cubicBezTo>
                  <a:cubicBezTo>
                    <a:pt x="10" y="10"/>
                    <a:pt x="10" y="10"/>
                    <a:pt x="10" y="10"/>
                  </a:cubicBezTo>
                  <a:cubicBezTo>
                    <a:pt x="2" y="29"/>
                    <a:pt x="2" y="29"/>
                    <a:pt x="2" y="29"/>
                  </a:cubicBezTo>
                  <a:cubicBezTo>
                    <a:pt x="2" y="29"/>
                    <a:pt x="2" y="29"/>
                    <a:pt x="2" y="29"/>
                  </a:cubicBezTo>
                  <a:cubicBezTo>
                    <a:pt x="0" y="32"/>
                    <a:pt x="0" y="37"/>
                    <a:pt x="1" y="41"/>
                  </a:cubicBezTo>
                  <a:cubicBezTo>
                    <a:pt x="3" y="45"/>
                    <a:pt x="6" y="48"/>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6" name="Freeform 187"/>
            <p:cNvSpPr/>
            <p:nvPr/>
          </p:nvSpPr>
          <p:spPr bwMode="auto">
            <a:xfrm>
              <a:off x="8720502" y="4108342"/>
              <a:ext cx="29180" cy="32681"/>
            </a:xfrm>
            <a:custGeom>
              <a:avLst/>
              <a:gdLst>
                <a:gd name="T0" fmla="*/ 21720341 w 14"/>
                <a:gd name="T1" fmla="*/ 0 h 16"/>
                <a:gd name="T2" fmla="*/ 21720341 w 14"/>
                <a:gd name="T3" fmla="*/ 0 h 16"/>
                <a:gd name="T4" fmla="*/ 4343651 w 14"/>
                <a:gd name="T5" fmla="*/ 41721382 h 16"/>
                <a:gd name="T6" fmla="*/ 13033039 w 14"/>
                <a:gd name="T7" fmla="*/ 66752985 h 16"/>
                <a:gd name="T8" fmla="*/ 17376690 w 14"/>
                <a:gd name="T9" fmla="*/ 66752985 h 16"/>
                <a:gd name="T10" fmla="*/ 34753380 w 14"/>
                <a:gd name="T11" fmla="*/ 58409117 h 16"/>
                <a:gd name="T12" fmla="*/ 60819457 w 14"/>
                <a:gd name="T13" fmla="*/ 4172955 h 16"/>
                <a:gd name="T14" fmla="*/ 21720341 w 14"/>
                <a:gd name="T15" fmla="*/ 0 h 16"/>
                <a:gd name="T16" fmla="*/ 21720341 w 14"/>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6">
                  <a:moveTo>
                    <a:pt x="5" y="0"/>
                  </a:moveTo>
                  <a:cubicBezTo>
                    <a:pt x="5" y="0"/>
                    <a:pt x="5" y="0"/>
                    <a:pt x="5" y="0"/>
                  </a:cubicBezTo>
                  <a:cubicBezTo>
                    <a:pt x="1" y="10"/>
                    <a:pt x="1" y="10"/>
                    <a:pt x="1" y="10"/>
                  </a:cubicBezTo>
                  <a:cubicBezTo>
                    <a:pt x="0" y="12"/>
                    <a:pt x="1" y="15"/>
                    <a:pt x="3" y="16"/>
                  </a:cubicBezTo>
                  <a:cubicBezTo>
                    <a:pt x="3" y="16"/>
                    <a:pt x="4" y="16"/>
                    <a:pt x="4" y="16"/>
                  </a:cubicBezTo>
                  <a:cubicBezTo>
                    <a:pt x="6" y="16"/>
                    <a:pt x="7" y="15"/>
                    <a:pt x="8" y="14"/>
                  </a:cubicBezTo>
                  <a:cubicBezTo>
                    <a:pt x="14" y="1"/>
                    <a:pt x="14" y="1"/>
                    <a:pt x="14" y="1"/>
                  </a:cubicBezTo>
                  <a:cubicBezTo>
                    <a:pt x="11" y="1"/>
                    <a:pt x="8" y="0"/>
                    <a:pt x="5"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7" name="Freeform 188"/>
            <p:cNvSpPr>
              <a:spLocks noEditPoints="1"/>
            </p:cNvSpPr>
            <p:nvPr/>
          </p:nvSpPr>
          <p:spPr bwMode="auto">
            <a:xfrm>
              <a:off x="8583942" y="3748849"/>
              <a:ext cx="358326" cy="359493"/>
            </a:xfrm>
            <a:custGeom>
              <a:avLst/>
              <a:gdLst>
                <a:gd name="T0" fmla="*/ 742182210 w 173"/>
                <a:gd name="T1" fmla="*/ 375670185 h 173"/>
                <a:gd name="T2" fmla="*/ 373236918 w 173"/>
                <a:gd name="T3" fmla="*/ 0 h 173"/>
                <a:gd name="T4" fmla="*/ 0 w 173"/>
                <a:gd name="T5" fmla="*/ 375670185 h 173"/>
                <a:gd name="T6" fmla="*/ 304595741 w 173"/>
                <a:gd name="T7" fmla="*/ 747024376 h 173"/>
                <a:gd name="T8" fmla="*/ 364655736 w 173"/>
                <a:gd name="T9" fmla="*/ 621800288 h 173"/>
                <a:gd name="T10" fmla="*/ 283143820 w 173"/>
                <a:gd name="T11" fmla="*/ 449077409 h 173"/>
                <a:gd name="T12" fmla="*/ 257404414 w 173"/>
                <a:gd name="T13" fmla="*/ 453395481 h 173"/>
                <a:gd name="T14" fmla="*/ 223083826 w 173"/>
                <a:gd name="T15" fmla="*/ 444759337 h 173"/>
                <a:gd name="T16" fmla="*/ 163021760 w 173"/>
                <a:gd name="T17" fmla="*/ 392942473 h 173"/>
                <a:gd name="T18" fmla="*/ 163021760 w 173"/>
                <a:gd name="T19" fmla="*/ 392942473 h 173"/>
                <a:gd name="T20" fmla="*/ 90091027 w 173"/>
                <a:gd name="T21" fmla="*/ 233175887 h 173"/>
                <a:gd name="T22" fmla="*/ 98672210 w 173"/>
                <a:gd name="T23" fmla="*/ 211585527 h 173"/>
                <a:gd name="T24" fmla="*/ 124411616 w 173"/>
                <a:gd name="T25" fmla="*/ 220221671 h 173"/>
                <a:gd name="T26" fmla="*/ 193052793 w 173"/>
                <a:gd name="T27" fmla="*/ 375670185 h 173"/>
                <a:gd name="T28" fmla="*/ 193052793 w 173"/>
                <a:gd name="T29" fmla="*/ 375670185 h 173"/>
                <a:gd name="T30" fmla="*/ 231662937 w 173"/>
                <a:gd name="T31" fmla="*/ 414532833 h 173"/>
                <a:gd name="T32" fmla="*/ 287435447 w 173"/>
                <a:gd name="T33" fmla="*/ 410214761 h 173"/>
                <a:gd name="T34" fmla="*/ 321756036 w 173"/>
                <a:gd name="T35" fmla="*/ 319537327 h 173"/>
                <a:gd name="T36" fmla="*/ 321756036 w 173"/>
                <a:gd name="T37" fmla="*/ 319537327 h 173"/>
                <a:gd name="T38" fmla="*/ 248823231 w 173"/>
                <a:gd name="T39" fmla="*/ 159768664 h 173"/>
                <a:gd name="T40" fmla="*/ 257404414 w 173"/>
                <a:gd name="T41" fmla="*/ 138178304 h 173"/>
                <a:gd name="T42" fmla="*/ 278854264 w 173"/>
                <a:gd name="T43" fmla="*/ 146814448 h 173"/>
                <a:gd name="T44" fmla="*/ 351784997 w 173"/>
                <a:gd name="T45" fmla="*/ 306583111 h 173"/>
                <a:gd name="T46" fmla="*/ 351784997 w 173"/>
                <a:gd name="T47" fmla="*/ 306583111 h 173"/>
                <a:gd name="T48" fmla="*/ 317464409 w 173"/>
                <a:gd name="T49" fmla="*/ 431805121 h 173"/>
                <a:gd name="T50" fmla="*/ 381816030 w 173"/>
                <a:gd name="T51" fmla="*/ 578619568 h 173"/>
                <a:gd name="T52" fmla="*/ 454746763 w 173"/>
                <a:gd name="T53" fmla="*/ 418850905 h 173"/>
                <a:gd name="T54" fmla="*/ 416136618 w 173"/>
                <a:gd name="T55" fmla="*/ 371354191 h 173"/>
                <a:gd name="T56" fmla="*/ 416136618 w 173"/>
                <a:gd name="T57" fmla="*/ 289310823 h 173"/>
                <a:gd name="T58" fmla="*/ 416136618 w 173"/>
                <a:gd name="T59" fmla="*/ 289310823 h 173"/>
                <a:gd name="T60" fmla="*/ 454746763 w 173"/>
                <a:gd name="T61" fmla="*/ 202949383 h 173"/>
                <a:gd name="T62" fmla="*/ 459038390 w 173"/>
                <a:gd name="T63" fmla="*/ 198631311 h 173"/>
                <a:gd name="T64" fmla="*/ 510519273 w 173"/>
                <a:gd name="T65" fmla="*/ 155450592 h 173"/>
                <a:gd name="T66" fmla="*/ 592029117 w 173"/>
                <a:gd name="T67" fmla="*/ 159768664 h 173"/>
                <a:gd name="T68" fmla="*/ 647801627 w 173"/>
                <a:gd name="T69" fmla="*/ 289310823 h 173"/>
                <a:gd name="T70" fmla="*/ 647801627 w 173"/>
                <a:gd name="T71" fmla="*/ 289310823 h 173"/>
                <a:gd name="T72" fmla="*/ 604899855 w 173"/>
                <a:gd name="T73" fmla="*/ 375670185 h 173"/>
                <a:gd name="T74" fmla="*/ 549129417 w 173"/>
                <a:gd name="T75" fmla="*/ 431805121 h 173"/>
                <a:gd name="T76" fmla="*/ 514808828 w 173"/>
                <a:gd name="T77" fmla="*/ 436123193 h 173"/>
                <a:gd name="T78" fmla="*/ 484777796 w 173"/>
                <a:gd name="T79" fmla="*/ 436123193 h 173"/>
                <a:gd name="T80" fmla="*/ 398976324 w 173"/>
                <a:gd name="T81" fmla="*/ 621800288 h 173"/>
                <a:gd name="T82" fmla="*/ 454746763 w 173"/>
                <a:gd name="T83" fmla="*/ 742706304 h 173"/>
                <a:gd name="T84" fmla="*/ 742182210 w 173"/>
                <a:gd name="T85" fmla="*/ 375670185 h 173"/>
                <a:gd name="T86" fmla="*/ 274564708 w 173"/>
                <a:gd name="T87" fmla="*/ 341127687 h 173"/>
                <a:gd name="T88" fmla="*/ 265983526 w 173"/>
                <a:gd name="T89" fmla="*/ 362718047 h 173"/>
                <a:gd name="T90" fmla="*/ 257404414 w 173"/>
                <a:gd name="T91" fmla="*/ 367036119 h 173"/>
                <a:gd name="T92" fmla="*/ 240244120 w 173"/>
                <a:gd name="T93" fmla="*/ 354081903 h 173"/>
                <a:gd name="T94" fmla="*/ 171602943 w 173"/>
                <a:gd name="T95" fmla="*/ 198631311 h 173"/>
                <a:gd name="T96" fmla="*/ 180182054 w 173"/>
                <a:gd name="T97" fmla="*/ 172722880 h 173"/>
                <a:gd name="T98" fmla="*/ 201633976 w 173"/>
                <a:gd name="T99" fmla="*/ 181359024 h 173"/>
                <a:gd name="T100" fmla="*/ 274564708 w 173"/>
                <a:gd name="T101" fmla="*/ 3411276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3" h="173">
                  <a:moveTo>
                    <a:pt x="173" y="87"/>
                  </a:moveTo>
                  <a:cubicBezTo>
                    <a:pt x="173" y="39"/>
                    <a:pt x="135" y="0"/>
                    <a:pt x="87" y="0"/>
                  </a:cubicBezTo>
                  <a:cubicBezTo>
                    <a:pt x="38" y="0"/>
                    <a:pt x="0" y="39"/>
                    <a:pt x="0" y="87"/>
                  </a:cubicBezTo>
                  <a:cubicBezTo>
                    <a:pt x="0" y="130"/>
                    <a:pt x="31" y="166"/>
                    <a:pt x="71" y="173"/>
                  </a:cubicBezTo>
                  <a:cubicBezTo>
                    <a:pt x="85" y="144"/>
                    <a:pt x="85" y="144"/>
                    <a:pt x="85" y="144"/>
                  </a:cubicBezTo>
                  <a:cubicBezTo>
                    <a:pt x="66" y="104"/>
                    <a:pt x="66" y="104"/>
                    <a:pt x="66" y="104"/>
                  </a:cubicBezTo>
                  <a:cubicBezTo>
                    <a:pt x="64" y="104"/>
                    <a:pt x="62" y="105"/>
                    <a:pt x="60" y="105"/>
                  </a:cubicBezTo>
                  <a:cubicBezTo>
                    <a:pt x="57" y="105"/>
                    <a:pt x="54" y="104"/>
                    <a:pt x="52" y="103"/>
                  </a:cubicBezTo>
                  <a:cubicBezTo>
                    <a:pt x="46" y="101"/>
                    <a:pt x="41" y="96"/>
                    <a:pt x="38" y="91"/>
                  </a:cubicBezTo>
                  <a:cubicBezTo>
                    <a:pt x="38" y="91"/>
                    <a:pt x="38" y="91"/>
                    <a:pt x="38" y="91"/>
                  </a:cubicBezTo>
                  <a:cubicBezTo>
                    <a:pt x="21" y="54"/>
                    <a:pt x="21" y="54"/>
                    <a:pt x="21" y="54"/>
                  </a:cubicBezTo>
                  <a:cubicBezTo>
                    <a:pt x="20" y="52"/>
                    <a:pt x="21" y="49"/>
                    <a:pt x="23" y="49"/>
                  </a:cubicBezTo>
                  <a:cubicBezTo>
                    <a:pt x="25" y="48"/>
                    <a:pt x="28" y="49"/>
                    <a:pt x="29" y="51"/>
                  </a:cubicBezTo>
                  <a:cubicBezTo>
                    <a:pt x="45" y="87"/>
                    <a:pt x="45" y="87"/>
                    <a:pt x="45" y="87"/>
                  </a:cubicBezTo>
                  <a:cubicBezTo>
                    <a:pt x="45" y="87"/>
                    <a:pt x="45" y="87"/>
                    <a:pt x="45" y="87"/>
                  </a:cubicBezTo>
                  <a:cubicBezTo>
                    <a:pt x="47" y="91"/>
                    <a:pt x="50" y="94"/>
                    <a:pt x="54" y="96"/>
                  </a:cubicBezTo>
                  <a:cubicBezTo>
                    <a:pt x="58" y="97"/>
                    <a:pt x="63" y="97"/>
                    <a:pt x="67" y="95"/>
                  </a:cubicBezTo>
                  <a:cubicBezTo>
                    <a:pt x="75" y="91"/>
                    <a:pt x="78" y="82"/>
                    <a:pt x="75" y="74"/>
                  </a:cubicBezTo>
                  <a:cubicBezTo>
                    <a:pt x="75" y="74"/>
                    <a:pt x="75" y="74"/>
                    <a:pt x="75" y="74"/>
                  </a:cubicBezTo>
                  <a:cubicBezTo>
                    <a:pt x="58" y="37"/>
                    <a:pt x="58" y="37"/>
                    <a:pt x="58" y="37"/>
                  </a:cubicBezTo>
                  <a:cubicBezTo>
                    <a:pt x="57" y="35"/>
                    <a:pt x="58" y="33"/>
                    <a:pt x="60" y="32"/>
                  </a:cubicBezTo>
                  <a:cubicBezTo>
                    <a:pt x="62" y="31"/>
                    <a:pt x="65" y="32"/>
                    <a:pt x="65" y="34"/>
                  </a:cubicBezTo>
                  <a:cubicBezTo>
                    <a:pt x="82" y="71"/>
                    <a:pt x="82" y="71"/>
                    <a:pt x="82" y="71"/>
                  </a:cubicBezTo>
                  <a:cubicBezTo>
                    <a:pt x="82" y="71"/>
                    <a:pt x="82" y="71"/>
                    <a:pt x="82" y="71"/>
                  </a:cubicBezTo>
                  <a:cubicBezTo>
                    <a:pt x="87" y="81"/>
                    <a:pt x="83" y="94"/>
                    <a:pt x="74" y="100"/>
                  </a:cubicBezTo>
                  <a:cubicBezTo>
                    <a:pt x="89" y="134"/>
                    <a:pt x="89" y="134"/>
                    <a:pt x="89" y="134"/>
                  </a:cubicBezTo>
                  <a:cubicBezTo>
                    <a:pt x="106" y="97"/>
                    <a:pt x="106" y="97"/>
                    <a:pt x="106" y="97"/>
                  </a:cubicBezTo>
                  <a:cubicBezTo>
                    <a:pt x="102" y="94"/>
                    <a:pt x="99" y="90"/>
                    <a:pt x="97" y="86"/>
                  </a:cubicBezTo>
                  <a:cubicBezTo>
                    <a:pt x="94" y="80"/>
                    <a:pt x="95" y="73"/>
                    <a:pt x="97" y="67"/>
                  </a:cubicBezTo>
                  <a:cubicBezTo>
                    <a:pt x="97" y="67"/>
                    <a:pt x="97" y="67"/>
                    <a:pt x="97" y="67"/>
                  </a:cubicBezTo>
                  <a:cubicBezTo>
                    <a:pt x="106" y="47"/>
                    <a:pt x="106" y="47"/>
                    <a:pt x="106" y="47"/>
                  </a:cubicBezTo>
                  <a:cubicBezTo>
                    <a:pt x="107" y="47"/>
                    <a:pt x="107" y="46"/>
                    <a:pt x="107" y="46"/>
                  </a:cubicBezTo>
                  <a:cubicBezTo>
                    <a:pt x="110" y="42"/>
                    <a:pt x="114" y="38"/>
                    <a:pt x="119" y="36"/>
                  </a:cubicBezTo>
                  <a:cubicBezTo>
                    <a:pt x="125" y="34"/>
                    <a:pt x="132" y="34"/>
                    <a:pt x="138" y="37"/>
                  </a:cubicBezTo>
                  <a:cubicBezTo>
                    <a:pt x="149" y="42"/>
                    <a:pt x="155" y="55"/>
                    <a:pt x="151" y="67"/>
                  </a:cubicBezTo>
                  <a:cubicBezTo>
                    <a:pt x="151" y="67"/>
                    <a:pt x="151" y="67"/>
                    <a:pt x="151" y="67"/>
                  </a:cubicBezTo>
                  <a:cubicBezTo>
                    <a:pt x="141" y="87"/>
                    <a:pt x="141" y="87"/>
                    <a:pt x="141" y="87"/>
                  </a:cubicBezTo>
                  <a:cubicBezTo>
                    <a:pt x="139" y="93"/>
                    <a:pt x="134" y="98"/>
                    <a:pt x="128" y="100"/>
                  </a:cubicBezTo>
                  <a:cubicBezTo>
                    <a:pt x="125" y="101"/>
                    <a:pt x="122" y="101"/>
                    <a:pt x="120" y="101"/>
                  </a:cubicBezTo>
                  <a:cubicBezTo>
                    <a:pt x="117" y="101"/>
                    <a:pt x="115" y="101"/>
                    <a:pt x="113" y="101"/>
                  </a:cubicBezTo>
                  <a:cubicBezTo>
                    <a:pt x="93" y="144"/>
                    <a:pt x="93" y="144"/>
                    <a:pt x="93" y="144"/>
                  </a:cubicBezTo>
                  <a:cubicBezTo>
                    <a:pt x="106" y="172"/>
                    <a:pt x="106" y="172"/>
                    <a:pt x="106" y="172"/>
                  </a:cubicBezTo>
                  <a:cubicBezTo>
                    <a:pt x="145" y="163"/>
                    <a:pt x="173" y="128"/>
                    <a:pt x="173" y="87"/>
                  </a:cubicBezTo>
                  <a:close/>
                  <a:moveTo>
                    <a:pt x="64" y="79"/>
                  </a:moveTo>
                  <a:cubicBezTo>
                    <a:pt x="65" y="81"/>
                    <a:pt x="64" y="83"/>
                    <a:pt x="62" y="84"/>
                  </a:cubicBezTo>
                  <a:cubicBezTo>
                    <a:pt x="61" y="85"/>
                    <a:pt x="61" y="85"/>
                    <a:pt x="60" y="85"/>
                  </a:cubicBezTo>
                  <a:cubicBezTo>
                    <a:pt x="59" y="85"/>
                    <a:pt x="57" y="84"/>
                    <a:pt x="56" y="82"/>
                  </a:cubicBezTo>
                  <a:cubicBezTo>
                    <a:pt x="40" y="46"/>
                    <a:pt x="40" y="46"/>
                    <a:pt x="40" y="46"/>
                  </a:cubicBezTo>
                  <a:cubicBezTo>
                    <a:pt x="39" y="44"/>
                    <a:pt x="40" y="41"/>
                    <a:pt x="42" y="40"/>
                  </a:cubicBezTo>
                  <a:cubicBezTo>
                    <a:pt x="44" y="39"/>
                    <a:pt x="46" y="40"/>
                    <a:pt x="47" y="42"/>
                  </a:cubicBezTo>
                  <a:lnTo>
                    <a:pt x="64"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8" name="Freeform 189"/>
            <p:cNvSpPr>
              <a:spLocks noEditPoints="1"/>
            </p:cNvSpPr>
            <p:nvPr/>
          </p:nvSpPr>
          <p:spPr bwMode="auto">
            <a:xfrm>
              <a:off x="5951936" y="4596226"/>
              <a:ext cx="423689" cy="421354"/>
            </a:xfrm>
            <a:custGeom>
              <a:avLst/>
              <a:gdLst>
                <a:gd name="T0" fmla="*/ 810944900 w 204"/>
                <a:gd name="T1" fmla="*/ 64624910 h 203"/>
                <a:gd name="T2" fmla="*/ 448607729 w 204"/>
                <a:gd name="T3" fmla="*/ 133556764 h 203"/>
                <a:gd name="T4" fmla="*/ 332143099 w 204"/>
                <a:gd name="T5" fmla="*/ 107706800 h 203"/>
                <a:gd name="T6" fmla="*/ 150974514 w 204"/>
                <a:gd name="T7" fmla="*/ 344661345 h 203"/>
                <a:gd name="T8" fmla="*/ 276066614 w 204"/>
                <a:gd name="T9" fmla="*/ 361893271 h 203"/>
                <a:gd name="T10" fmla="*/ 207050999 w 204"/>
                <a:gd name="T11" fmla="*/ 568690908 h 203"/>
                <a:gd name="T12" fmla="*/ 0 w 204"/>
                <a:gd name="T13" fmla="*/ 663472726 h 203"/>
                <a:gd name="T14" fmla="*/ 168227379 w 204"/>
                <a:gd name="T15" fmla="*/ 710863635 h 203"/>
                <a:gd name="T16" fmla="*/ 215676393 w 204"/>
                <a:gd name="T17" fmla="*/ 874577307 h 203"/>
                <a:gd name="T18" fmla="*/ 306260686 w 204"/>
                <a:gd name="T19" fmla="*/ 672088689 h 203"/>
                <a:gd name="T20" fmla="*/ 517625420 w 204"/>
                <a:gd name="T21" fmla="*/ 598847816 h 203"/>
                <a:gd name="T22" fmla="*/ 530566627 w 204"/>
                <a:gd name="T23" fmla="*/ 723788617 h 203"/>
                <a:gd name="T24" fmla="*/ 767809621 w 204"/>
                <a:gd name="T25" fmla="*/ 542840944 h 203"/>
                <a:gd name="T26" fmla="*/ 741929285 w 204"/>
                <a:gd name="T27" fmla="*/ 430827200 h 203"/>
                <a:gd name="T28" fmla="*/ 810944900 w 204"/>
                <a:gd name="T29" fmla="*/ 64624910 h 203"/>
                <a:gd name="T30" fmla="*/ 711735213 w 204"/>
                <a:gd name="T31" fmla="*/ 232645526 h 203"/>
                <a:gd name="T32" fmla="*/ 647031256 w 204"/>
                <a:gd name="T33" fmla="*/ 232645526 h 203"/>
                <a:gd name="T34" fmla="*/ 647031256 w 204"/>
                <a:gd name="T35" fmla="*/ 163713672 h 203"/>
                <a:gd name="T36" fmla="*/ 711735213 w 204"/>
                <a:gd name="T37" fmla="*/ 163713672 h 203"/>
                <a:gd name="T38" fmla="*/ 711735213 w 204"/>
                <a:gd name="T39" fmla="*/ 23264552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4" h="203">
                  <a:moveTo>
                    <a:pt x="188" y="15"/>
                  </a:moveTo>
                  <a:cubicBezTo>
                    <a:pt x="188" y="15"/>
                    <a:pt x="144" y="0"/>
                    <a:pt x="104" y="31"/>
                  </a:cubicBezTo>
                  <a:cubicBezTo>
                    <a:pt x="97" y="26"/>
                    <a:pt x="88" y="20"/>
                    <a:pt x="77" y="25"/>
                  </a:cubicBezTo>
                  <a:cubicBezTo>
                    <a:pt x="59" y="33"/>
                    <a:pt x="35" y="80"/>
                    <a:pt x="35" y="80"/>
                  </a:cubicBezTo>
                  <a:cubicBezTo>
                    <a:pt x="64" y="84"/>
                    <a:pt x="64" y="84"/>
                    <a:pt x="64" y="84"/>
                  </a:cubicBezTo>
                  <a:cubicBezTo>
                    <a:pt x="58" y="97"/>
                    <a:pt x="52" y="113"/>
                    <a:pt x="48" y="132"/>
                  </a:cubicBezTo>
                  <a:cubicBezTo>
                    <a:pt x="0" y="154"/>
                    <a:pt x="0" y="154"/>
                    <a:pt x="0" y="154"/>
                  </a:cubicBezTo>
                  <a:cubicBezTo>
                    <a:pt x="0" y="154"/>
                    <a:pt x="19" y="167"/>
                    <a:pt x="39" y="165"/>
                  </a:cubicBezTo>
                  <a:cubicBezTo>
                    <a:pt x="36" y="184"/>
                    <a:pt x="50" y="203"/>
                    <a:pt x="50" y="203"/>
                  </a:cubicBezTo>
                  <a:cubicBezTo>
                    <a:pt x="71" y="156"/>
                    <a:pt x="71" y="156"/>
                    <a:pt x="71" y="156"/>
                  </a:cubicBezTo>
                  <a:cubicBezTo>
                    <a:pt x="90" y="151"/>
                    <a:pt x="106" y="145"/>
                    <a:pt x="120" y="139"/>
                  </a:cubicBezTo>
                  <a:cubicBezTo>
                    <a:pt x="123" y="168"/>
                    <a:pt x="123" y="168"/>
                    <a:pt x="123" y="168"/>
                  </a:cubicBezTo>
                  <a:cubicBezTo>
                    <a:pt x="123" y="168"/>
                    <a:pt x="170" y="144"/>
                    <a:pt x="178" y="126"/>
                  </a:cubicBezTo>
                  <a:cubicBezTo>
                    <a:pt x="183" y="115"/>
                    <a:pt x="178" y="106"/>
                    <a:pt x="172" y="100"/>
                  </a:cubicBezTo>
                  <a:cubicBezTo>
                    <a:pt x="204" y="59"/>
                    <a:pt x="188" y="15"/>
                    <a:pt x="188" y="15"/>
                  </a:cubicBezTo>
                  <a:close/>
                  <a:moveTo>
                    <a:pt x="165" y="54"/>
                  </a:moveTo>
                  <a:cubicBezTo>
                    <a:pt x="161" y="58"/>
                    <a:pt x="154" y="58"/>
                    <a:pt x="150" y="54"/>
                  </a:cubicBezTo>
                  <a:cubicBezTo>
                    <a:pt x="145" y="49"/>
                    <a:pt x="145" y="42"/>
                    <a:pt x="150" y="38"/>
                  </a:cubicBezTo>
                  <a:cubicBezTo>
                    <a:pt x="154" y="34"/>
                    <a:pt x="161" y="34"/>
                    <a:pt x="165" y="38"/>
                  </a:cubicBezTo>
                  <a:cubicBezTo>
                    <a:pt x="170" y="42"/>
                    <a:pt x="170" y="49"/>
                    <a:pt x="16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09" name="Freeform 190"/>
            <p:cNvSpPr>
              <a:spLocks noEditPoints="1"/>
            </p:cNvSpPr>
            <p:nvPr/>
          </p:nvSpPr>
          <p:spPr bwMode="auto">
            <a:xfrm>
              <a:off x="4412417" y="4658087"/>
              <a:ext cx="152901" cy="156403"/>
            </a:xfrm>
            <a:custGeom>
              <a:avLst/>
              <a:gdLst>
                <a:gd name="T0" fmla="*/ 281773814 w 74"/>
                <a:gd name="T1" fmla="*/ 39138287 h 75"/>
                <a:gd name="T2" fmla="*/ 34154777 w 74"/>
                <a:gd name="T3" fmla="*/ 4348003 h 75"/>
                <a:gd name="T4" fmla="*/ 8537661 w 74"/>
                <a:gd name="T5" fmla="*/ 39138287 h 75"/>
                <a:gd name="T6" fmla="*/ 132348213 w 74"/>
                <a:gd name="T7" fmla="*/ 300066454 h 75"/>
                <a:gd name="T8" fmla="*/ 175040652 w 74"/>
                <a:gd name="T9" fmla="*/ 304414458 h 75"/>
                <a:gd name="T10" fmla="*/ 303120034 w 74"/>
                <a:gd name="T11" fmla="*/ 86974666 h 75"/>
                <a:gd name="T12" fmla="*/ 281773814 w 74"/>
                <a:gd name="T13" fmla="*/ 39138287 h 75"/>
                <a:gd name="T14" fmla="*/ 128079382 w 74"/>
                <a:gd name="T15" fmla="*/ 104370850 h 75"/>
                <a:gd name="T16" fmla="*/ 115270824 w 74"/>
                <a:gd name="T17" fmla="*/ 91324754 h 75"/>
                <a:gd name="T18" fmla="*/ 128079382 w 74"/>
                <a:gd name="T19" fmla="*/ 73928570 h 75"/>
                <a:gd name="T20" fmla="*/ 145156771 w 74"/>
                <a:gd name="T21" fmla="*/ 91324754 h 75"/>
                <a:gd name="T22" fmla="*/ 128079382 w 74"/>
                <a:gd name="T23" fmla="*/ 104370850 h 75"/>
                <a:gd name="T24" fmla="*/ 157965329 w 74"/>
                <a:gd name="T25" fmla="*/ 200043608 h 75"/>
                <a:gd name="T26" fmla="*/ 140887940 w 74"/>
                <a:gd name="T27" fmla="*/ 186997512 h 75"/>
                <a:gd name="T28" fmla="*/ 157965329 w 74"/>
                <a:gd name="T29" fmla="*/ 173951417 h 75"/>
                <a:gd name="T30" fmla="*/ 170771821 w 74"/>
                <a:gd name="T31" fmla="*/ 186997512 h 75"/>
                <a:gd name="T32" fmla="*/ 157965329 w 74"/>
                <a:gd name="T33" fmla="*/ 200043608 h 75"/>
                <a:gd name="T34" fmla="*/ 192118040 w 74"/>
                <a:gd name="T35" fmla="*/ 134813130 h 75"/>
                <a:gd name="T36" fmla="*/ 179311548 w 74"/>
                <a:gd name="T37" fmla="*/ 117416946 h 75"/>
                <a:gd name="T38" fmla="*/ 192118040 w 74"/>
                <a:gd name="T39" fmla="*/ 104370850 h 75"/>
                <a:gd name="T40" fmla="*/ 204926598 w 74"/>
                <a:gd name="T41" fmla="*/ 117416946 h 75"/>
                <a:gd name="T42" fmla="*/ 192118040 w 74"/>
                <a:gd name="T43" fmla="*/ 134813130 h 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4" h="75">
                  <a:moveTo>
                    <a:pt x="66" y="9"/>
                  </a:moveTo>
                  <a:cubicBezTo>
                    <a:pt x="8" y="1"/>
                    <a:pt x="8" y="1"/>
                    <a:pt x="8" y="1"/>
                  </a:cubicBezTo>
                  <a:cubicBezTo>
                    <a:pt x="2" y="0"/>
                    <a:pt x="0" y="4"/>
                    <a:pt x="2" y="9"/>
                  </a:cubicBezTo>
                  <a:cubicBezTo>
                    <a:pt x="31" y="69"/>
                    <a:pt x="31" y="69"/>
                    <a:pt x="31" y="69"/>
                  </a:cubicBezTo>
                  <a:cubicBezTo>
                    <a:pt x="33" y="74"/>
                    <a:pt x="38" y="75"/>
                    <a:pt x="41" y="70"/>
                  </a:cubicBezTo>
                  <a:cubicBezTo>
                    <a:pt x="71" y="20"/>
                    <a:pt x="71" y="20"/>
                    <a:pt x="71" y="20"/>
                  </a:cubicBezTo>
                  <a:cubicBezTo>
                    <a:pt x="74" y="15"/>
                    <a:pt x="72" y="10"/>
                    <a:pt x="66" y="9"/>
                  </a:cubicBezTo>
                  <a:close/>
                  <a:moveTo>
                    <a:pt x="30" y="24"/>
                  </a:moveTo>
                  <a:cubicBezTo>
                    <a:pt x="29" y="24"/>
                    <a:pt x="27" y="23"/>
                    <a:pt x="27" y="21"/>
                  </a:cubicBezTo>
                  <a:cubicBezTo>
                    <a:pt x="27" y="19"/>
                    <a:pt x="29" y="17"/>
                    <a:pt x="30" y="17"/>
                  </a:cubicBezTo>
                  <a:cubicBezTo>
                    <a:pt x="32" y="17"/>
                    <a:pt x="34" y="19"/>
                    <a:pt x="34" y="21"/>
                  </a:cubicBezTo>
                  <a:cubicBezTo>
                    <a:pt x="34" y="23"/>
                    <a:pt x="32" y="24"/>
                    <a:pt x="30" y="24"/>
                  </a:cubicBezTo>
                  <a:close/>
                  <a:moveTo>
                    <a:pt x="37" y="46"/>
                  </a:moveTo>
                  <a:cubicBezTo>
                    <a:pt x="35" y="46"/>
                    <a:pt x="33" y="45"/>
                    <a:pt x="33" y="43"/>
                  </a:cubicBezTo>
                  <a:cubicBezTo>
                    <a:pt x="33" y="41"/>
                    <a:pt x="35" y="40"/>
                    <a:pt x="37" y="40"/>
                  </a:cubicBezTo>
                  <a:cubicBezTo>
                    <a:pt x="38" y="40"/>
                    <a:pt x="40" y="41"/>
                    <a:pt x="40" y="43"/>
                  </a:cubicBezTo>
                  <a:cubicBezTo>
                    <a:pt x="40" y="45"/>
                    <a:pt x="38" y="46"/>
                    <a:pt x="37" y="46"/>
                  </a:cubicBezTo>
                  <a:close/>
                  <a:moveTo>
                    <a:pt x="45" y="31"/>
                  </a:moveTo>
                  <a:cubicBezTo>
                    <a:pt x="43" y="31"/>
                    <a:pt x="42" y="29"/>
                    <a:pt x="42" y="27"/>
                  </a:cubicBezTo>
                  <a:cubicBezTo>
                    <a:pt x="42" y="26"/>
                    <a:pt x="43" y="24"/>
                    <a:pt x="45" y="24"/>
                  </a:cubicBezTo>
                  <a:cubicBezTo>
                    <a:pt x="47" y="24"/>
                    <a:pt x="48" y="26"/>
                    <a:pt x="48" y="27"/>
                  </a:cubicBezTo>
                  <a:cubicBezTo>
                    <a:pt x="48" y="29"/>
                    <a:pt x="47" y="31"/>
                    <a:pt x="4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0" name="Freeform 191"/>
            <p:cNvSpPr/>
            <p:nvPr/>
          </p:nvSpPr>
          <p:spPr bwMode="auto">
            <a:xfrm>
              <a:off x="4210494" y="4732787"/>
              <a:ext cx="399178" cy="116719"/>
            </a:xfrm>
            <a:custGeom>
              <a:avLst/>
              <a:gdLst>
                <a:gd name="T0" fmla="*/ 704559565 w 192"/>
                <a:gd name="T1" fmla="*/ 34753082 h 56"/>
                <a:gd name="T2" fmla="*/ 626757278 w 192"/>
                <a:gd name="T3" fmla="*/ 165078183 h 56"/>
                <a:gd name="T4" fmla="*/ 574887008 w 192"/>
                <a:gd name="T5" fmla="*/ 199831265 h 56"/>
                <a:gd name="T6" fmla="*/ 518694388 w 192"/>
                <a:gd name="T7" fmla="*/ 160734569 h 56"/>
                <a:gd name="T8" fmla="*/ 445212371 w 192"/>
                <a:gd name="T9" fmla="*/ 4343614 h 56"/>
                <a:gd name="T10" fmla="*/ 427922974 w 192"/>
                <a:gd name="T11" fmla="*/ 0 h 56"/>
                <a:gd name="T12" fmla="*/ 436567673 w 192"/>
                <a:gd name="T13" fmla="*/ 125981486 h 56"/>
                <a:gd name="T14" fmla="*/ 423600625 w 192"/>
                <a:gd name="T15" fmla="*/ 178111110 h 56"/>
                <a:gd name="T16" fmla="*/ 384699481 w 192"/>
                <a:gd name="T17" fmla="*/ 195487651 h 56"/>
                <a:gd name="T18" fmla="*/ 350118608 w 192"/>
                <a:gd name="T19" fmla="*/ 186800422 h 56"/>
                <a:gd name="T20" fmla="*/ 95093763 w 192"/>
                <a:gd name="T21" fmla="*/ 52129623 h 56"/>
                <a:gd name="T22" fmla="*/ 90771414 w 192"/>
                <a:gd name="T23" fmla="*/ 47786009 h 56"/>
                <a:gd name="T24" fmla="*/ 0 w 192"/>
                <a:gd name="T25" fmla="*/ 121637872 h 56"/>
                <a:gd name="T26" fmla="*/ 414955926 w 192"/>
                <a:gd name="T27" fmla="*/ 243273660 h 56"/>
                <a:gd name="T28" fmla="*/ 829911853 w 192"/>
                <a:gd name="T29" fmla="*/ 121637872 h 56"/>
                <a:gd name="T30" fmla="*/ 704559565 w 192"/>
                <a:gd name="T31" fmla="*/ 34753082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2" h="56">
                  <a:moveTo>
                    <a:pt x="163" y="8"/>
                  </a:moveTo>
                  <a:cubicBezTo>
                    <a:pt x="145" y="38"/>
                    <a:pt x="145" y="38"/>
                    <a:pt x="145" y="38"/>
                  </a:cubicBezTo>
                  <a:cubicBezTo>
                    <a:pt x="142" y="43"/>
                    <a:pt x="138" y="46"/>
                    <a:pt x="133" y="46"/>
                  </a:cubicBezTo>
                  <a:cubicBezTo>
                    <a:pt x="128" y="46"/>
                    <a:pt x="123" y="42"/>
                    <a:pt x="120" y="37"/>
                  </a:cubicBezTo>
                  <a:cubicBezTo>
                    <a:pt x="103" y="1"/>
                    <a:pt x="103" y="1"/>
                    <a:pt x="103" y="1"/>
                  </a:cubicBezTo>
                  <a:cubicBezTo>
                    <a:pt x="102" y="0"/>
                    <a:pt x="100" y="0"/>
                    <a:pt x="99" y="0"/>
                  </a:cubicBezTo>
                  <a:cubicBezTo>
                    <a:pt x="101" y="29"/>
                    <a:pt x="101" y="29"/>
                    <a:pt x="101" y="29"/>
                  </a:cubicBezTo>
                  <a:cubicBezTo>
                    <a:pt x="102" y="34"/>
                    <a:pt x="101" y="38"/>
                    <a:pt x="98" y="41"/>
                  </a:cubicBezTo>
                  <a:cubicBezTo>
                    <a:pt x="96" y="44"/>
                    <a:pt x="92" y="45"/>
                    <a:pt x="89" y="45"/>
                  </a:cubicBezTo>
                  <a:cubicBezTo>
                    <a:pt x="86" y="45"/>
                    <a:pt x="84" y="44"/>
                    <a:pt x="81" y="43"/>
                  </a:cubicBezTo>
                  <a:cubicBezTo>
                    <a:pt x="22" y="12"/>
                    <a:pt x="22" y="12"/>
                    <a:pt x="22" y="12"/>
                  </a:cubicBezTo>
                  <a:cubicBezTo>
                    <a:pt x="22" y="11"/>
                    <a:pt x="21" y="11"/>
                    <a:pt x="21" y="11"/>
                  </a:cubicBezTo>
                  <a:cubicBezTo>
                    <a:pt x="8" y="16"/>
                    <a:pt x="0" y="22"/>
                    <a:pt x="0" y="28"/>
                  </a:cubicBezTo>
                  <a:cubicBezTo>
                    <a:pt x="0" y="44"/>
                    <a:pt x="43" y="56"/>
                    <a:pt x="96" y="56"/>
                  </a:cubicBezTo>
                  <a:cubicBezTo>
                    <a:pt x="149" y="56"/>
                    <a:pt x="192" y="44"/>
                    <a:pt x="192" y="28"/>
                  </a:cubicBezTo>
                  <a:cubicBezTo>
                    <a:pt x="192" y="20"/>
                    <a:pt x="181" y="13"/>
                    <a:pt x="16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1" name="Freeform 192"/>
            <p:cNvSpPr>
              <a:spLocks noEditPoints="1"/>
            </p:cNvSpPr>
            <p:nvPr/>
          </p:nvSpPr>
          <p:spPr bwMode="auto">
            <a:xfrm>
              <a:off x="4254847" y="4658087"/>
              <a:ext cx="151734" cy="154069"/>
            </a:xfrm>
            <a:custGeom>
              <a:avLst/>
              <a:gdLst>
                <a:gd name="T0" fmla="*/ 311065093 w 73"/>
                <a:gd name="T1" fmla="*/ 286095723 h 74"/>
                <a:gd name="T2" fmla="*/ 289464822 w 73"/>
                <a:gd name="T3" fmla="*/ 34678017 h 74"/>
                <a:gd name="T4" fmla="*/ 241940902 w 73"/>
                <a:gd name="T5" fmla="*/ 13004256 h 74"/>
                <a:gd name="T6" fmla="*/ 21602349 w 73"/>
                <a:gd name="T7" fmla="*/ 130042564 h 74"/>
                <a:gd name="T8" fmla="*/ 21602349 w 73"/>
                <a:gd name="T9" fmla="*/ 173392167 h 74"/>
                <a:gd name="T10" fmla="*/ 276502998 w 73"/>
                <a:gd name="T11" fmla="*/ 312104236 h 74"/>
                <a:gd name="T12" fmla="*/ 311065093 w 73"/>
                <a:gd name="T13" fmla="*/ 286095723 h 74"/>
                <a:gd name="T14" fmla="*/ 142571761 w 73"/>
                <a:gd name="T15" fmla="*/ 160387911 h 74"/>
                <a:gd name="T16" fmla="*/ 129609936 w 73"/>
                <a:gd name="T17" fmla="*/ 147381573 h 74"/>
                <a:gd name="T18" fmla="*/ 142571761 w 73"/>
                <a:gd name="T19" fmla="*/ 134377316 h 74"/>
                <a:gd name="T20" fmla="*/ 159852808 w 73"/>
                <a:gd name="T21" fmla="*/ 147381573 h 74"/>
                <a:gd name="T22" fmla="*/ 142571761 w 73"/>
                <a:gd name="T23" fmla="*/ 160387911 h 74"/>
                <a:gd name="T24" fmla="*/ 207376728 w 73"/>
                <a:gd name="T25" fmla="*/ 117038308 h 74"/>
                <a:gd name="T26" fmla="*/ 224657776 w 73"/>
                <a:gd name="T27" fmla="*/ 104034051 h 74"/>
                <a:gd name="T28" fmla="*/ 237619601 w 73"/>
                <a:gd name="T29" fmla="*/ 117038308 h 74"/>
                <a:gd name="T30" fmla="*/ 224657776 w 73"/>
                <a:gd name="T31" fmla="*/ 134377316 h 74"/>
                <a:gd name="T32" fmla="*/ 207376728 w 73"/>
                <a:gd name="T33" fmla="*/ 117038308 h 74"/>
                <a:gd name="T34" fmla="*/ 228979077 w 73"/>
                <a:gd name="T35" fmla="*/ 216739689 h 74"/>
                <a:gd name="T36" fmla="*/ 216017252 w 73"/>
                <a:gd name="T37" fmla="*/ 199400680 h 74"/>
                <a:gd name="T38" fmla="*/ 228979077 w 73"/>
                <a:gd name="T39" fmla="*/ 186396424 h 74"/>
                <a:gd name="T40" fmla="*/ 241940902 w 73"/>
                <a:gd name="T41" fmla="*/ 199400680 h 74"/>
                <a:gd name="T42" fmla="*/ 228979077 w 73"/>
                <a:gd name="T43" fmla="*/ 216739689 h 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3" h="74">
                  <a:moveTo>
                    <a:pt x="72" y="66"/>
                  </a:moveTo>
                  <a:cubicBezTo>
                    <a:pt x="67" y="8"/>
                    <a:pt x="67" y="8"/>
                    <a:pt x="67" y="8"/>
                  </a:cubicBezTo>
                  <a:cubicBezTo>
                    <a:pt x="66" y="2"/>
                    <a:pt x="62" y="0"/>
                    <a:pt x="56" y="3"/>
                  </a:cubicBezTo>
                  <a:cubicBezTo>
                    <a:pt x="5" y="30"/>
                    <a:pt x="5" y="30"/>
                    <a:pt x="5" y="30"/>
                  </a:cubicBezTo>
                  <a:cubicBezTo>
                    <a:pt x="0" y="33"/>
                    <a:pt x="0" y="38"/>
                    <a:pt x="5" y="40"/>
                  </a:cubicBezTo>
                  <a:cubicBezTo>
                    <a:pt x="64" y="72"/>
                    <a:pt x="64" y="72"/>
                    <a:pt x="64" y="72"/>
                  </a:cubicBezTo>
                  <a:cubicBezTo>
                    <a:pt x="69" y="74"/>
                    <a:pt x="73" y="72"/>
                    <a:pt x="72" y="66"/>
                  </a:cubicBezTo>
                  <a:close/>
                  <a:moveTo>
                    <a:pt x="33" y="37"/>
                  </a:moveTo>
                  <a:cubicBezTo>
                    <a:pt x="31" y="37"/>
                    <a:pt x="30" y="36"/>
                    <a:pt x="30" y="34"/>
                  </a:cubicBezTo>
                  <a:cubicBezTo>
                    <a:pt x="30" y="32"/>
                    <a:pt x="31" y="31"/>
                    <a:pt x="33" y="31"/>
                  </a:cubicBezTo>
                  <a:cubicBezTo>
                    <a:pt x="35" y="31"/>
                    <a:pt x="37" y="32"/>
                    <a:pt x="37" y="34"/>
                  </a:cubicBezTo>
                  <a:cubicBezTo>
                    <a:pt x="37" y="36"/>
                    <a:pt x="35" y="37"/>
                    <a:pt x="33" y="37"/>
                  </a:cubicBezTo>
                  <a:close/>
                  <a:moveTo>
                    <a:pt x="48" y="27"/>
                  </a:moveTo>
                  <a:cubicBezTo>
                    <a:pt x="48" y="26"/>
                    <a:pt x="50" y="24"/>
                    <a:pt x="52" y="24"/>
                  </a:cubicBezTo>
                  <a:cubicBezTo>
                    <a:pt x="53" y="24"/>
                    <a:pt x="55" y="26"/>
                    <a:pt x="55" y="27"/>
                  </a:cubicBezTo>
                  <a:cubicBezTo>
                    <a:pt x="55" y="29"/>
                    <a:pt x="53" y="31"/>
                    <a:pt x="52" y="31"/>
                  </a:cubicBezTo>
                  <a:cubicBezTo>
                    <a:pt x="50" y="31"/>
                    <a:pt x="48" y="29"/>
                    <a:pt x="48" y="27"/>
                  </a:cubicBezTo>
                  <a:close/>
                  <a:moveTo>
                    <a:pt x="53" y="50"/>
                  </a:moveTo>
                  <a:cubicBezTo>
                    <a:pt x="51" y="50"/>
                    <a:pt x="50" y="48"/>
                    <a:pt x="50" y="46"/>
                  </a:cubicBezTo>
                  <a:cubicBezTo>
                    <a:pt x="50" y="45"/>
                    <a:pt x="51" y="43"/>
                    <a:pt x="53" y="43"/>
                  </a:cubicBezTo>
                  <a:cubicBezTo>
                    <a:pt x="55" y="43"/>
                    <a:pt x="56" y="45"/>
                    <a:pt x="56" y="46"/>
                  </a:cubicBezTo>
                  <a:cubicBezTo>
                    <a:pt x="56" y="48"/>
                    <a:pt x="55" y="50"/>
                    <a:pt x="5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2" name="Freeform 193"/>
            <p:cNvSpPr/>
            <p:nvPr/>
          </p:nvSpPr>
          <p:spPr bwMode="auto">
            <a:xfrm>
              <a:off x="4210494" y="4823827"/>
              <a:ext cx="394509" cy="151734"/>
            </a:xfrm>
            <a:custGeom>
              <a:avLst/>
              <a:gdLst>
                <a:gd name="T0" fmla="*/ 409573015 w 190"/>
                <a:gd name="T1" fmla="*/ 86407317 h 73"/>
                <a:gd name="T2" fmla="*/ 0 w 190"/>
                <a:gd name="T3" fmla="*/ 0 h 73"/>
                <a:gd name="T4" fmla="*/ 409573015 w 190"/>
                <a:gd name="T5" fmla="*/ 315386394 h 73"/>
                <a:gd name="T6" fmla="*/ 819143953 w 190"/>
                <a:gd name="T7" fmla="*/ 0 h 73"/>
                <a:gd name="T8" fmla="*/ 409573015 w 190"/>
                <a:gd name="T9" fmla="*/ 86407317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73">
                  <a:moveTo>
                    <a:pt x="95" y="20"/>
                  </a:moveTo>
                  <a:cubicBezTo>
                    <a:pt x="58" y="20"/>
                    <a:pt x="18" y="14"/>
                    <a:pt x="0" y="0"/>
                  </a:cubicBezTo>
                  <a:cubicBezTo>
                    <a:pt x="9" y="42"/>
                    <a:pt x="48" y="73"/>
                    <a:pt x="95" y="73"/>
                  </a:cubicBezTo>
                  <a:cubicBezTo>
                    <a:pt x="142" y="73"/>
                    <a:pt x="181" y="42"/>
                    <a:pt x="190" y="0"/>
                  </a:cubicBezTo>
                  <a:cubicBezTo>
                    <a:pt x="172" y="14"/>
                    <a:pt x="132" y="20"/>
                    <a:pt x="9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3" name="Freeform 194"/>
            <p:cNvSpPr>
              <a:spLocks noEditPoints="1"/>
            </p:cNvSpPr>
            <p:nvPr/>
          </p:nvSpPr>
          <p:spPr bwMode="auto">
            <a:xfrm>
              <a:off x="3422643" y="4870515"/>
              <a:ext cx="311639" cy="142397"/>
            </a:xfrm>
            <a:custGeom>
              <a:avLst/>
              <a:gdLst>
                <a:gd name="T0" fmla="*/ 323730593 w 150"/>
                <a:gd name="T1" fmla="*/ 0 h 69"/>
                <a:gd name="T2" fmla="*/ 0 w 150"/>
                <a:gd name="T3" fmla="*/ 149062831 h 69"/>
                <a:gd name="T4" fmla="*/ 323730593 w 150"/>
                <a:gd name="T5" fmla="*/ 293868197 h 69"/>
                <a:gd name="T6" fmla="*/ 647459109 w 150"/>
                <a:gd name="T7" fmla="*/ 149062831 h 69"/>
                <a:gd name="T8" fmla="*/ 323730593 w 150"/>
                <a:gd name="T9" fmla="*/ 0 h 69"/>
                <a:gd name="T10" fmla="*/ 487752432 w 150"/>
                <a:gd name="T11" fmla="*/ 132026784 h 69"/>
                <a:gd name="T12" fmla="*/ 457537992 w 150"/>
                <a:gd name="T13" fmla="*/ 170358405 h 69"/>
                <a:gd name="T14" fmla="*/ 319413354 w 150"/>
                <a:gd name="T15" fmla="*/ 200170971 h 69"/>
                <a:gd name="T16" fmla="*/ 237402435 w 150"/>
                <a:gd name="T17" fmla="*/ 200170971 h 69"/>
                <a:gd name="T18" fmla="*/ 185605956 w 150"/>
                <a:gd name="T19" fmla="*/ 174617933 h 69"/>
                <a:gd name="T20" fmla="*/ 164023916 w 150"/>
                <a:gd name="T21" fmla="*/ 136286311 h 69"/>
                <a:gd name="T22" fmla="*/ 172656316 w 150"/>
                <a:gd name="T23" fmla="*/ 93697226 h 69"/>
                <a:gd name="T24" fmla="*/ 211503157 w 150"/>
                <a:gd name="T25" fmla="*/ 97956754 h 69"/>
                <a:gd name="T26" fmla="*/ 237402435 w 150"/>
                <a:gd name="T27" fmla="*/ 127769320 h 69"/>
                <a:gd name="T28" fmla="*/ 284881675 w 150"/>
                <a:gd name="T29" fmla="*/ 102214218 h 69"/>
                <a:gd name="T30" fmla="*/ 332362994 w 150"/>
                <a:gd name="T31" fmla="*/ 93697226 h 69"/>
                <a:gd name="T32" fmla="*/ 379842234 w 150"/>
                <a:gd name="T33" fmla="*/ 110733273 h 69"/>
                <a:gd name="T34" fmla="*/ 414373913 w 150"/>
                <a:gd name="T35" fmla="*/ 127769320 h 69"/>
                <a:gd name="T36" fmla="*/ 466170392 w 150"/>
                <a:gd name="T37" fmla="*/ 93697226 h 69"/>
                <a:gd name="T38" fmla="*/ 479120031 w 150"/>
                <a:gd name="T39" fmla="*/ 102214218 h 69"/>
                <a:gd name="T40" fmla="*/ 479120031 w 150"/>
                <a:gd name="T41" fmla="*/ 102214218 h 69"/>
                <a:gd name="T42" fmla="*/ 487752432 w 150"/>
                <a:gd name="T43" fmla="*/ 132026784 h 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0" h="69">
                  <a:moveTo>
                    <a:pt x="75" y="0"/>
                  </a:moveTo>
                  <a:cubicBezTo>
                    <a:pt x="34" y="0"/>
                    <a:pt x="0" y="15"/>
                    <a:pt x="0" y="35"/>
                  </a:cubicBezTo>
                  <a:cubicBezTo>
                    <a:pt x="0" y="54"/>
                    <a:pt x="34" y="69"/>
                    <a:pt x="75" y="69"/>
                  </a:cubicBezTo>
                  <a:cubicBezTo>
                    <a:pt x="116" y="69"/>
                    <a:pt x="150" y="54"/>
                    <a:pt x="150" y="35"/>
                  </a:cubicBezTo>
                  <a:cubicBezTo>
                    <a:pt x="150" y="15"/>
                    <a:pt x="116" y="0"/>
                    <a:pt x="75" y="0"/>
                  </a:cubicBezTo>
                  <a:close/>
                  <a:moveTo>
                    <a:pt x="113" y="31"/>
                  </a:moveTo>
                  <a:cubicBezTo>
                    <a:pt x="112" y="35"/>
                    <a:pt x="110" y="37"/>
                    <a:pt x="106" y="40"/>
                  </a:cubicBezTo>
                  <a:cubicBezTo>
                    <a:pt x="96" y="44"/>
                    <a:pt x="85" y="46"/>
                    <a:pt x="74" y="47"/>
                  </a:cubicBezTo>
                  <a:cubicBezTo>
                    <a:pt x="68" y="48"/>
                    <a:pt x="60" y="48"/>
                    <a:pt x="55" y="47"/>
                  </a:cubicBezTo>
                  <a:cubicBezTo>
                    <a:pt x="50" y="46"/>
                    <a:pt x="46" y="43"/>
                    <a:pt x="43" y="41"/>
                  </a:cubicBezTo>
                  <a:cubicBezTo>
                    <a:pt x="41" y="38"/>
                    <a:pt x="39" y="35"/>
                    <a:pt x="38" y="32"/>
                  </a:cubicBezTo>
                  <a:cubicBezTo>
                    <a:pt x="37" y="29"/>
                    <a:pt x="36" y="25"/>
                    <a:pt x="40" y="22"/>
                  </a:cubicBezTo>
                  <a:cubicBezTo>
                    <a:pt x="42" y="21"/>
                    <a:pt x="47" y="21"/>
                    <a:pt x="49" y="23"/>
                  </a:cubicBezTo>
                  <a:cubicBezTo>
                    <a:pt x="51" y="26"/>
                    <a:pt x="49" y="30"/>
                    <a:pt x="55" y="30"/>
                  </a:cubicBezTo>
                  <a:cubicBezTo>
                    <a:pt x="60" y="30"/>
                    <a:pt x="62" y="25"/>
                    <a:pt x="66" y="24"/>
                  </a:cubicBezTo>
                  <a:cubicBezTo>
                    <a:pt x="69" y="22"/>
                    <a:pt x="73" y="22"/>
                    <a:pt x="77" y="22"/>
                  </a:cubicBezTo>
                  <a:cubicBezTo>
                    <a:pt x="82" y="22"/>
                    <a:pt x="85" y="23"/>
                    <a:pt x="88" y="26"/>
                  </a:cubicBezTo>
                  <a:cubicBezTo>
                    <a:pt x="90" y="28"/>
                    <a:pt x="93" y="30"/>
                    <a:pt x="96" y="30"/>
                  </a:cubicBezTo>
                  <a:cubicBezTo>
                    <a:pt x="103" y="30"/>
                    <a:pt x="101" y="19"/>
                    <a:pt x="108" y="22"/>
                  </a:cubicBezTo>
                  <a:cubicBezTo>
                    <a:pt x="109" y="22"/>
                    <a:pt x="110" y="23"/>
                    <a:pt x="111" y="24"/>
                  </a:cubicBezTo>
                  <a:cubicBezTo>
                    <a:pt x="111" y="24"/>
                    <a:pt x="111" y="24"/>
                    <a:pt x="111" y="24"/>
                  </a:cubicBezTo>
                  <a:cubicBezTo>
                    <a:pt x="113" y="24"/>
                    <a:pt x="113" y="29"/>
                    <a:pt x="1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4" name="Freeform 195"/>
            <p:cNvSpPr/>
            <p:nvPr/>
          </p:nvSpPr>
          <p:spPr bwMode="auto">
            <a:xfrm>
              <a:off x="3497343" y="4639412"/>
              <a:ext cx="18675" cy="50189"/>
            </a:xfrm>
            <a:custGeom>
              <a:avLst/>
              <a:gdLst>
                <a:gd name="T0" fmla="*/ 17222500 w 9"/>
                <a:gd name="T1" fmla="*/ 104955655 h 24"/>
                <a:gd name="T2" fmla="*/ 38750625 w 9"/>
                <a:gd name="T3" fmla="*/ 87462697 h 24"/>
                <a:gd name="T4" fmla="*/ 38750625 w 9"/>
                <a:gd name="T5" fmla="*/ 17492958 h 24"/>
                <a:gd name="T6" fmla="*/ 17222500 w 9"/>
                <a:gd name="T7" fmla="*/ 0 h 24"/>
                <a:gd name="T8" fmla="*/ 0 w 9"/>
                <a:gd name="T9" fmla="*/ 17492958 h 24"/>
                <a:gd name="T10" fmla="*/ 0 w 9"/>
                <a:gd name="T11" fmla="*/ 87462697 h 24"/>
                <a:gd name="T12" fmla="*/ 17222500 w 9"/>
                <a:gd name="T13" fmla="*/ 104955655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4">
                  <a:moveTo>
                    <a:pt x="4" y="24"/>
                  </a:moveTo>
                  <a:cubicBezTo>
                    <a:pt x="7" y="24"/>
                    <a:pt x="9" y="22"/>
                    <a:pt x="9" y="20"/>
                  </a:cubicBezTo>
                  <a:cubicBezTo>
                    <a:pt x="9" y="4"/>
                    <a:pt x="9" y="4"/>
                    <a:pt x="9" y="4"/>
                  </a:cubicBezTo>
                  <a:cubicBezTo>
                    <a:pt x="9" y="2"/>
                    <a:pt x="7"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5" name="Freeform 196"/>
            <p:cNvSpPr/>
            <p:nvPr/>
          </p:nvSpPr>
          <p:spPr bwMode="auto">
            <a:xfrm>
              <a:off x="3452990" y="4614901"/>
              <a:ext cx="17508" cy="74700"/>
            </a:xfrm>
            <a:custGeom>
              <a:avLst/>
              <a:gdLst>
                <a:gd name="T0" fmla="*/ 19158129 w 8"/>
                <a:gd name="T1" fmla="*/ 155002500 h 36"/>
                <a:gd name="T2" fmla="*/ 38316258 w 8"/>
                <a:gd name="T3" fmla="*/ 137780000 h 36"/>
                <a:gd name="T4" fmla="*/ 38316258 w 8"/>
                <a:gd name="T5" fmla="*/ 21528125 h 36"/>
                <a:gd name="T6" fmla="*/ 19158129 w 8"/>
                <a:gd name="T7" fmla="*/ 0 h 36"/>
                <a:gd name="T8" fmla="*/ 0 w 8"/>
                <a:gd name="T9" fmla="*/ 21528125 h 36"/>
                <a:gd name="T10" fmla="*/ 0 w 8"/>
                <a:gd name="T11" fmla="*/ 137780000 h 36"/>
                <a:gd name="T12" fmla="*/ 19158129 w 8"/>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6">
                  <a:moveTo>
                    <a:pt x="4" y="36"/>
                  </a:moveTo>
                  <a:cubicBezTo>
                    <a:pt x="6" y="36"/>
                    <a:pt x="8" y="34"/>
                    <a:pt x="8" y="32"/>
                  </a:cubicBezTo>
                  <a:cubicBezTo>
                    <a:pt x="8" y="5"/>
                    <a:pt x="8" y="5"/>
                    <a:pt x="8" y="5"/>
                  </a:cubicBezTo>
                  <a:cubicBezTo>
                    <a:pt x="8" y="2"/>
                    <a:pt x="6" y="0"/>
                    <a:pt x="4" y="0"/>
                  </a:cubicBezTo>
                  <a:cubicBezTo>
                    <a:pt x="1" y="0"/>
                    <a:pt x="0" y="2"/>
                    <a:pt x="0" y="5"/>
                  </a:cubicBezTo>
                  <a:cubicBezTo>
                    <a:pt x="0" y="32"/>
                    <a:pt x="0" y="32"/>
                    <a:pt x="0" y="32"/>
                  </a:cubicBezTo>
                  <a:cubicBezTo>
                    <a:pt x="0" y="34"/>
                    <a:pt x="1"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6" name="Freeform 197"/>
            <p:cNvSpPr/>
            <p:nvPr/>
          </p:nvSpPr>
          <p:spPr bwMode="auto">
            <a:xfrm>
              <a:off x="3407470" y="4639412"/>
              <a:ext cx="17508" cy="50189"/>
            </a:xfrm>
            <a:custGeom>
              <a:avLst/>
              <a:gdLst>
                <a:gd name="T0" fmla="*/ 19158129 w 8"/>
                <a:gd name="T1" fmla="*/ 104955655 h 24"/>
                <a:gd name="T2" fmla="*/ 38316258 w 8"/>
                <a:gd name="T3" fmla="*/ 87462697 h 24"/>
                <a:gd name="T4" fmla="*/ 38316258 w 8"/>
                <a:gd name="T5" fmla="*/ 17492958 h 24"/>
                <a:gd name="T6" fmla="*/ 19158129 w 8"/>
                <a:gd name="T7" fmla="*/ 0 h 24"/>
                <a:gd name="T8" fmla="*/ 0 w 8"/>
                <a:gd name="T9" fmla="*/ 17492958 h 24"/>
                <a:gd name="T10" fmla="*/ 0 w 8"/>
                <a:gd name="T11" fmla="*/ 87462697 h 24"/>
                <a:gd name="T12" fmla="*/ 19158129 w 8"/>
                <a:gd name="T13" fmla="*/ 104955655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7" name="Freeform 198"/>
            <p:cNvSpPr>
              <a:spLocks noEditPoints="1"/>
            </p:cNvSpPr>
            <p:nvPr/>
          </p:nvSpPr>
          <p:spPr bwMode="auto">
            <a:xfrm>
              <a:off x="3343275" y="4714112"/>
              <a:ext cx="305803" cy="210094"/>
            </a:xfrm>
            <a:custGeom>
              <a:avLst/>
              <a:gdLst>
                <a:gd name="T0" fmla="*/ 489020603 w 147"/>
                <a:gd name="T1" fmla="*/ 268273397 h 101"/>
                <a:gd name="T2" fmla="*/ 540953025 w 147"/>
                <a:gd name="T3" fmla="*/ 285580150 h 101"/>
                <a:gd name="T4" fmla="*/ 549607042 w 147"/>
                <a:gd name="T5" fmla="*/ 285580150 h 101"/>
                <a:gd name="T6" fmla="*/ 636159693 w 147"/>
                <a:gd name="T7" fmla="*/ 199040143 h 101"/>
                <a:gd name="T8" fmla="*/ 636159693 w 147"/>
                <a:gd name="T9" fmla="*/ 95193383 h 101"/>
                <a:gd name="T10" fmla="*/ 549607042 w 147"/>
                <a:gd name="T11" fmla="*/ 8653377 h 101"/>
                <a:gd name="T12" fmla="*/ 540953025 w 147"/>
                <a:gd name="T13" fmla="*/ 8653377 h 101"/>
                <a:gd name="T14" fmla="*/ 489020603 w 147"/>
                <a:gd name="T15" fmla="*/ 25962210 h 101"/>
                <a:gd name="T16" fmla="*/ 489020603 w 147"/>
                <a:gd name="T17" fmla="*/ 0 h 101"/>
                <a:gd name="T18" fmla="*/ 0 w 147"/>
                <a:gd name="T19" fmla="*/ 0 h 101"/>
                <a:gd name="T20" fmla="*/ 0 w 147"/>
                <a:gd name="T21" fmla="*/ 250964563 h 101"/>
                <a:gd name="T22" fmla="*/ 138482993 w 147"/>
                <a:gd name="T23" fmla="*/ 437024642 h 101"/>
                <a:gd name="T24" fmla="*/ 484693594 w 147"/>
                <a:gd name="T25" fmla="*/ 289906838 h 101"/>
                <a:gd name="T26" fmla="*/ 489020603 w 147"/>
                <a:gd name="T27" fmla="*/ 268273397 h 101"/>
                <a:gd name="T28" fmla="*/ 489020603 w 147"/>
                <a:gd name="T29" fmla="*/ 95193383 h 101"/>
                <a:gd name="T30" fmla="*/ 540953025 w 147"/>
                <a:gd name="T31" fmla="*/ 43268963 h 101"/>
                <a:gd name="T32" fmla="*/ 549607042 w 147"/>
                <a:gd name="T33" fmla="*/ 43268963 h 101"/>
                <a:gd name="T34" fmla="*/ 601539465 w 147"/>
                <a:gd name="T35" fmla="*/ 95193383 h 101"/>
                <a:gd name="T36" fmla="*/ 601539465 w 147"/>
                <a:gd name="T37" fmla="*/ 199040143 h 101"/>
                <a:gd name="T38" fmla="*/ 549607042 w 147"/>
                <a:gd name="T39" fmla="*/ 250964563 h 101"/>
                <a:gd name="T40" fmla="*/ 540953025 w 147"/>
                <a:gd name="T41" fmla="*/ 250964563 h 101"/>
                <a:gd name="T42" fmla="*/ 489020603 w 147"/>
                <a:gd name="T43" fmla="*/ 199040143 h 101"/>
                <a:gd name="T44" fmla="*/ 489020603 w 147"/>
                <a:gd name="T45" fmla="*/ 95193383 h 10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7" h="101">
                  <a:moveTo>
                    <a:pt x="113" y="62"/>
                  </a:moveTo>
                  <a:cubicBezTo>
                    <a:pt x="116" y="64"/>
                    <a:pt x="121" y="66"/>
                    <a:pt x="125" y="66"/>
                  </a:cubicBezTo>
                  <a:cubicBezTo>
                    <a:pt x="127" y="66"/>
                    <a:pt x="127" y="66"/>
                    <a:pt x="127" y="66"/>
                  </a:cubicBezTo>
                  <a:cubicBezTo>
                    <a:pt x="138" y="66"/>
                    <a:pt x="147" y="57"/>
                    <a:pt x="147" y="46"/>
                  </a:cubicBezTo>
                  <a:cubicBezTo>
                    <a:pt x="147" y="22"/>
                    <a:pt x="147" y="22"/>
                    <a:pt x="147" y="22"/>
                  </a:cubicBezTo>
                  <a:cubicBezTo>
                    <a:pt x="147" y="11"/>
                    <a:pt x="138" y="2"/>
                    <a:pt x="127" y="2"/>
                  </a:cubicBezTo>
                  <a:cubicBezTo>
                    <a:pt x="125" y="2"/>
                    <a:pt x="125" y="2"/>
                    <a:pt x="125" y="2"/>
                  </a:cubicBezTo>
                  <a:cubicBezTo>
                    <a:pt x="121" y="2"/>
                    <a:pt x="117" y="4"/>
                    <a:pt x="113" y="6"/>
                  </a:cubicBezTo>
                  <a:cubicBezTo>
                    <a:pt x="113" y="0"/>
                    <a:pt x="113" y="0"/>
                    <a:pt x="113" y="0"/>
                  </a:cubicBezTo>
                  <a:cubicBezTo>
                    <a:pt x="0" y="0"/>
                    <a:pt x="0" y="0"/>
                    <a:pt x="0" y="0"/>
                  </a:cubicBezTo>
                  <a:cubicBezTo>
                    <a:pt x="0" y="58"/>
                    <a:pt x="0" y="58"/>
                    <a:pt x="0" y="58"/>
                  </a:cubicBezTo>
                  <a:cubicBezTo>
                    <a:pt x="0" y="77"/>
                    <a:pt x="13" y="94"/>
                    <a:pt x="32" y="101"/>
                  </a:cubicBezTo>
                  <a:cubicBezTo>
                    <a:pt x="39" y="81"/>
                    <a:pt x="71" y="67"/>
                    <a:pt x="112" y="67"/>
                  </a:cubicBezTo>
                  <a:cubicBezTo>
                    <a:pt x="113" y="65"/>
                    <a:pt x="113" y="63"/>
                    <a:pt x="113" y="62"/>
                  </a:cubicBezTo>
                  <a:close/>
                  <a:moveTo>
                    <a:pt x="113" y="22"/>
                  </a:moveTo>
                  <a:cubicBezTo>
                    <a:pt x="113" y="16"/>
                    <a:pt x="119" y="10"/>
                    <a:pt x="125" y="10"/>
                  </a:cubicBezTo>
                  <a:cubicBezTo>
                    <a:pt x="127" y="10"/>
                    <a:pt x="127" y="10"/>
                    <a:pt x="127" y="10"/>
                  </a:cubicBezTo>
                  <a:cubicBezTo>
                    <a:pt x="134" y="10"/>
                    <a:pt x="139" y="16"/>
                    <a:pt x="139" y="22"/>
                  </a:cubicBezTo>
                  <a:cubicBezTo>
                    <a:pt x="139" y="46"/>
                    <a:pt x="139" y="46"/>
                    <a:pt x="139" y="46"/>
                  </a:cubicBezTo>
                  <a:cubicBezTo>
                    <a:pt x="139" y="52"/>
                    <a:pt x="134" y="58"/>
                    <a:pt x="127" y="58"/>
                  </a:cubicBezTo>
                  <a:cubicBezTo>
                    <a:pt x="125" y="58"/>
                    <a:pt x="125" y="58"/>
                    <a:pt x="125" y="58"/>
                  </a:cubicBezTo>
                  <a:cubicBezTo>
                    <a:pt x="119" y="58"/>
                    <a:pt x="113" y="52"/>
                    <a:pt x="113" y="46"/>
                  </a:cubicBezTo>
                  <a:lnTo>
                    <a:pt x="11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8" name="Freeform 199"/>
            <p:cNvSpPr/>
            <p:nvPr/>
          </p:nvSpPr>
          <p:spPr bwMode="auto">
            <a:xfrm>
              <a:off x="2630124" y="4614901"/>
              <a:ext cx="91041" cy="93375"/>
            </a:xfrm>
            <a:custGeom>
              <a:avLst/>
              <a:gdLst>
                <a:gd name="T0" fmla="*/ 137000152 w 44"/>
                <a:gd name="T1" fmla="*/ 193753125 h 45"/>
                <a:gd name="T2" fmla="*/ 124155095 w 44"/>
                <a:gd name="T3" fmla="*/ 189447500 h 45"/>
                <a:gd name="T4" fmla="*/ 128436091 w 44"/>
                <a:gd name="T5" fmla="*/ 163613750 h 45"/>
                <a:gd name="T6" fmla="*/ 145562144 w 44"/>
                <a:gd name="T7" fmla="*/ 107640625 h 45"/>
                <a:gd name="T8" fmla="*/ 98469118 w 44"/>
                <a:gd name="T9" fmla="*/ 64584375 h 45"/>
                <a:gd name="T10" fmla="*/ 89905057 w 44"/>
                <a:gd name="T11" fmla="*/ 55973125 h 45"/>
                <a:gd name="T12" fmla="*/ 81343064 w 44"/>
                <a:gd name="T13" fmla="*/ 68890000 h 45"/>
                <a:gd name="T14" fmla="*/ 47093026 w 44"/>
                <a:gd name="T15" fmla="*/ 107640625 h 45"/>
                <a:gd name="T16" fmla="*/ 47093026 w 44"/>
                <a:gd name="T17" fmla="*/ 111946250 h 45"/>
                <a:gd name="T18" fmla="*/ 34250038 w 44"/>
                <a:gd name="T19" fmla="*/ 133474375 h 45"/>
                <a:gd name="T20" fmla="*/ 38531034 w 44"/>
                <a:gd name="T21" fmla="*/ 155002500 h 45"/>
                <a:gd name="T22" fmla="*/ 42812030 w 44"/>
                <a:gd name="T23" fmla="*/ 176530625 h 45"/>
                <a:gd name="T24" fmla="*/ 21407050 w 44"/>
                <a:gd name="T25" fmla="*/ 180836250 h 45"/>
                <a:gd name="T26" fmla="*/ 0 w 44"/>
                <a:gd name="T27" fmla="*/ 133474375 h 45"/>
                <a:gd name="T28" fmla="*/ 21407050 w 44"/>
                <a:gd name="T29" fmla="*/ 86112500 h 45"/>
                <a:gd name="T30" fmla="*/ 21407050 w 44"/>
                <a:gd name="T31" fmla="*/ 86112500 h 45"/>
                <a:gd name="T32" fmla="*/ 51374022 w 44"/>
                <a:gd name="T33" fmla="*/ 51667500 h 45"/>
                <a:gd name="T34" fmla="*/ 59938084 w 44"/>
                <a:gd name="T35" fmla="*/ 25833750 h 45"/>
                <a:gd name="T36" fmla="*/ 64219080 w 44"/>
                <a:gd name="T37" fmla="*/ 4305625 h 45"/>
                <a:gd name="T38" fmla="*/ 89905057 w 44"/>
                <a:gd name="T39" fmla="*/ 8611250 h 45"/>
                <a:gd name="T40" fmla="*/ 119874099 w 44"/>
                <a:gd name="T41" fmla="*/ 34445000 h 45"/>
                <a:gd name="T42" fmla="*/ 175531186 w 44"/>
                <a:gd name="T43" fmla="*/ 99029375 h 45"/>
                <a:gd name="T44" fmla="*/ 149843140 w 44"/>
                <a:gd name="T45" fmla="*/ 193753125 h 45"/>
                <a:gd name="T46" fmla="*/ 137000152 w 44"/>
                <a:gd name="T47" fmla="*/ 193753125 h 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 h="45">
                  <a:moveTo>
                    <a:pt x="32" y="45"/>
                  </a:moveTo>
                  <a:cubicBezTo>
                    <a:pt x="31" y="45"/>
                    <a:pt x="30" y="45"/>
                    <a:pt x="29" y="44"/>
                  </a:cubicBezTo>
                  <a:cubicBezTo>
                    <a:pt x="28" y="42"/>
                    <a:pt x="28" y="40"/>
                    <a:pt x="30" y="38"/>
                  </a:cubicBezTo>
                  <a:cubicBezTo>
                    <a:pt x="34" y="35"/>
                    <a:pt x="35" y="31"/>
                    <a:pt x="34" y="25"/>
                  </a:cubicBezTo>
                  <a:cubicBezTo>
                    <a:pt x="32" y="21"/>
                    <a:pt x="28" y="18"/>
                    <a:pt x="23" y="15"/>
                  </a:cubicBezTo>
                  <a:cubicBezTo>
                    <a:pt x="22" y="14"/>
                    <a:pt x="22" y="13"/>
                    <a:pt x="21" y="13"/>
                  </a:cubicBezTo>
                  <a:cubicBezTo>
                    <a:pt x="20" y="14"/>
                    <a:pt x="20" y="15"/>
                    <a:pt x="19" y="16"/>
                  </a:cubicBezTo>
                  <a:cubicBezTo>
                    <a:pt x="17" y="19"/>
                    <a:pt x="14" y="22"/>
                    <a:pt x="11" y="25"/>
                  </a:cubicBezTo>
                  <a:cubicBezTo>
                    <a:pt x="11" y="26"/>
                    <a:pt x="11" y="26"/>
                    <a:pt x="11" y="26"/>
                  </a:cubicBezTo>
                  <a:cubicBezTo>
                    <a:pt x="8" y="29"/>
                    <a:pt x="8" y="29"/>
                    <a:pt x="8" y="31"/>
                  </a:cubicBezTo>
                  <a:cubicBezTo>
                    <a:pt x="8" y="35"/>
                    <a:pt x="9" y="35"/>
                    <a:pt x="9" y="36"/>
                  </a:cubicBezTo>
                  <a:cubicBezTo>
                    <a:pt x="11" y="37"/>
                    <a:pt x="12" y="39"/>
                    <a:pt x="10" y="41"/>
                  </a:cubicBezTo>
                  <a:cubicBezTo>
                    <a:pt x="9" y="43"/>
                    <a:pt x="7" y="44"/>
                    <a:pt x="5" y="42"/>
                  </a:cubicBezTo>
                  <a:cubicBezTo>
                    <a:pt x="0" y="39"/>
                    <a:pt x="0" y="34"/>
                    <a:pt x="0" y="31"/>
                  </a:cubicBezTo>
                  <a:cubicBezTo>
                    <a:pt x="0" y="26"/>
                    <a:pt x="2" y="23"/>
                    <a:pt x="5" y="20"/>
                  </a:cubicBezTo>
                  <a:cubicBezTo>
                    <a:pt x="5" y="20"/>
                    <a:pt x="5" y="20"/>
                    <a:pt x="5" y="20"/>
                  </a:cubicBezTo>
                  <a:cubicBezTo>
                    <a:pt x="8" y="17"/>
                    <a:pt x="11" y="14"/>
                    <a:pt x="12" y="12"/>
                  </a:cubicBezTo>
                  <a:cubicBezTo>
                    <a:pt x="14" y="9"/>
                    <a:pt x="14" y="7"/>
                    <a:pt x="14" y="6"/>
                  </a:cubicBezTo>
                  <a:cubicBezTo>
                    <a:pt x="13" y="4"/>
                    <a:pt x="14" y="2"/>
                    <a:pt x="15" y="1"/>
                  </a:cubicBezTo>
                  <a:cubicBezTo>
                    <a:pt x="17" y="0"/>
                    <a:pt x="19" y="0"/>
                    <a:pt x="21" y="2"/>
                  </a:cubicBezTo>
                  <a:cubicBezTo>
                    <a:pt x="23" y="4"/>
                    <a:pt x="25" y="6"/>
                    <a:pt x="28" y="8"/>
                  </a:cubicBezTo>
                  <a:cubicBezTo>
                    <a:pt x="34" y="12"/>
                    <a:pt x="39" y="16"/>
                    <a:pt x="41" y="23"/>
                  </a:cubicBezTo>
                  <a:cubicBezTo>
                    <a:pt x="44" y="31"/>
                    <a:pt x="42" y="39"/>
                    <a:pt x="35" y="45"/>
                  </a:cubicBezTo>
                  <a:cubicBezTo>
                    <a:pt x="34" y="45"/>
                    <a:pt x="33" y="45"/>
                    <a:pt x="3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19" name="Freeform 200"/>
            <p:cNvSpPr>
              <a:spLocks noEditPoints="1"/>
            </p:cNvSpPr>
            <p:nvPr/>
          </p:nvSpPr>
          <p:spPr bwMode="auto">
            <a:xfrm>
              <a:off x="2473721" y="4687267"/>
              <a:ext cx="388673" cy="325645"/>
            </a:xfrm>
            <a:custGeom>
              <a:avLst/>
              <a:gdLst>
                <a:gd name="T0" fmla="*/ 635041799 w 187"/>
                <a:gd name="T1" fmla="*/ 228015799 h 157"/>
                <a:gd name="T2" fmla="*/ 462242356 w 187"/>
                <a:gd name="T3" fmla="*/ 73137378 h 157"/>
                <a:gd name="T4" fmla="*/ 423362585 w 187"/>
                <a:gd name="T5" fmla="*/ 17209405 h 157"/>
                <a:gd name="T6" fmla="*/ 384480736 w 187"/>
                <a:gd name="T7" fmla="*/ 17209405 h 157"/>
                <a:gd name="T8" fmla="*/ 345600965 w 187"/>
                <a:gd name="T9" fmla="*/ 73137378 h 157"/>
                <a:gd name="T10" fmla="*/ 172801522 w 187"/>
                <a:gd name="T11" fmla="*/ 228015799 h 157"/>
                <a:gd name="T12" fmla="*/ 0 w 187"/>
                <a:gd name="T13" fmla="*/ 425916696 h 157"/>
                <a:gd name="T14" fmla="*/ 807843320 w 187"/>
                <a:gd name="T15" fmla="*/ 675443733 h 157"/>
                <a:gd name="T16" fmla="*/ 635041799 w 187"/>
                <a:gd name="T17" fmla="*/ 425916696 h 157"/>
                <a:gd name="T18" fmla="*/ 120960442 w 187"/>
                <a:gd name="T19" fmla="*/ 632421258 h 157"/>
                <a:gd name="T20" fmla="*/ 103680082 w 187"/>
                <a:gd name="T21" fmla="*/ 511959572 h 157"/>
                <a:gd name="T22" fmla="*/ 138240802 w 187"/>
                <a:gd name="T23" fmla="*/ 511959572 h 157"/>
                <a:gd name="T24" fmla="*/ 280800654 w 187"/>
                <a:gd name="T25" fmla="*/ 615213927 h 157"/>
                <a:gd name="T26" fmla="*/ 246242012 w 187"/>
                <a:gd name="T27" fmla="*/ 615213927 h 157"/>
                <a:gd name="T28" fmla="*/ 263520294 w 187"/>
                <a:gd name="T29" fmla="*/ 494752241 h 157"/>
                <a:gd name="T30" fmla="*/ 280800654 w 187"/>
                <a:gd name="T31" fmla="*/ 615213927 h 157"/>
                <a:gd name="T32" fmla="*/ 280800654 w 187"/>
                <a:gd name="T33" fmla="*/ 348477485 h 157"/>
                <a:gd name="T34" fmla="*/ 254880114 w 187"/>
                <a:gd name="T35" fmla="*/ 314060750 h 157"/>
                <a:gd name="T36" fmla="*/ 293761963 w 187"/>
                <a:gd name="T37" fmla="*/ 309756843 h 157"/>
                <a:gd name="T38" fmla="*/ 306721194 w 187"/>
                <a:gd name="T39" fmla="*/ 344175652 h 157"/>
                <a:gd name="T40" fmla="*/ 406082225 w 187"/>
                <a:gd name="T41" fmla="*/ 632421258 h 157"/>
                <a:gd name="T42" fmla="*/ 384480736 w 187"/>
                <a:gd name="T43" fmla="*/ 511959572 h 157"/>
                <a:gd name="T44" fmla="*/ 423362585 w 187"/>
                <a:gd name="T45" fmla="*/ 511959572 h 157"/>
                <a:gd name="T46" fmla="*/ 427681636 w 187"/>
                <a:gd name="T47" fmla="*/ 344175652 h 157"/>
                <a:gd name="T48" fmla="*/ 375840556 w 187"/>
                <a:gd name="T49" fmla="*/ 339873820 h 157"/>
                <a:gd name="T50" fmla="*/ 397442045 w 187"/>
                <a:gd name="T51" fmla="*/ 314060750 h 157"/>
                <a:gd name="T52" fmla="*/ 436321816 w 187"/>
                <a:gd name="T53" fmla="*/ 322664415 h 157"/>
                <a:gd name="T54" fmla="*/ 496803076 w 187"/>
                <a:gd name="T55" fmla="*/ 339873820 h 157"/>
                <a:gd name="T56" fmla="*/ 518402486 w 187"/>
                <a:gd name="T57" fmla="*/ 314060750 h 157"/>
                <a:gd name="T58" fmla="*/ 557282257 w 187"/>
                <a:gd name="T59" fmla="*/ 322664415 h 157"/>
                <a:gd name="T60" fmla="*/ 518402486 w 187"/>
                <a:gd name="T61" fmla="*/ 348477485 h 157"/>
                <a:gd name="T62" fmla="*/ 561601308 w 187"/>
                <a:gd name="T63" fmla="*/ 615213927 h 157"/>
                <a:gd name="T64" fmla="*/ 527042666 w 187"/>
                <a:gd name="T65" fmla="*/ 615213927 h 157"/>
                <a:gd name="T66" fmla="*/ 544323026 w 187"/>
                <a:gd name="T67" fmla="*/ 494752241 h 157"/>
                <a:gd name="T68" fmla="*/ 561601308 w 187"/>
                <a:gd name="T69" fmla="*/ 615213927 h 157"/>
                <a:gd name="T70" fmla="*/ 686882879 w 187"/>
                <a:gd name="T71" fmla="*/ 632421258 h 157"/>
                <a:gd name="T72" fmla="*/ 669602519 w 187"/>
                <a:gd name="T73" fmla="*/ 511959572 h 157"/>
                <a:gd name="T74" fmla="*/ 704163239 w 187"/>
                <a:gd name="T75" fmla="*/ 511959572 h 1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157">
                  <a:moveTo>
                    <a:pt x="147" y="99"/>
                  </a:moveTo>
                  <a:cubicBezTo>
                    <a:pt x="147" y="53"/>
                    <a:pt x="147" y="53"/>
                    <a:pt x="147" y="53"/>
                  </a:cubicBezTo>
                  <a:cubicBezTo>
                    <a:pt x="107" y="53"/>
                    <a:pt x="107" y="53"/>
                    <a:pt x="107" y="53"/>
                  </a:cubicBezTo>
                  <a:cubicBezTo>
                    <a:pt x="107" y="17"/>
                    <a:pt x="107" y="17"/>
                    <a:pt x="107" y="17"/>
                  </a:cubicBezTo>
                  <a:cubicBezTo>
                    <a:pt x="98" y="17"/>
                    <a:pt x="98" y="17"/>
                    <a:pt x="98" y="17"/>
                  </a:cubicBezTo>
                  <a:cubicBezTo>
                    <a:pt x="98" y="4"/>
                    <a:pt x="98" y="4"/>
                    <a:pt x="98" y="4"/>
                  </a:cubicBezTo>
                  <a:cubicBezTo>
                    <a:pt x="98" y="2"/>
                    <a:pt x="96" y="0"/>
                    <a:pt x="94" y="0"/>
                  </a:cubicBezTo>
                  <a:cubicBezTo>
                    <a:pt x="91" y="0"/>
                    <a:pt x="89" y="2"/>
                    <a:pt x="89" y="4"/>
                  </a:cubicBezTo>
                  <a:cubicBezTo>
                    <a:pt x="89" y="17"/>
                    <a:pt x="89" y="17"/>
                    <a:pt x="89" y="17"/>
                  </a:cubicBezTo>
                  <a:cubicBezTo>
                    <a:pt x="80" y="17"/>
                    <a:pt x="80" y="17"/>
                    <a:pt x="80" y="17"/>
                  </a:cubicBezTo>
                  <a:cubicBezTo>
                    <a:pt x="80" y="53"/>
                    <a:pt x="80" y="53"/>
                    <a:pt x="80" y="53"/>
                  </a:cubicBezTo>
                  <a:cubicBezTo>
                    <a:pt x="40" y="53"/>
                    <a:pt x="40" y="53"/>
                    <a:pt x="40" y="53"/>
                  </a:cubicBezTo>
                  <a:cubicBezTo>
                    <a:pt x="40" y="99"/>
                    <a:pt x="40" y="99"/>
                    <a:pt x="40" y="99"/>
                  </a:cubicBezTo>
                  <a:cubicBezTo>
                    <a:pt x="0" y="99"/>
                    <a:pt x="0" y="99"/>
                    <a:pt x="0" y="99"/>
                  </a:cubicBezTo>
                  <a:cubicBezTo>
                    <a:pt x="0" y="157"/>
                    <a:pt x="0" y="157"/>
                    <a:pt x="0" y="157"/>
                  </a:cubicBezTo>
                  <a:cubicBezTo>
                    <a:pt x="187" y="157"/>
                    <a:pt x="187" y="157"/>
                    <a:pt x="187" y="157"/>
                  </a:cubicBezTo>
                  <a:cubicBezTo>
                    <a:pt x="187" y="99"/>
                    <a:pt x="187" y="99"/>
                    <a:pt x="187" y="99"/>
                  </a:cubicBezTo>
                  <a:lnTo>
                    <a:pt x="147" y="99"/>
                  </a:lnTo>
                  <a:close/>
                  <a:moveTo>
                    <a:pt x="32" y="143"/>
                  </a:moveTo>
                  <a:cubicBezTo>
                    <a:pt x="32" y="145"/>
                    <a:pt x="30" y="147"/>
                    <a:pt x="28" y="147"/>
                  </a:cubicBezTo>
                  <a:cubicBezTo>
                    <a:pt x="26" y="147"/>
                    <a:pt x="24" y="145"/>
                    <a:pt x="24" y="143"/>
                  </a:cubicBezTo>
                  <a:cubicBezTo>
                    <a:pt x="24" y="119"/>
                    <a:pt x="24" y="119"/>
                    <a:pt x="24" y="119"/>
                  </a:cubicBezTo>
                  <a:cubicBezTo>
                    <a:pt x="24" y="117"/>
                    <a:pt x="26" y="115"/>
                    <a:pt x="28" y="115"/>
                  </a:cubicBezTo>
                  <a:cubicBezTo>
                    <a:pt x="30" y="115"/>
                    <a:pt x="32" y="117"/>
                    <a:pt x="32" y="119"/>
                  </a:cubicBezTo>
                  <a:lnTo>
                    <a:pt x="32" y="143"/>
                  </a:lnTo>
                  <a:close/>
                  <a:moveTo>
                    <a:pt x="65" y="143"/>
                  </a:moveTo>
                  <a:cubicBezTo>
                    <a:pt x="65" y="145"/>
                    <a:pt x="63" y="147"/>
                    <a:pt x="61" y="147"/>
                  </a:cubicBezTo>
                  <a:cubicBezTo>
                    <a:pt x="59" y="147"/>
                    <a:pt x="57" y="145"/>
                    <a:pt x="57" y="143"/>
                  </a:cubicBezTo>
                  <a:cubicBezTo>
                    <a:pt x="57" y="119"/>
                    <a:pt x="57" y="119"/>
                    <a:pt x="57" y="119"/>
                  </a:cubicBezTo>
                  <a:cubicBezTo>
                    <a:pt x="57" y="117"/>
                    <a:pt x="59" y="115"/>
                    <a:pt x="61" y="115"/>
                  </a:cubicBezTo>
                  <a:cubicBezTo>
                    <a:pt x="63" y="115"/>
                    <a:pt x="65" y="117"/>
                    <a:pt x="65" y="119"/>
                  </a:cubicBezTo>
                  <a:lnTo>
                    <a:pt x="65" y="143"/>
                  </a:lnTo>
                  <a:close/>
                  <a:moveTo>
                    <a:pt x="71" y="80"/>
                  </a:moveTo>
                  <a:cubicBezTo>
                    <a:pt x="70" y="80"/>
                    <a:pt x="67" y="81"/>
                    <a:pt x="65" y="81"/>
                  </a:cubicBezTo>
                  <a:cubicBezTo>
                    <a:pt x="63" y="81"/>
                    <a:pt x="61" y="80"/>
                    <a:pt x="59" y="79"/>
                  </a:cubicBezTo>
                  <a:cubicBezTo>
                    <a:pt x="58" y="78"/>
                    <a:pt x="57" y="75"/>
                    <a:pt x="59" y="73"/>
                  </a:cubicBezTo>
                  <a:cubicBezTo>
                    <a:pt x="60" y="72"/>
                    <a:pt x="63" y="72"/>
                    <a:pt x="64" y="73"/>
                  </a:cubicBezTo>
                  <a:cubicBezTo>
                    <a:pt x="65" y="73"/>
                    <a:pt x="67" y="73"/>
                    <a:pt x="68" y="72"/>
                  </a:cubicBezTo>
                  <a:cubicBezTo>
                    <a:pt x="70" y="71"/>
                    <a:pt x="73" y="73"/>
                    <a:pt x="73" y="75"/>
                  </a:cubicBezTo>
                  <a:cubicBezTo>
                    <a:pt x="74" y="77"/>
                    <a:pt x="73" y="79"/>
                    <a:pt x="71" y="80"/>
                  </a:cubicBezTo>
                  <a:close/>
                  <a:moveTo>
                    <a:pt x="98" y="143"/>
                  </a:moveTo>
                  <a:cubicBezTo>
                    <a:pt x="98" y="145"/>
                    <a:pt x="96" y="147"/>
                    <a:pt x="94" y="147"/>
                  </a:cubicBezTo>
                  <a:cubicBezTo>
                    <a:pt x="91" y="147"/>
                    <a:pt x="89" y="145"/>
                    <a:pt x="89" y="143"/>
                  </a:cubicBezTo>
                  <a:cubicBezTo>
                    <a:pt x="89" y="119"/>
                    <a:pt x="89" y="119"/>
                    <a:pt x="89" y="119"/>
                  </a:cubicBezTo>
                  <a:cubicBezTo>
                    <a:pt x="89" y="117"/>
                    <a:pt x="91" y="115"/>
                    <a:pt x="94" y="115"/>
                  </a:cubicBezTo>
                  <a:cubicBezTo>
                    <a:pt x="96" y="115"/>
                    <a:pt x="98" y="117"/>
                    <a:pt x="98" y="119"/>
                  </a:cubicBezTo>
                  <a:lnTo>
                    <a:pt x="98" y="143"/>
                  </a:lnTo>
                  <a:close/>
                  <a:moveTo>
                    <a:pt x="99" y="80"/>
                  </a:moveTo>
                  <a:cubicBezTo>
                    <a:pt x="97" y="80"/>
                    <a:pt x="95" y="81"/>
                    <a:pt x="93" y="81"/>
                  </a:cubicBezTo>
                  <a:cubicBezTo>
                    <a:pt x="91" y="81"/>
                    <a:pt x="89" y="80"/>
                    <a:pt x="87" y="79"/>
                  </a:cubicBezTo>
                  <a:cubicBezTo>
                    <a:pt x="85" y="78"/>
                    <a:pt x="85" y="75"/>
                    <a:pt x="87" y="73"/>
                  </a:cubicBezTo>
                  <a:cubicBezTo>
                    <a:pt x="88" y="72"/>
                    <a:pt x="90" y="72"/>
                    <a:pt x="92" y="73"/>
                  </a:cubicBezTo>
                  <a:cubicBezTo>
                    <a:pt x="93" y="73"/>
                    <a:pt x="95" y="73"/>
                    <a:pt x="96" y="72"/>
                  </a:cubicBezTo>
                  <a:cubicBezTo>
                    <a:pt x="98" y="71"/>
                    <a:pt x="101" y="73"/>
                    <a:pt x="101" y="75"/>
                  </a:cubicBezTo>
                  <a:cubicBezTo>
                    <a:pt x="102" y="77"/>
                    <a:pt x="101" y="79"/>
                    <a:pt x="99" y="80"/>
                  </a:cubicBezTo>
                  <a:close/>
                  <a:moveTo>
                    <a:pt x="115" y="79"/>
                  </a:moveTo>
                  <a:cubicBezTo>
                    <a:pt x="113" y="78"/>
                    <a:pt x="113" y="75"/>
                    <a:pt x="114" y="73"/>
                  </a:cubicBezTo>
                  <a:cubicBezTo>
                    <a:pt x="116" y="72"/>
                    <a:pt x="118" y="72"/>
                    <a:pt x="120" y="73"/>
                  </a:cubicBezTo>
                  <a:cubicBezTo>
                    <a:pt x="121" y="73"/>
                    <a:pt x="123" y="73"/>
                    <a:pt x="124" y="72"/>
                  </a:cubicBezTo>
                  <a:cubicBezTo>
                    <a:pt x="126" y="71"/>
                    <a:pt x="128" y="73"/>
                    <a:pt x="129" y="75"/>
                  </a:cubicBezTo>
                  <a:cubicBezTo>
                    <a:pt x="130" y="77"/>
                    <a:pt x="128" y="79"/>
                    <a:pt x="126" y="80"/>
                  </a:cubicBezTo>
                  <a:cubicBezTo>
                    <a:pt x="125" y="80"/>
                    <a:pt x="123" y="81"/>
                    <a:pt x="120" y="81"/>
                  </a:cubicBezTo>
                  <a:cubicBezTo>
                    <a:pt x="118" y="81"/>
                    <a:pt x="116" y="80"/>
                    <a:pt x="115" y="79"/>
                  </a:cubicBezTo>
                  <a:close/>
                  <a:moveTo>
                    <a:pt x="130" y="143"/>
                  </a:moveTo>
                  <a:cubicBezTo>
                    <a:pt x="130" y="145"/>
                    <a:pt x="128" y="147"/>
                    <a:pt x="126" y="147"/>
                  </a:cubicBezTo>
                  <a:cubicBezTo>
                    <a:pt x="124" y="147"/>
                    <a:pt x="122" y="145"/>
                    <a:pt x="122" y="143"/>
                  </a:cubicBezTo>
                  <a:cubicBezTo>
                    <a:pt x="122" y="119"/>
                    <a:pt x="122" y="119"/>
                    <a:pt x="122" y="119"/>
                  </a:cubicBezTo>
                  <a:cubicBezTo>
                    <a:pt x="122" y="117"/>
                    <a:pt x="124" y="115"/>
                    <a:pt x="126" y="115"/>
                  </a:cubicBezTo>
                  <a:cubicBezTo>
                    <a:pt x="128" y="115"/>
                    <a:pt x="130" y="117"/>
                    <a:pt x="130" y="119"/>
                  </a:cubicBezTo>
                  <a:lnTo>
                    <a:pt x="130" y="143"/>
                  </a:lnTo>
                  <a:close/>
                  <a:moveTo>
                    <a:pt x="163" y="143"/>
                  </a:moveTo>
                  <a:cubicBezTo>
                    <a:pt x="163" y="145"/>
                    <a:pt x="161" y="147"/>
                    <a:pt x="159" y="147"/>
                  </a:cubicBezTo>
                  <a:cubicBezTo>
                    <a:pt x="157" y="147"/>
                    <a:pt x="155" y="145"/>
                    <a:pt x="155" y="143"/>
                  </a:cubicBezTo>
                  <a:cubicBezTo>
                    <a:pt x="155" y="119"/>
                    <a:pt x="155" y="119"/>
                    <a:pt x="155" y="119"/>
                  </a:cubicBezTo>
                  <a:cubicBezTo>
                    <a:pt x="155" y="117"/>
                    <a:pt x="157" y="115"/>
                    <a:pt x="159" y="115"/>
                  </a:cubicBezTo>
                  <a:cubicBezTo>
                    <a:pt x="161" y="115"/>
                    <a:pt x="163" y="117"/>
                    <a:pt x="163" y="119"/>
                  </a:cubicBezTo>
                  <a:lnTo>
                    <a:pt x="163"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0" name="Freeform 201"/>
            <p:cNvSpPr/>
            <p:nvPr/>
          </p:nvSpPr>
          <p:spPr bwMode="auto">
            <a:xfrm>
              <a:off x="3335104" y="5515969"/>
              <a:ext cx="322143" cy="162239"/>
            </a:xfrm>
            <a:custGeom>
              <a:avLst/>
              <a:gdLst>
                <a:gd name="T0" fmla="*/ 336922090 w 155"/>
                <a:gd name="T1" fmla="*/ 337455040 h 78"/>
                <a:gd name="T2" fmla="*/ 431950118 w 155"/>
                <a:gd name="T3" fmla="*/ 328802293 h 78"/>
                <a:gd name="T4" fmla="*/ 449229453 w 155"/>
                <a:gd name="T5" fmla="*/ 315823173 h 78"/>
                <a:gd name="T6" fmla="*/ 444908580 w 155"/>
                <a:gd name="T7" fmla="*/ 302844053 h 78"/>
                <a:gd name="T8" fmla="*/ 358518141 w 155"/>
                <a:gd name="T9" fmla="*/ 177379227 h 78"/>
                <a:gd name="T10" fmla="*/ 587453740 w 155"/>
                <a:gd name="T11" fmla="*/ 272559440 h 78"/>
                <a:gd name="T12" fmla="*/ 604730996 w 155"/>
                <a:gd name="T13" fmla="*/ 268233067 h 78"/>
                <a:gd name="T14" fmla="*/ 669523306 w 155"/>
                <a:gd name="T15" fmla="*/ 168728560 h 78"/>
                <a:gd name="T16" fmla="*/ 336922090 w 155"/>
                <a:gd name="T17" fmla="*/ 0 h 78"/>
                <a:gd name="T18" fmla="*/ 0 w 155"/>
                <a:gd name="T19" fmla="*/ 168728560 h 78"/>
                <a:gd name="T20" fmla="*/ 336922090 w 155"/>
                <a:gd name="T21" fmla="*/ 33745504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78">
                  <a:moveTo>
                    <a:pt x="78" y="78"/>
                  </a:moveTo>
                  <a:cubicBezTo>
                    <a:pt x="85" y="78"/>
                    <a:pt x="93" y="77"/>
                    <a:pt x="100" y="76"/>
                  </a:cubicBezTo>
                  <a:cubicBezTo>
                    <a:pt x="102" y="76"/>
                    <a:pt x="103" y="75"/>
                    <a:pt x="104" y="73"/>
                  </a:cubicBezTo>
                  <a:cubicBezTo>
                    <a:pt x="104" y="72"/>
                    <a:pt x="104" y="71"/>
                    <a:pt x="103" y="70"/>
                  </a:cubicBezTo>
                  <a:cubicBezTo>
                    <a:pt x="83" y="41"/>
                    <a:pt x="83" y="41"/>
                    <a:pt x="83" y="41"/>
                  </a:cubicBezTo>
                  <a:cubicBezTo>
                    <a:pt x="136" y="63"/>
                    <a:pt x="136" y="63"/>
                    <a:pt x="136" y="63"/>
                  </a:cubicBezTo>
                  <a:cubicBezTo>
                    <a:pt x="137" y="63"/>
                    <a:pt x="139" y="63"/>
                    <a:pt x="140" y="62"/>
                  </a:cubicBezTo>
                  <a:cubicBezTo>
                    <a:pt x="150" y="55"/>
                    <a:pt x="155" y="47"/>
                    <a:pt x="155" y="39"/>
                  </a:cubicBezTo>
                  <a:cubicBezTo>
                    <a:pt x="155" y="17"/>
                    <a:pt x="121" y="0"/>
                    <a:pt x="78" y="0"/>
                  </a:cubicBezTo>
                  <a:cubicBezTo>
                    <a:pt x="34" y="0"/>
                    <a:pt x="0" y="17"/>
                    <a:pt x="0" y="39"/>
                  </a:cubicBezTo>
                  <a:cubicBezTo>
                    <a:pt x="0" y="60"/>
                    <a:pt x="34" y="78"/>
                    <a:pt x="78"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1" name="Freeform 202"/>
            <p:cNvSpPr/>
            <p:nvPr/>
          </p:nvSpPr>
          <p:spPr bwMode="auto">
            <a:xfrm>
              <a:off x="3601223" y="5640858"/>
              <a:ext cx="133059" cy="221765"/>
            </a:xfrm>
            <a:custGeom>
              <a:avLst/>
              <a:gdLst>
                <a:gd name="T0" fmla="*/ 116705217 w 64"/>
                <a:gd name="T1" fmla="*/ 94502979 h 107"/>
                <a:gd name="T2" fmla="*/ 116705217 w 64"/>
                <a:gd name="T3" fmla="*/ 0 h 107"/>
                <a:gd name="T4" fmla="*/ 82126510 w 64"/>
                <a:gd name="T5" fmla="*/ 30068847 h 107"/>
                <a:gd name="T6" fmla="*/ 82126510 w 64"/>
                <a:gd name="T7" fmla="*/ 77319300 h 107"/>
                <a:gd name="T8" fmla="*/ 0 w 64"/>
                <a:gd name="T9" fmla="*/ 47250453 h 107"/>
                <a:gd name="T10" fmla="*/ 82126510 w 64"/>
                <a:gd name="T11" fmla="*/ 210481928 h 107"/>
                <a:gd name="T12" fmla="*/ 82126510 w 64"/>
                <a:gd name="T13" fmla="*/ 219072731 h 107"/>
                <a:gd name="T14" fmla="*/ 82126510 w 64"/>
                <a:gd name="T15" fmla="*/ 459623507 h 107"/>
                <a:gd name="T16" fmla="*/ 276635898 w 64"/>
                <a:gd name="T17" fmla="*/ 339348119 h 107"/>
                <a:gd name="T18" fmla="*/ 276635898 w 64"/>
                <a:gd name="T19" fmla="*/ 154640672 h 107"/>
                <a:gd name="T20" fmla="*/ 116705217 w 64"/>
                <a:gd name="T21" fmla="*/ 94502979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4" h="107">
                  <a:moveTo>
                    <a:pt x="27" y="22"/>
                  </a:moveTo>
                  <a:cubicBezTo>
                    <a:pt x="27" y="0"/>
                    <a:pt x="27" y="0"/>
                    <a:pt x="27" y="0"/>
                  </a:cubicBezTo>
                  <a:cubicBezTo>
                    <a:pt x="25" y="2"/>
                    <a:pt x="23" y="5"/>
                    <a:pt x="19" y="7"/>
                  </a:cubicBezTo>
                  <a:cubicBezTo>
                    <a:pt x="19" y="18"/>
                    <a:pt x="19" y="18"/>
                    <a:pt x="19" y="18"/>
                  </a:cubicBezTo>
                  <a:cubicBezTo>
                    <a:pt x="0" y="11"/>
                    <a:pt x="0" y="11"/>
                    <a:pt x="0" y="11"/>
                  </a:cubicBezTo>
                  <a:cubicBezTo>
                    <a:pt x="19" y="49"/>
                    <a:pt x="19" y="49"/>
                    <a:pt x="19" y="49"/>
                  </a:cubicBezTo>
                  <a:cubicBezTo>
                    <a:pt x="19" y="50"/>
                    <a:pt x="19" y="50"/>
                    <a:pt x="19" y="51"/>
                  </a:cubicBezTo>
                  <a:cubicBezTo>
                    <a:pt x="19" y="107"/>
                    <a:pt x="19" y="107"/>
                    <a:pt x="19" y="107"/>
                  </a:cubicBezTo>
                  <a:cubicBezTo>
                    <a:pt x="56" y="106"/>
                    <a:pt x="64" y="79"/>
                    <a:pt x="64" y="79"/>
                  </a:cubicBezTo>
                  <a:cubicBezTo>
                    <a:pt x="64" y="36"/>
                    <a:pt x="64" y="36"/>
                    <a:pt x="64" y="36"/>
                  </a:cubicBezTo>
                  <a:lnTo>
                    <a:pt x="27"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2" name="Freeform 203"/>
            <p:cNvSpPr/>
            <p:nvPr/>
          </p:nvSpPr>
          <p:spPr bwMode="auto">
            <a:xfrm>
              <a:off x="3335104" y="5638524"/>
              <a:ext cx="288295" cy="213595"/>
            </a:xfrm>
            <a:custGeom>
              <a:avLst/>
              <a:gdLst>
                <a:gd name="T0" fmla="*/ 520511437 w 139"/>
                <a:gd name="T1" fmla="*/ 206417793 h 103"/>
                <a:gd name="T2" fmla="*/ 447381988 w 139"/>
                <a:gd name="T3" fmla="*/ 180616347 h 103"/>
                <a:gd name="T4" fmla="*/ 447381988 w 139"/>
                <a:gd name="T5" fmla="*/ 103209933 h 103"/>
                <a:gd name="T6" fmla="*/ 438778768 w 139"/>
                <a:gd name="T7" fmla="*/ 107508792 h 103"/>
                <a:gd name="T8" fmla="*/ 335535973 w 139"/>
                <a:gd name="T9" fmla="*/ 116110657 h 103"/>
                <a:gd name="T10" fmla="*/ 0 w 139"/>
                <a:gd name="T11" fmla="*/ 0 h 103"/>
                <a:gd name="T12" fmla="*/ 0 w 139"/>
                <a:gd name="T13" fmla="*/ 184917279 h 103"/>
                <a:gd name="T14" fmla="*/ 0 w 139"/>
                <a:gd name="T15" fmla="*/ 189216138 h 103"/>
                <a:gd name="T16" fmla="*/ 0 w 139"/>
                <a:gd name="T17" fmla="*/ 189216138 h 103"/>
                <a:gd name="T18" fmla="*/ 335535973 w 139"/>
                <a:gd name="T19" fmla="*/ 356931761 h 103"/>
                <a:gd name="T20" fmla="*/ 430173473 w 139"/>
                <a:gd name="T21" fmla="*/ 348331970 h 103"/>
                <a:gd name="T22" fmla="*/ 447381988 w 139"/>
                <a:gd name="T23" fmla="*/ 331130315 h 103"/>
                <a:gd name="T24" fmla="*/ 447381988 w 139"/>
                <a:gd name="T25" fmla="*/ 215019658 h 103"/>
                <a:gd name="T26" fmla="*/ 520511437 w 139"/>
                <a:gd name="T27" fmla="*/ 240821104 h 103"/>
                <a:gd name="T28" fmla="*/ 520511437 w 139"/>
                <a:gd name="T29" fmla="*/ 275224416 h 103"/>
                <a:gd name="T30" fmla="*/ 593640886 w 139"/>
                <a:gd name="T31" fmla="*/ 442940039 h 103"/>
                <a:gd name="T32" fmla="*/ 597942497 w 139"/>
                <a:gd name="T33" fmla="*/ 227920381 h 103"/>
                <a:gd name="T34" fmla="*/ 520511437 w 139"/>
                <a:gd name="T35" fmla="*/ 73107555 h 103"/>
                <a:gd name="T36" fmla="*/ 520511437 w 139"/>
                <a:gd name="T37" fmla="*/ 20641779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9" h="103">
                  <a:moveTo>
                    <a:pt x="121" y="48"/>
                  </a:moveTo>
                  <a:cubicBezTo>
                    <a:pt x="104" y="42"/>
                    <a:pt x="104" y="42"/>
                    <a:pt x="104" y="42"/>
                  </a:cubicBezTo>
                  <a:cubicBezTo>
                    <a:pt x="104" y="24"/>
                    <a:pt x="104" y="24"/>
                    <a:pt x="104" y="24"/>
                  </a:cubicBezTo>
                  <a:cubicBezTo>
                    <a:pt x="103" y="25"/>
                    <a:pt x="102" y="25"/>
                    <a:pt x="102" y="25"/>
                  </a:cubicBezTo>
                  <a:cubicBezTo>
                    <a:pt x="94" y="26"/>
                    <a:pt x="86" y="27"/>
                    <a:pt x="78" y="27"/>
                  </a:cubicBezTo>
                  <a:cubicBezTo>
                    <a:pt x="42" y="27"/>
                    <a:pt x="14" y="16"/>
                    <a:pt x="0" y="0"/>
                  </a:cubicBezTo>
                  <a:cubicBezTo>
                    <a:pt x="0" y="43"/>
                    <a:pt x="0" y="43"/>
                    <a:pt x="0" y="43"/>
                  </a:cubicBezTo>
                  <a:cubicBezTo>
                    <a:pt x="0" y="43"/>
                    <a:pt x="0" y="43"/>
                    <a:pt x="0" y="44"/>
                  </a:cubicBezTo>
                  <a:cubicBezTo>
                    <a:pt x="0" y="44"/>
                    <a:pt x="0" y="44"/>
                    <a:pt x="0" y="44"/>
                  </a:cubicBezTo>
                  <a:cubicBezTo>
                    <a:pt x="0" y="66"/>
                    <a:pt x="34" y="83"/>
                    <a:pt x="78" y="83"/>
                  </a:cubicBezTo>
                  <a:cubicBezTo>
                    <a:pt x="86" y="83"/>
                    <a:pt x="93" y="82"/>
                    <a:pt x="100" y="81"/>
                  </a:cubicBezTo>
                  <a:cubicBezTo>
                    <a:pt x="102" y="81"/>
                    <a:pt x="104" y="79"/>
                    <a:pt x="104" y="77"/>
                  </a:cubicBezTo>
                  <a:cubicBezTo>
                    <a:pt x="104" y="50"/>
                    <a:pt x="104" y="50"/>
                    <a:pt x="104" y="50"/>
                  </a:cubicBezTo>
                  <a:cubicBezTo>
                    <a:pt x="121" y="56"/>
                    <a:pt x="121" y="56"/>
                    <a:pt x="121" y="56"/>
                  </a:cubicBezTo>
                  <a:cubicBezTo>
                    <a:pt x="121" y="64"/>
                    <a:pt x="121" y="64"/>
                    <a:pt x="121" y="64"/>
                  </a:cubicBezTo>
                  <a:cubicBezTo>
                    <a:pt x="138" y="103"/>
                    <a:pt x="138" y="103"/>
                    <a:pt x="138" y="103"/>
                  </a:cubicBezTo>
                  <a:cubicBezTo>
                    <a:pt x="139" y="53"/>
                    <a:pt x="139" y="53"/>
                    <a:pt x="139" y="53"/>
                  </a:cubicBezTo>
                  <a:cubicBezTo>
                    <a:pt x="121" y="17"/>
                    <a:pt x="121" y="17"/>
                    <a:pt x="121" y="17"/>
                  </a:cubicBezTo>
                  <a:lnTo>
                    <a:pt x="12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3" name="Freeform 204"/>
            <p:cNvSpPr/>
            <p:nvPr/>
          </p:nvSpPr>
          <p:spPr bwMode="auto">
            <a:xfrm>
              <a:off x="2467885" y="5783255"/>
              <a:ext cx="319809" cy="44353"/>
            </a:xfrm>
            <a:custGeom>
              <a:avLst/>
              <a:gdLst>
                <a:gd name="T0" fmla="*/ 340696266 w 154"/>
                <a:gd name="T1" fmla="*/ 89215003 h 21"/>
                <a:gd name="T2" fmla="*/ 263069899 w 154"/>
                <a:gd name="T3" fmla="*/ 57990491 h 21"/>
                <a:gd name="T4" fmla="*/ 202692452 w 154"/>
                <a:gd name="T5" fmla="*/ 35685157 h 21"/>
                <a:gd name="T6" fmla="*/ 181130265 w 154"/>
                <a:gd name="T7" fmla="*/ 40145801 h 21"/>
                <a:gd name="T8" fmla="*/ 172503729 w 154"/>
                <a:gd name="T9" fmla="*/ 44606446 h 21"/>
                <a:gd name="T10" fmla="*/ 159566001 w 154"/>
                <a:gd name="T11" fmla="*/ 57990491 h 21"/>
                <a:gd name="T12" fmla="*/ 8624460 w 154"/>
                <a:gd name="T13" fmla="*/ 31224512 h 21"/>
                <a:gd name="T14" fmla="*/ 8624460 w 154"/>
                <a:gd name="T15" fmla="*/ 4460645 h 21"/>
                <a:gd name="T16" fmla="*/ 30188724 w 154"/>
                <a:gd name="T17" fmla="*/ 8921289 h 21"/>
                <a:gd name="T18" fmla="*/ 142317082 w 154"/>
                <a:gd name="T19" fmla="*/ 26763867 h 21"/>
                <a:gd name="T20" fmla="*/ 150941541 w 154"/>
                <a:gd name="T21" fmla="*/ 17842578 h 21"/>
                <a:gd name="T22" fmla="*/ 159566001 w 154"/>
                <a:gd name="T23" fmla="*/ 8921289 h 21"/>
                <a:gd name="T24" fmla="*/ 202692452 w 154"/>
                <a:gd name="T25" fmla="*/ 0 h 21"/>
                <a:gd name="T26" fmla="*/ 280318819 w 154"/>
                <a:gd name="T27" fmla="*/ 31224512 h 21"/>
                <a:gd name="T28" fmla="*/ 340696266 w 154"/>
                <a:gd name="T29" fmla="*/ 53529847 h 21"/>
                <a:gd name="T30" fmla="*/ 388133908 w 154"/>
                <a:gd name="T31" fmla="*/ 31224512 h 21"/>
                <a:gd name="T32" fmla="*/ 418322632 w 154"/>
                <a:gd name="T33" fmla="*/ 13381934 h 21"/>
                <a:gd name="T34" fmla="*/ 487324539 w 154"/>
                <a:gd name="T35" fmla="*/ 17842578 h 21"/>
                <a:gd name="T36" fmla="*/ 504575535 w 154"/>
                <a:gd name="T37" fmla="*/ 26763867 h 21"/>
                <a:gd name="T38" fmla="*/ 534764258 w 154"/>
                <a:gd name="T39" fmla="*/ 49069202 h 21"/>
                <a:gd name="T40" fmla="*/ 586515169 w 154"/>
                <a:gd name="T41" fmla="*/ 35685157 h 21"/>
                <a:gd name="T42" fmla="*/ 599452897 w 154"/>
                <a:gd name="T43" fmla="*/ 26763867 h 21"/>
                <a:gd name="T44" fmla="*/ 646890540 w 154"/>
                <a:gd name="T45" fmla="*/ 0 h 21"/>
                <a:gd name="T46" fmla="*/ 664141536 w 154"/>
                <a:gd name="T47" fmla="*/ 17842578 h 21"/>
                <a:gd name="T48" fmla="*/ 646890540 w 154"/>
                <a:gd name="T49" fmla="*/ 35685157 h 21"/>
                <a:gd name="T50" fmla="*/ 621015084 w 154"/>
                <a:gd name="T51" fmla="*/ 49069202 h 21"/>
                <a:gd name="T52" fmla="*/ 612390625 w 154"/>
                <a:gd name="T53" fmla="*/ 62451136 h 21"/>
                <a:gd name="T54" fmla="*/ 521824454 w 154"/>
                <a:gd name="T55" fmla="*/ 80293714 h 21"/>
                <a:gd name="T56" fmla="*/ 483011271 w 154"/>
                <a:gd name="T57" fmla="*/ 57990491 h 21"/>
                <a:gd name="T58" fmla="*/ 470073543 w 154"/>
                <a:gd name="T59" fmla="*/ 44606446 h 21"/>
                <a:gd name="T60" fmla="*/ 435573628 w 154"/>
                <a:gd name="T61" fmla="*/ 44606446 h 21"/>
                <a:gd name="T62" fmla="*/ 409698172 w 154"/>
                <a:gd name="T63" fmla="*/ 57990491 h 21"/>
                <a:gd name="T64" fmla="*/ 345009534 w 154"/>
                <a:gd name="T65" fmla="*/ 89215003 h 21"/>
                <a:gd name="T66" fmla="*/ 340696266 w 154"/>
                <a:gd name="T67" fmla="*/ 89215003 h 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 h="21">
                  <a:moveTo>
                    <a:pt x="79" y="20"/>
                  </a:moveTo>
                  <a:cubicBezTo>
                    <a:pt x="73" y="20"/>
                    <a:pt x="67" y="18"/>
                    <a:pt x="61" y="13"/>
                  </a:cubicBezTo>
                  <a:cubicBezTo>
                    <a:pt x="55" y="10"/>
                    <a:pt x="51" y="8"/>
                    <a:pt x="47" y="8"/>
                  </a:cubicBezTo>
                  <a:cubicBezTo>
                    <a:pt x="44" y="8"/>
                    <a:pt x="43" y="8"/>
                    <a:pt x="42" y="9"/>
                  </a:cubicBezTo>
                  <a:cubicBezTo>
                    <a:pt x="41" y="9"/>
                    <a:pt x="41" y="10"/>
                    <a:pt x="40" y="10"/>
                  </a:cubicBezTo>
                  <a:cubicBezTo>
                    <a:pt x="39" y="11"/>
                    <a:pt x="38" y="12"/>
                    <a:pt x="37" y="13"/>
                  </a:cubicBezTo>
                  <a:cubicBezTo>
                    <a:pt x="25" y="21"/>
                    <a:pt x="13" y="19"/>
                    <a:pt x="2" y="7"/>
                  </a:cubicBezTo>
                  <a:cubicBezTo>
                    <a:pt x="0" y="5"/>
                    <a:pt x="0" y="3"/>
                    <a:pt x="2" y="1"/>
                  </a:cubicBezTo>
                  <a:cubicBezTo>
                    <a:pt x="3" y="0"/>
                    <a:pt x="6" y="0"/>
                    <a:pt x="7" y="2"/>
                  </a:cubicBezTo>
                  <a:cubicBezTo>
                    <a:pt x="16" y="11"/>
                    <a:pt x="24" y="12"/>
                    <a:pt x="33" y="6"/>
                  </a:cubicBezTo>
                  <a:cubicBezTo>
                    <a:pt x="33" y="6"/>
                    <a:pt x="34" y="5"/>
                    <a:pt x="35" y="4"/>
                  </a:cubicBezTo>
                  <a:cubicBezTo>
                    <a:pt x="35" y="4"/>
                    <a:pt x="36" y="3"/>
                    <a:pt x="37" y="2"/>
                  </a:cubicBezTo>
                  <a:cubicBezTo>
                    <a:pt x="41" y="0"/>
                    <a:pt x="44" y="0"/>
                    <a:pt x="47" y="0"/>
                  </a:cubicBezTo>
                  <a:cubicBezTo>
                    <a:pt x="55" y="0"/>
                    <a:pt x="61" y="4"/>
                    <a:pt x="65" y="7"/>
                  </a:cubicBezTo>
                  <a:cubicBezTo>
                    <a:pt x="70" y="10"/>
                    <a:pt x="75" y="12"/>
                    <a:pt x="79" y="12"/>
                  </a:cubicBezTo>
                  <a:cubicBezTo>
                    <a:pt x="83" y="12"/>
                    <a:pt x="87" y="9"/>
                    <a:pt x="90" y="7"/>
                  </a:cubicBezTo>
                  <a:cubicBezTo>
                    <a:pt x="93" y="5"/>
                    <a:pt x="95" y="4"/>
                    <a:pt x="97" y="3"/>
                  </a:cubicBezTo>
                  <a:cubicBezTo>
                    <a:pt x="103" y="0"/>
                    <a:pt x="109" y="0"/>
                    <a:pt x="113" y="4"/>
                  </a:cubicBezTo>
                  <a:cubicBezTo>
                    <a:pt x="115" y="4"/>
                    <a:pt x="116" y="5"/>
                    <a:pt x="117" y="6"/>
                  </a:cubicBezTo>
                  <a:cubicBezTo>
                    <a:pt x="119" y="8"/>
                    <a:pt x="122" y="10"/>
                    <a:pt x="124" y="11"/>
                  </a:cubicBezTo>
                  <a:cubicBezTo>
                    <a:pt x="128" y="12"/>
                    <a:pt x="132" y="11"/>
                    <a:pt x="136" y="8"/>
                  </a:cubicBezTo>
                  <a:cubicBezTo>
                    <a:pt x="137" y="7"/>
                    <a:pt x="138" y="6"/>
                    <a:pt x="139" y="6"/>
                  </a:cubicBezTo>
                  <a:cubicBezTo>
                    <a:pt x="141" y="3"/>
                    <a:pt x="144" y="0"/>
                    <a:pt x="150" y="0"/>
                  </a:cubicBezTo>
                  <a:cubicBezTo>
                    <a:pt x="152" y="0"/>
                    <a:pt x="154" y="2"/>
                    <a:pt x="154" y="4"/>
                  </a:cubicBezTo>
                  <a:cubicBezTo>
                    <a:pt x="154" y="6"/>
                    <a:pt x="152" y="8"/>
                    <a:pt x="150" y="8"/>
                  </a:cubicBezTo>
                  <a:cubicBezTo>
                    <a:pt x="148" y="8"/>
                    <a:pt x="147" y="9"/>
                    <a:pt x="144" y="11"/>
                  </a:cubicBezTo>
                  <a:cubicBezTo>
                    <a:pt x="143" y="12"/>
                    <a:pt x="143" y="13"/>
                    <a:pt x="142" y="14"/>
                  </a:cubicBezTo>
                  <a:cubicBezTo>
                    <a:pt x="135" y="19"/>
                    <a:pt x="127" y="21"/>
                    <a:pt x="121" y="18"/>
                  </a:cubicBezTo>
                  <a:cubicBezTo>
                    <a:pt x="117" y="17"/>
                    <a:pt x="115" y="15"/>
                    <a:pt x="112" y="13"/>
                  </a:cubicBezTo>
                  <a:cubicBezTo>
                    <a:pt x="111" y="12"/>
                    <a:pt x="110" y="11"/>
                    <a:pt x="109" y="10"/>
                  </a:cubicBezTo>
                  <a:cubicBezTo>
                    <a:pt x="106" y="9"/>
                    <a:pt x="104" y="8"/>
                    <a:pt x="101" y="10"/>
                  </a:cubicBezTo>
                  <a:cubicBezTo>
                    <a:pt x="99" y="11"/>
                    <a:pt x="97" y="12"/>
                    <a:pt x="95" y="13"/>
                  </a:cubicBezTo>
                  <a:cubicBezTo>
                    <a:pt x="90" y="16"/>
                    <a:pt x="85" y="19"/>
                    <a:pt x="80" y="20"/>
                  </a:cubicBezTo>
                  <a:cubicBezTo>
                    <a:pt x="79" y="20"/>
                    <a:pt x="79" y="20"/>
                    <a:pt x="7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4" name="Freeform 206"/>
            <p:cNvSpPr/>
            <p:nvPr/>
          </p:nvSpPr>
          <p:spPr bwMode="auto">
            <a:xfrm>
              <a:off x="2497064" y="5843948"/>
              <a:ext cx="263784" cy="42019"/>
            </a:xfrm>
            <a:custGeom>
              <a:avLst/>
              <a:gdLst>
                <a:gd name="T0" fmla="*/ 0 w 127"/>
                <a:gd name="T1" fmla="*/ 8828192 h 20"/>
                <a:gd name="T2" fmla="*/ 51768129 w 127"/>
                <a:gd name="T3" fmla="*/ 88279818 h 20"/>
                <a:gd name="T4" fmla="*/ 491805536 w 127"/>
                <a:gd name="T5" fmla="*/ 88279818 h 20"/>
                <a:gd name="T6" fmla="*/ 547889753 w 127"/>
                <a:gd name="T7" fmla="*/ 8828192 h 20"/>
                <a:gd name="T8" fmla="*/ 547889753 w 127"/>
                <a:gd name="T9" fmla="*/ 0 h 20"/>
                <a:gd name="T10" fmla="*/ 0 w 127"/>
                <a:gd name="T11" fmla="*/ 0 h 20"/>
                <a:gd name="T12" fmla="*/ 0 w 127"/>
                <a:gd name="T13" fmla="*/ 8828192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7" h="20">
                  <a:moveTo>
                    <a:pt x="0" y="2"/>
                  </a:moveTo>
                  <a:cubicBezTo>
                    <a:pt x="0" y="12"/>
                    <a:pt x="5" y="20"/>
                    <a:pt x="12" y="20"/>
                  </a:cubicBezTo>
                  <a:cubicBezTo>
                    <a:pt x="114" y="20"/>
                    <a:pt x="114" y="20"/>
                    <a:pt x="114" y="20"/>
                  </a:cubicBezTo>
                  <a:cubicBezTo>
                    <a:pt x="121" y="20"/>
                    <a:pt x="127" y="12"/>
                    <a:pt x="127" y="2"/>
                  </a:cubicBezTo>
                  <a:cubicBezTo>
                    <a:pt x="127" y="0"/>
                    <a:pt x="127" y="0"/>
                    <a:pt x="127" y="0"/>
                  </a:cubicBezTo>
                  <a:cubicBezTo>
                    <a:pt x="0" y="0"/>
                    <a:pt x="0" y="0"/>
                    <a:pt x="0"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5" name="Freeform 207"/>
            <p:cNvSpPr>
              <a:spLocks noEditPoints="1"/>
            </p:cNvSpPr>
            <p:nvPr/>
          </p:nvSpPr>
          <p:spPr bwMode="auto">
            <a:xfrm>
              <a:off x="2473721" y="5596505"/>
              <a:ext cx="301134" cy="172744"/>
            </a:xfrm>
            <a:custGeom>
              <a:avLst/>
              <a:gdLst>
                <a:gd name="T0" fmla="*/ 81947907 w 145"/>
                <a:gd name="T1" fmla="*/ 359523970 h 83"/>
                <a:gd name="T2" fmla="*/ 560694894 w 145"/>
                <a:gd name="T3" fmla="*/ 359523970 h 83"/>
                <a:gd name="T4" fmla="*/ 582260242 w 145"/>
                <a:gd name="T5" fmla="*/ 255565382 h 83"/>
                <a:gd name="T6" fmla="*/ 73320937 w 145"/>
                <a:gd name="T7" fmla="*/ 229574695 h 83"/>
                <a:gd name="T8" fmla="*/ 81947907 w 145"/>
                <a:gd name="T9" fmla="*/ 359523970 h 83"/>
                <a:gd name="T10" fmla="*/ 439929776 w 145"/>
                <a:gd name="T11" fmla="*/ 246901126 h 83"/>
                <a:gd name="T12" fmla="*/ 461495124 w 145"/>
                <a:gd name="T13" fmla="*/ 264227557 h 83"/>
                <a:gd name="T14" fmla="*/ 439929776 w 145"/>
                <a:gd name="T15" fmla="*/ 285887157 h 83"/>
                <a:gd name="T16" fmla="*/ 422677913 w 145"/>
                <a:gd name="T17" fmla="*/ 264227557 h 83"/>
                <a:gd name="T18" fmla="*/ 439929776 w 145"/>
                <a:gd name="T19" fmla="*/ 246901126 h 83"/>
                <a:gd name="T20" fmla="*/ 319164658 w 145"/>
                <a:gd name="T21" fmla="*/ 168933226 h 83"/>
                <a:gd name="T22" fmla="*/ 345043491 w 145"/>
                <a:gd name="T23" fmla="*/ 190590745 h 83"/>
                <a:gd name="T24" fmla="*/ 319164658 w 145"/>
                <a:gd name="T25" fmla="*/ 216581432 h 83"/>
                <a:gd name="T26" fmla="*/ 297599310 w 145"/>
                <a:gd name="T27" fmla="*/ 190590745 h 83"/>
                <a:gd name="T28" fmla="*/ 319164658 w 145"/>
                <a:gd name="T29" fmla="*/ 168933226 h 83"/>
                <a:gd name="T30" fmla="*/ 185461162 w 145"/>
                <a:gd name="T31" fmla="*/ 246901126 h 83"/>
                <a:gd name="T32" fmla="*/ 202713025 w 145"/>
                <a:gd name="T33" fmla="*/ 264227557 h 83"/>
                <a:gd name="T34" fmla="*/ 185461162 w 145"/>
                <a:gd name="T35" fmla="*/ 285887157 h 83"/>
                <a:gd name="T36" fmla="*/ 168209299 w 145"/>
                <a:gd name="T37" fmla="*/ 264227557 h 83"/>
                <a:gd name="T38" fmla="*/ 185461162 w 145"/>
                <a:gd name="T39" fmla="*/ 246901126 h 8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5" h="83">
                  <a:moveTo>
                    <a:pt x="19" y="83"/>
                  </a:moveTo>
                  <a:cubicBezTo>
                    <a:pt x="130" y="83"/>
                    <a:pt x="130" y="83"/>
                    <a:pt x="130" y="83"/>
                  </a:cubicBezTo>
                  <a:cubicBezTo>
                    <a:pt x="130" y="83"/>
                    <a:pt x="145" y="82"/>
                    <a:pt x="135" y="59"/>
                  </a:cubicBezTo>
                  <a:cubicBezTo>
                    <a:pt x="124" y="31"/>
                    <a:pt x="59" y="0"/>
                    <a:pt x="17" y="53"/>
                  </a:cubicBezTo>
                  <a:cubicBezTo>
                    <a:pt x="17" y="53"/>
                    <a:pt x="0" y="77"/>
                    <a:pt x="19" y="83"/>
                  </a:cubicBezTo>
                  <a:close/>
                  <a:moveTo>
                    <a:pt x="102" y="57"/>
                  </a:moveTo>
                  <a:cubicBezTo>
                    <a:pt x="105" y="57"/>
                    <a:pt x="107" y="59"/>
                    <a:pt x="107" y="61"/>
                  </a:cubicBezTo>
                  <a:cubicBezTo>
                    <a:pt x="107" y="64"/>
                    <a:pt x="105" y="66"/>
                    <a:pt x="102" y="66"/>
                  </a:cubicBezTo>
                  <a:cubicBezTo>
                    <a:pt x="100" y="66"/>
                    <a:pt x="98" y="64"/>
                    <a:pt x="98" y="61"/>
                  </a:cubicBezTo>
                  <a:cubicBezTo>
                    <a:pt x="98" y="59"/>
                    <a:pt x="100" y="57"/>
                    <a:pt x="102" y="57"/>
                  </a:cubicBezTo>
                  <a:close/>
                  <a:moveTo>
                    <a:pt x="74" y="39"/>
                  </a:moveTo>
                  <a:cubicBezTo>
                    <a:pt x="77" y="39"/>
                    <a:pt x="80" y="41"/>
                    <a:pt x="80" y="44"/>
                  </a:cubicBezTo>
                  <a:cubicBezTo>
                    <a:pt x="80" y="47"/>
                    <a:pt x="77" y="50"/>
                    <a:pt x="74" y="50"/>
                  </a:cubicBezTo>
                  <a:cubicBezTo>
                    <a:pt x="71" y="50"/>
                    <a:pt x="69" y="47"/>
                    <a:pt x="69" y="44"/>
                  </a:cubicBezTo>
                  <a:cubicBezTo>
                    <a:pt x="69" y="41"/>
                    <a:pt x="71" y="39"/>
                    <a:pt x="74" y="39"/>
                  </a:cubicBezTo>
                  <a:close/>
                  <a:moveTo>
                    <a:pt x="43" y="57"/>
                  </a:moveTo>
                  <a:cubicBezTo>
                    <a:pt x="45" y="57"/>
                    <a:pt x="47" y="59"/>
                    <a:pt x="47" y="61"/>
                  </a:cubicBezTo>
                  <a:cubicBezTo>
                    <a:pt x="47" y="64"/>
                    <a:pt x="45" y="66"/>
                    <a:pt x="43" y="66"/>
                  </a:cubicBezTo>
                  <a:cubicBezTo>
                    <a:pt x="41" y="66"/>
                    <a:pt x="39" y="64"/>
                    <a:pt x="39" y="61"/>
                  </a:cubicBezTo>
                  <a:cubicBezTo>
                    <a:pt x="39" y="59"/>
                    <a:pt x="41" y="57"/>
                    <a:pt x="4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6" name="Freeform 208"/>
            <p:cNvSpPr/>
            <p:nvPr/>
          </p:nvSpPr>
          <p:spPr bwMode="auto">
            <a:xfrm>
              <a:off x="2627789" y="5492625"/>
              <a:ext cx="240440" cy="391007"/>
            </a:xfrm>
            <a:custGeom>
              <a:avLst/>
              <a:gdLst>
                <a:gd name="T0" fmla="*/ 481188841 w 116"/>
                <a:gd name="T1" fmla="*/ 220609061 h 188"/>
                <a:gd name="T2" fmla="*/ 257780699 w 116"/>
                <a:gd name="T3" fmla="*/ 220609061 h 188"/>
                <a:gd name="T4" fmla="*/ 322224837 w 116"/>
                <a:gd name="T5" fmla="*/ 34606199 h 188"/>
                <a:gd name="T6" fmla="*/ 326521666 w 116"/>
                <a:gd name="T7" fmla="*/ 8652070 h 188"/>
                <a:gd name="T8" fmla="*/ 300742767 w 116"/>
                <a:gd name="T9" fmla="*/ 8652070 h 188"/>
                <a:gd name="T10" fmla="*/ 223408142 w 116"/>
                <a:gd name="T11" fmla="*/ 220609061 h 188"/>
                <a:gd name="T12" fmla="*/ 17185242 w 116"/>
                <a:gd name="T13" fmla="*/ 220609061 h 188"/>
                <a:gd name="T14" fmla="*/ 0 w 116"/>
                <a:gd name="T15" fmla="*/ 237911121 h 188"/>
                <a:gd name="T16" fmla="*/ 17185242 w 116"/>
                <a:gd name="T17" fmla="*/ 255215260 h 188"/>
                <a:gd name="T18" fmla="*/ 77334624 w 116"/>
                <a:gd name="T19" fmla="*/ 255215260 h 188"/>
                <a:gd name="T20" fmla="*/ 81629380 w 116"/>
                <a:gd name="T21" fmla="*/ 298471450 h 188"/>
                <a:gd name="T22" fmla="*/ 296445938 w 116"/>
                <a:gd name="T23" fmla="*/ 458520182 h 188"/>
                <a:gd name="T24" fmla="*/ 300742767 w 116"/>
                <a:gd name="T25" fmla="*/ 570988770 h 188"/>
                <a:gd name="T26" fmla="*/ 309336424 w 116"/>
                <a:gd name="T27" fmla="*/ 570988770 h 188"/>
                <a:gd name="T28" fmla="*/ 313631180 w 116"/>
                <a:gd name="T29" fmla="*/ 570988770 h 188"/>
                <a:gd name="T30" fmla="*/ 365186905 w 116"/>
                <a:gd name="T31" fmla="*/ 622897029 h 188"/>
                <a:gd name="T32" fmla="*/ 352298492 w 116"/>
                <a:gd name="T33" fmla="*/ 657501149 h 188"/>
                <a:gd name="T34" fmla="*/ 317928008 w 116"/>
                <a:gd name="T35" fmla="*/ 674805288 h 188"/>
                <a:gd name="T36" fmla="*/ 313631180 w 116"/>
                <a:gd name="T37" fmla="*/ 679129243 h 188"/>
                <a:gd name="T38" fmla="*/ 300742767 w 116"/>
                <a:gd name="T39" fmla="*/ 692107348 h 188"/>
                <a:gd name="T40" fmla="*/ 296445938 w 116"/>
                <a:gd name="T41" fmla="*/ 696433383 h 188"/>
                <a:gd name="T42" fmla="*/ 309336424 w 116"/>
                <a:gd name="T43" fmla="*/ 696433383 h 188"/>
                <a:gd name="T44" fmla="*/ 309336424 w 116"/>
                <a:gd name="T45" fmla="*/ 739689572 h 188"/>
                <a:gd name="T46" fmla="*/ 283557525 w 116"/>
                <a:gd name="T47" fmla="*/ 813225926 h 188"/>
                <a:gd name="T48" fmla="*/ 369483733 w 116"/>
                <a:gd name="T49" fmla="*/ 813225926 h 188"/>
                <a:gd name="T50" fmla="*/ 421039459 w 116"/>
                <a:gd name="T51" fmla="*/ 255215260 h 188"/>
                <a:gd name="T52" fmla="*/ 481188841 w 116"/>
                <a:gd name="T53" fmla="*/ 255215260 h 188"/>
                <a:gd name="T54" fmla="*/ 498374083 w 116"/>
                <a:gd name="T55" fmla="*/ 237911121 h 188"/>
                <a:gd name="T56" fmla="*/ 481188841 w 116"/>
                <a:gd name="T57" fmla="*/ 220609061 h 1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6" h="188">
                  <a:moveTo>
                    <a:pt x="112" y="51"/>
                  </a:moveTo>
                  <a:cubicBezTo>
                    <a:pt x="60" y="51"/>
                    <a:pt x="60" y="51"/>
                    <a:pt x="60" y="51"/>
                  </a:cubicBezTo>
                  <a:cubicBezTo>
                    <a:pt x="62" y="21"/>
                    <a:pt x="75" y="8"/>
                    <a:pt x="75" y="8"/>
                  </a:cubicBezTo>
                  <a:cubicBezTo>
                    <a:pt x="77" y="6"/>
                    <a:pt x="77" y="4"/>
                    <a:pt x="76" y="2"/>
                  </a:cubicBezTo>
                  <a:cubicBezTo>
                    <a:pt x="74" y="0"/>
                    <a:pt x="72" y="0"/>
                    <a:pt x="70" y="2"/>
                  </a:cubicBezTo>
                  <a:cubicBezTo>
                    <a:pt x="69" y="2"/>
                    <a:pt x="54" y="17"/>
                    <a:pt x="52" y="51"/>
                  </a:cubicBezTo>
                  <a:cubicBezTo>
                    <a:pt x="4" y="51"/>
                    <a:pt x="4" y="51"/>
                    <a:pt x="4" y="51"/>
                  </a:cubicBezTo>
                  <a:cubicBezTo>
                    <a:pt x="2" y="51"/>
                    <a:pt x="0" y="52"/>
                    <a:pt x="0" y="55"/>
                  </a:cubicBezTo>
                  <a:cubicBezTo>
                    <a:pt x="0" y="57"/>
                    <a:pt x="2" y="59"/>
                    <a:pt x="4" y="59"/>
                  </a:cubicBezTo>
                  <a:cubicBezTo>
                    <a:pt x="18" y="59"/>
                    <a:pt x="18" y="59"/>
                    <a:pt x="18" y="59"/>
                  </a:cubicBezTo>
                  <a:cubicBezTo>
                    <a:pt x="19" y="69"/>
                    <a:pt x="19" y="69"/>
                    <a:pt x="19" y="69"/>
                  </a:cubicBezTo>
                  <a:cubicBezTo>
                    <a:pt x="43" y="75"/>
                    <a:pt x="63" y="91"/>
                    <a:pt x="69" y="106"/>
                  </a:cubicBezTo>
                  <a:cubicBezTo>
                    <a:pt x="73" y="117"/>
                    <a:pt x="74" y="126"/>
                    <a:pt x="70" y="132"/>
                  </a:cubicBezTo>
                  <a:cubicBezTo>
                    <a:pt x="71" y="132"/>
                    <a:pt x="72" y="132"/>
                    <a:pt x="72" y="132"/>
                  </a:cubicBezTo>
                  <a:cubicBezTo>
                    <a:pt x="73" y="132"/>
                    <a:pt x="73" y="132"/>
                    <a:pt x="73" y="132"/>
                  </a:cubicBezTo>
                  <a:cubicBezTo>
                    <a:pt x="79" y="132"/>
                    <a:pt x="85" y="137"/>
                    <a:pt x="85" y="144"/>
                  </a:cubicBezTo>
                  <a:cubicBezTo>
                    <a:pt x="85" y="147"/>
                    <a:pt x="84" y="150"/>
                    <a:pt x="82" y="152"/>
                  </a:cubicBezTo>
                  <a:cubicBezTo>
                    <a:pt x="80" y="154"/>
                    <a:pt x="77" y="156"/>
                    <a:pt x="74" y="156"/>
                  </a:cubicBezTo>
                  <a:cubicBezTo>
                    <a:pt x="74" y="156"/>
                    <a:pt x="73" y="157"/>
                    <a:pt x="73" y="157"/>
                  </a:cubicBezTo>
                  <a:cubicBezTo>
                    <a:pt x="72" y="158"/>
                    <a:pt x="71" y="159"/>
                    <a:pt x="70" y="160"/>
                  </a:cubicBezTo>
                  <a:cubicBezTo>
                    <a:pt x="69" y="160"/>
                    <a:pt x="69" y="161"/>
                    <a:pt x="69" y="161"/>
                  </a:cubicBezTo>
                  <a:cubicBezTo>
                    <a:pt x="72" y="161"/>
                    <a:pt x="72" y="161"/>
                    <a:pt x="72" y="161"/>
                  </a:cubicBezTo>
                  <a:cubicBezTo>
                    <a:pt x="72" y="171"/>
                    <a:pt x="72" y="171"/>
                    <a:pt x="72" y="171"/>
                  </a:cubicBezTo>
                  <a:cubicBezTo>
                    <a:pt x="72" y="178"/>
                    <a:pt x="70" y="184"/>
                    <a:pt x="66" y="188"/>
                  </a:cubicBezTo>
                  <a:cubicBezTo>
                    <a:pt x="86" y="188"/>
                    <a:pt x="86" y="188"/>
                    <a:pt x="86" y="188"/>
                  </a:cubicBezTo>
                  <a:cubicBezTo>
                    <a:pt x="98" y="59"/>
                    <a:pt x="98" y="59"/>
                    <a:pt x="98" y="59"/>
                  </a:cubicBezTo>
                  <a:cubicBezTo>
                    <a:pt x="112" y="59"/>
                    <a:pt x="112" y="59"/>
                    <a:pt x="112" y="59"/>
                  </a:cubicBezTo>
                  <a:cubicBezTo>
                    <a:pt x="114" y="59"/>
                    <a:pt x="116" y="57"/>
                    <a:pt x="116" y="55"/>
                  </a:cubicBezTo>
                  <a:cubicBezTo>
                    <a:pt x="116" y="52"/>
                    <a:pt x="114" y="51"/>
                    <a:pt x="11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7" name="Freeform 209"/>
            <p:cNvSpPr/>
            <p:nvPr/>
          </p:nvSpPr>
          <p:spPr bwMode="auto">
            <a:xfrm>
              <a:off x="2683814" y="5819437"/>
              <a:ext cx="12839" cy="8170"/>
            </a:xfrm>
            <a:custGeom>
              <a:avLst/>
              <a:gdLst>
                <a:gd name="T0" fmla="*/ 4579243 w 6"/>
                <a:gd name="T1" fmla="*/ 0 h 4"/>
                <a:gd name="T2" fmla="*/ 0 w 6"/>
                <a:gd name="T3" fmla="*/ 0 h 4"/>
                <a:gd name="T4" fmla="*/ 4579243 w 6"/>
                <a:gd name="T5" fmla="*/ 16687225 h 4"/>
                <a:gd name="T6" fmla="*/ 27473320 w 6"/>
                <a:gd name="T7" fmla="*/ 16687225 h 4"/>
                <a:gd name="T8" fmla="*/ 13737730 w 6"/>
                <a:gd name="T9" fmla="*/ 8343613 h 4"/>
                <a:gd name="T10" fmla="*/ 4579243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1" y="0"/>
                  </a:moveTo>
                  <a:cubicBezTo>
                    <a:pt x="0" y="0"/>
                    <a:pt x="0" y="0"/>
                    <a:pt x="0" y="0"/>
                  </a:cubicBezTo>
                  <a:cubicBezTo>
                    <a:pt x="1" y="4"/>
                    <a:pt x="1" y="4"/>
                    <a:pt x="1" y="4"/>
                  </a:cubicBezTo>
                  <a:cubicBezTo>
                    <a:pt x="6" y="4"/>
                    <a:pt x="6" y="4"/>
                    <a:pt x="6" y="4"/>
                  </a:cubicBezTo>
                  <a:cubicBezTo>
                    <a:pt x="5" y="3"/>
                    <a:pt x="4" y="3"/>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8" name="Freeform 210"/>
            <p:cNvSpPr/>
            <p:nvPr/>
          </p:nvSpPr>
          <p:spPr bwMode="auto">
            <a:xfrm>
              <a:off x="2723499" y="5785589"/>
              <a:ext cx="18675" cy="4669"/>
            </a:xfrm>
            <a:custGeom>
              <a:avLst/>
              <a:gdLst>
                <a:gd name="T0" fmla="*/ 17222500 w 9"/>
                <a:gd name="T1" fmla="*/ 10899781 h 2"/>
                <a:gd name="T2" fmla="*/ 17222500 w 9"/>
                <a:gd name="T3" fmla="*/ 10899781 h 2"/>
                <a:gd name="T4" fmla="*/ 34445000 w 9"/>
                <a:gd name="T5" fmla="*/ 5451058 h 2"/>
                <a:gd name="T6" fmla="*/ 38750625 w 9"/>
                <a:gd name="T7" fmla="*/ 0 h 2"/>
                <a:gd name="T8" fmla="*/ 0 w 9"/>
                <a:gd name="T9" fmla="*/ 0 h 2"/>
                <a:gd name="T10" fmla="*/ 17222500 w 9"/>
                <a:gd name="T11" fmla="*/ 1089978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2">
                  <a:moveTo>
                    <a:pt x="4" y="2"/>
                  </a:moveTo>
                  <a:cubicBezTo>
                    <a:pt x="4" y="2"/>
                    <a:pt x="4" y="2"/>
                    <a:pt x="4" y="2"/>
                  </a:cubicBezTo>
                  <a:cubicBezTo>
                    <a:pt x="5" y="2"/>
                    <a:pt x="7" y="2"/>
                    <a:pt x="8" y="1"/>
                  </a:cubicBezTo>
                  <a:cubicBezTo>
                    <a:pt x="8" y="0"/>
                    <a:pt x="9" y="0"/>
                    <a:pt x="9" y="0"/>
                  </a:cubicBezTo>
                  <a:cubicBezTo>
                    <a:pt x="0" y="0"/>
                    <a:pt x="0" y="0"/>
                    <a:pt x="0" y="0"/>
                  </a:cubicBezTo>
                  <a:cubicBezTo>
                    <a:pt x="2" y="1"/>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29" name="Freeform 211"/>
            <p:cNvSpPr/>
            <p:nvPr/>
          </p:nvSpPr>
          <p:spPr bwMode="auto">
            <a:xfrm>
              <a:off x="5341498" y="5550985"/>
              <a:ext cx="17508" cy="63028"/>
            </a:xfrm>
            <a:custGeom>
              <a:avLst/>
              <a:gdLst>
                <a:gd name="T0" fmla="*/ 19158129 w 8"/>
                <a:gd name="T1" fmla="*/ 132417626 h 30"/>
                <a:gd name="T2" fmla="*/ 0 w 8"/>
                <a:gd name="T3" fmla="*/ 114761382 h 30"/>
                <a:gd name="T4" fmla="*/ 0 w 8"/>
                <a:gd name="T5" fmla="*/ 17656244 h 30"/>
                <a:gd name="T6" fmla="*/ 19158129 w 8"/>
                <a:gd name="T7" fmla="*/ 0 h 30"/>
                <a:gd name="T8" fmla="*/ 38316258 w 8"/>
                <a:gd name="T9" fmla="*/ 17656244 h 30"/>
                <a:gd name="T10" fmla="*/ 38316258 w 8"/>
                <a:gd name="T11" fmla="*/ 114761382 h 30"/>
                <a:gd name="T12" fmla="*/ 1915812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2" y="30"/>
                    <a:pt x="0" y="28"/>
                    <a:pt x="0" y="26"/>
                  </a:cubicBezTo>
                  <a:cubicBezTo>
                    <a:pt x="0" y="4"/>
                    <a:pt x="0" y="4"/>
                    <a:pt x="0" y="4"/>
                  </a:cubicBezTo>
                  <a:cubicBezTo>
                    <a:pt x="0" y="1"/>
                    <a:pt x="2" y="0"/>
                    <a:pt x="4" y="0"/>
                  </a:cubicBezTo>
                  <a:cubicBezTo>
                    <a:pt x="6" y="0"/>
                    <a:pt x="8" y="1"/>
                    <a:pt x="8" y="4"/>
                  </a:cubicBezTo>
                  <a:cubicBezTo>
                    <a:pt x="8" y="26"/>
                    <a:pt x="8" y="26"/>
                    <a:pt x="8" y="26"/>
                  </a:cubicBezTo>
                  <a:cubicBezTo>
                    <a:pt x="8" y="28"/>
                    <a:pt x="6"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0" name="Freeform 212"/>
            <p:cNvSpPr/>
            <p:nvPr/>
          </p:nvSpPr>
          <p:spPr bwMode="auto">
            <a:xfrm>
              <a:off x="5300646" y="5521805"/>
              <a:ext cx="16341" cy="92208"/>
            </a:xfrm>
            <a:custGeom>
              <a:avLst/>
              <a:gdLst>
                <a:gd name="T0" fmla="*/ 16690289 w 8"/>
                <a:gd name="T1" fmla="*/ 193234438 h 44"/>
                <a:gd name="T2" fmla="*/ 0 w 8"/>
                <a:gd name="T3" fmla="*/ 175666718 h 44"/>
                <a:gd name="T4" fmla="*/ 0 w 8"/>
                <a:gd name="T5" fmla="*/ 17567720 h 44"/>
                <a:gd name="T6" fmla="*/ 16690289 w 8"/>
                <a:gd name="T7" fmla="*/ 0 h 44"/>
                <a:gd name="T8" fmla="*/ 33378535 w 8"/>
                <a:gd name="T9" fmla="*/ 17567720 h 44"/>
                <a:gd name="T10" fmla="*/ 33378535 w 8"/>
                <a:gd name="T11" fmla="*/ 175666718 h 44"/>
                <a:gd name="T12" fmla="*/ 16690289 w 8"/>
                <a:gd name="T13" fmla="*/ 193234438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4">
                  <a:moveTo>
                    <a:pt x="4" y="44"/>
                  </a:moveTo>
                  <a:cubicBezTo>
                    <a:pt x="2" y="44"/>
                    <a:pt x="0" y="42"/>
                    <a:pt x="0" y="40"/>
                  </a:cubicBezTo>
                  <a:cubicBezTo>
                    <a:pt x="0" y="4"/>
                    <a:pt x="0" y="4"/>
                    <a:pt x="0" y="4"/>
                  </a:cubicBezTo>
                  <a:cubicBezTo>
                    <a:pt x="0" y="2"/>
                    <a:pt x="2" y="0"/>
                    <a:pt x="4" y="0"/>
                  </a:cubicBezTo>
                  <a:cubicBezTo>
                    <a:pt x="7" y="0"/>
                    <a:pt x="8" y="2"/>
                    <a:pt x="8" y="4"/>
                  </a:cubicBezTo>
                  <a:cubicBezTo>
                    <a:pt x="8" y="40"/>
                    <a:pt x="8" y="40"/>
                    <a:pt x="8" y="40"/>
                  </a:cubicBezTo>
                  <a:cubicBezTo>
                    <a:pt x="8" y="42"/>
                    <a:pt x="7" y="44"/>
                    <a:pt x="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1" name="Freeform 213"/>
            <p:cNvSpPr/>
            <p:nvPr/>
          </p:nvSpPr>
          <p:spPr bwMode="auto">
            <a:xfrm>
              <a:off x="5260962" y="5550985"/>
              <a:ext cx="16341" cy="63028"/>
            </a:xfrm>
            <a:custGeom>
              <a:avLst/>
              <a:gdLst>
                <a:gd name="T0" fmla="*/ 16690289 w 8"/>
                <a:gd name="T1" fmla="*/ 132417626 h 30"/>
                <a:gd name="T2" fmla="*/ 0 w 8"/>
                <a:gd name="T3" fmla="*/ 114761382 h 30"/>
                <a:gd name="T4" fmla="*/ 0 w 8"/>
                <a:gd name="T5" fmla="*/ 17656244 h 30"/>
                <a:gd name="T6" fmla="*/ 16690289 w 8"/>
                <a:gd name="T7" fmla="*/ 0 h 30"/>
                <a:gd name="T8" fmla="*/ 33378535 w 8"/>
                <a:gd name="T9" fmla="*/ 17656244 h 30"/>
                <a:gd name="T10" fmla="*/ 33378535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2" y="30"/>
                    <a:pt x="0" y="28"/>
                    <a:pt x="0" y="26"/>
                  </a:cubicBezTo>
                  <a:cubicBezTo>
                    <a:pt x="0" y="4"/>
                    <a:pt x="0" y="4"/>
                    <a:pt x="0" y="4"/>
                  </a:cubicBezTo>
                  <a:cubicBezTo>
                    <a:pt x="0" y="1"/>
                    <a:pt x="2" y="0"/>
                    <a:pt x="4" y="0"/>
                  </a:cubicBezTo>
                  <a:cubicBezTo>
                    <a:pt x="6" y="0"/>
                    <a:pt x="8" y="1"/>
                    <a:pt x="8" y="4"/>
                  </a:cubicBezTo>
                  <a:cubicBezTo>
                    <a:pt x="8" y="26"/>
                    <a:pt x="8" y="26"/>
                    <a:pt x="8" y="26"/>
                  </a:cubicBezTo>
                  <a:cubicBezTo>
                    <a:pt x="8" y="28"/>
                    <a:pt x="6"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2" name="Freeform 214"/>
            <p:cNvSpPr>
              <a:spLocks noEditPoints="1"/>
            </p:cNvSpPr>
            <p:nvPr/>
          </p:nvSpPr>
          <p:spPr bwMode="auto">
            <a:xfrm>
              <a:off x="5080048" y="5625685"/>
              <a:ext cx="399178" cy="239273"/>
            </a:xfrm>
            <a:custGeom>
              <a:avLst/>
              <a:gdLst>
                <a:gd name="T0" fmla="*/ 475470895 w 192"/>
                <a:gd name="T1" fmla="*/ 38961967 h 115"/>
                <a:gd name="T2" fmla="*/ 198832225 w 192"/>
                <a:gd name="T3" fmla="*/ 69264332 h 115"/>
                <a:gd name="T4" fmla="*/ 25934096 w 192"/>
                <a:gd name="T5" fmla="*/ 4329801 h 115"/>
                <a:gd name="T6" fmla="*/ 0 w 192"/>
                <a:gd name="T7" fmla="*/ 12987322 h 115"/>
                <a:gd name="T8" fmla="*/ 12967048 w 192"/>
                <a:gd name="T9" fmla="*/ 34632166 h 115"/>
                <a:gd name="T10" fmla="*/ 151286383 w 192"/>
                <a:gd name="T11" fmla="*/ 90909176 h 115"/>
                <a:gd name="T12" fmla="*/ 121027859 w 192"/>
                <a:gd name="T13" fmla="*/ 129871142 h 115"/>
                <a:gd name="T14" fmla="*/ 475470895 w 192"/>
                <a:gd name="T15" fmla="*/ 497839726 h 115"/>
                <a:gd name="T16" fmla="*/ 829911853 w 192"/>
                <a:gd name="T17" fmla="*/ 129871142 h 115"/>
                <a:gd name="T18" fmla="*/ 475470895 w 192"/>
                <a:gd name="T19" fmla="*/ 38961967 h 115"/>
                <a:gd name="T20" fmla="*/ 432245323 w 192"/>
                <a:gd name="T21" fmla="*/ 116883820 h 115"/>
                <a:gd name="T22" fmla="*/ 432245323 w 192"/>
                <a:gd name="T23" fmla="*/ 116883820 h 115"/>
                <a:gd name="T24" fmla="*/ 497082642 w 192"/>
                <a:gd name="T25" fmla="*/ 142858465 h 115"/>
                <a:gd name="T26" fmla="*/ 531661436 w 192"/>
                <a:gd name="T27" fmla="*/ 190477953 h 115"/>
                <a:gd name="T28" fmla="*/ 475470895 w 192"/>
                <a:gd name="T29" fmla="*/ 190477953 h 115"/>
                <a:gd name="T30" fmla="*/ 358763307 w 192"/>
                <a:gd name="T31" fmla="*/ 186148152 h 115"/>
                <a:gd name="T32" fmla="*/ 363085656 w 192"/>
                <a:gd name="T33" fmla="*/ 151515986 h 115"/>
                <a:gd name="T34" fmla="*/ 393344180 w 192"/>
                <a:gd name="T35" fmla="*/ 116883820 h 115"/>
                <a:gd name="T36" fmla="*/ 432245323 w 192"/>
                <a:gd name="T37" fmla="*/ 116883820 h 115"/>
                <a:gd name="T38" fmla="*/ 475470895 w 192"/>
                <a:gd name="T39" fmla="*/ 73594133 h 115"/>
                <a:gd name="T40" fmla="*/ 708883994 w 192"/>
                <a:gd name="T41" fmla="*/ 95238977 h 115"/>
                <a:gd name="T42" fmla="*/ 687270168 w 192"/>
                <a:gd name="T43" fmla="*/ 95238977 h 115"/>
                <a:gd name="T44" fmla="*/ 661336072 w 192"/>
                <a:gd name="T45" fmla="*/ 112556100 h 115"/>
                <a:gd name="T46" fmla="*/ 652691374 w 192"/>
                <a:gd name="T47" fmla="*/ 116883820 h 115"/>
                <a:gd name="T48" fmla="*/ 626757278 w 192"/>
                <a:gd name="T49" fmla="*/ 121213621 h 115"/>
                <a:gd name="T50" fmla="*/ 618110501 w 192"/>
                <a:gd name="T51" fmla="*/ 112556100 h 115"/>
                <a:gd name="T52" fmla="*/ 605143453 w 192"/>
                <a:gd name="T53" fmla="*/ 103896498 h 115"/>
                <a:gd name="T54" fmla="*/ 557597611 w 192"/>
                <a:gd name="T55" fmla="*/ 90909176 h 115"/>
                <a:gd name="T56" fmla="*/ 514372039 w 192"/>
                <a:gd name="T57" fmla="*/ 112556100 h 115"/>
                <a:gd name="T58" fmla="*/ 510049690 w 192"/>
                <a:gd name="T59" fmla="*/ 108226299 h 115"/>
                <a:gd name="T60" fmla="*/ 510049690 w 192"/>
                <a:gd name="T61" fmla="*/ 108226299 h 115"/>
                <a:gd name="T62" fmla="*/ 510049690 w 192"/>
                <a:gd name="T63" fmla="*/ 108226299 h 115"/>
                <a:gd name="T64" fmla="*/ 440890022 w 192"/>
                <a:gd name="T65" fmla="*/ 82251654 h 115"/>
                <a:gd name="T66" fmla="*/ 376054783 w 192"/>
                <a:gd name="T67" fmla="*/ 86581455 h 115"/>
                <a:gd name="T68" fmla="*/ 337151560 w 192"/>
                <a:gd name="T69" fmla="*/ 125541342 h 115"/>
                <a:gd name="T70" fmla="*/ 255024845 w 192"/>
                <a:gd name="T71" fmla="*/ 90909176 h 115"/>
                <a:gd name="T72" fmla="*/ 475470895 w 192"/>
                <a:gd name="T73" fmla="*/ 73594133 h 115"/>
                <a:gd name="T74" fmla="*/ 324184512 w 192"/>
                <a:gd name="T75" fmla="*/ 155845787 h 115"/>
                <a:gd name="T76" fmla="*/ 324184512 w 192"/>
                <a:gd name="T77" fmla="*/ 181820432 h 115"/>
                <a:gd name="T78" fmla="*/ 155608732 w 192"/>
                <a:gd name="T79" fmla="*/ 129871142 h 115"/>
                <a:gd name="T80" fmla="*/ 198832225 w 192"/>
                <a:gd name="T81" fmla="*/ 108226299 h 115"/>
                <a:gd name="T82" fmla="*/ 324184512 w 192"/>
                <a:gd name="T83" fmla="*/ 155845787 h 1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2" h="115">
                  <a:moveTo>
                    <a:pt x="110" y="9"/>
                  </a:moveTo>
                  <a:cubicBezTo>
                    <a:pt x="92" y="9"/>
                    <a:pt x="64" y="10"/>
                    <a:pt x="46" y="16"/>
                  </a:cubicBezTo>
                  <a:cubicBezTo>
                    <a:pt x="6" y="1"/>
                    <a:pt x="6" y="1"/>
                    <a:pt x="6" y="1"/>
                  </a:cubicBezTo>
                  <a:cubicBezTo>
                    <a:pt x="4" y="0"/>
                    <a:pt x="1" y="1"/>
                    <a:pt x="0" y="3"/>
                  </a:cubicBezTo>
                  <a:cubicBezTo>
                    <a:pt x="0" y="5"/>
                    <a:pt x="1" y="8"/>
                    <a:pt x="3" y="8"/>
                  </a:cubicBezTo>
                  <a:cubicBezTo>
                    <a:pt x="35" y="21"/>
                    <a:pt x="35" y="21"/>
                    <a:pt x="35" y="21"/>
                  </a:cubicBezTo>
                  <a:cubicBezTo>
                    <a:pt x="31" y="23"/>
                    <a:pt x="28" y="27"/>
                    <a:pt x="28" y="30"/>
                  </a:cubicBezTo>
                  <a:cubicBezTo>
                    <a:pt x="28" y="77"/>
                    <a:pt x="65" y="115"/>
                    <a:pt x="110" y="115"/>
                  </a:cubicBezTo>
                  <a:cubicBezTo>
                    <a:pt x="155" y="115"/>
                    <a:pt x="192" y="77"/>
                    <a:pt x="192" y="30"/>
                  </a:cubicBezTo>
                  <a:cubicBezTo>
                    <a:pt x="192" y="13"/>
                    <a:pt x="139" y="9"/>
                    <a:pt x="110" y="9"/>
                  </a:cubicBezTo>
                  <a:close/>
                  <a:moveTo>
                    <a:pt x="100" y="27"/>
                  </a:moveTo>
                  <a:cubicBezTo>
                    <a:pt x="100" y="27"/>
                    <a:pt x="100" y="27"/>
                    <a:pt x="100" y="27"/>
                  </a:cubicBezTo>
                  <a:cubicBezTo>
                    <a:pt x="115" y="33"/>
                    <a:pt x="115" y="33"/>
                    <a:pt x="115" y="33"/>
                  </a:cubicBezTo>
                  <a:cubicBezTo>
                    <a:pt x="120" y="35"/>
                    <a:pt x="123" y="39"/>
                    <a:pt x="123" y="44"/>
                  </a:cubicBezTo>
                  <a:cubicBezTo>
                    <a:pt x="119" y="44"/>
                    <a:pt x="115" y="44"/>
                    <a:pt x="110" y="44"/>
                  </a:cubicBezTo>
                  <a:cubicBezTo>
                    <a:pt x="101" y="44"/>
                    <a:pt x="92" y="44"/>
                    <a:pt x="83" y="43"/>
                  </a:cubicBezTo>
                  <a:cubicBezTo>
                    <a:pt x="83" y="40"/>
                    <a:pt x="83" y="38"/>
                    <a:pt x="84" y="35"/>
                  </a:cubicBezTo>
                  <a:cubicBezTo>
                    <a:pt x="85" y="31"/>
                    <a:pt x="87" y="29"/>
                    <a:pt x="91" y="27"/>
                  </a:cubicBezTo>
                  <a:cubicBezTo>
                    <a:pt x="93" y="26"/>
                    <a:pt x="97" y="26"/>
                    <a:pt x="100" y="27"/>
                  </a:cubicBezTo>
                  <a:close/>
                  <a:moveTo>
                    <a:pt x="110" y="17"/>
                  </a:moveTo>
                  <a:cubicBezTo>
                    <a:pt x="134" y="17"/>
                    <a:pt x="151" y="19"/>
                    <a:pt x="164" y="22"/>
                  </a:cubicBezTo>
                  <a:cubicBezTo>
                    <a:pt x="162" y="22"/>
                    <a:pt x="160" y="22"/>
                    <a:pt x="159" y="22"/>
                  </a:cubicBezTo>
                  <a:cubicBezTo>
                    <a:pt x="156" y="23"/>
                    <a:pt x="155" y="24"/>
                    <a:pt x="153" y="26"/>
                  </a:cubicBezTo>
                  <a:cubicBezTo>
                    <a:pt x="152" y="26"/>
                    <a:pt x="152" y="27"/>
                    <a:pt x="151" y="27"/>
                  </a:cubicBezTo>
                  <a:cubicBezTo>
                    <a:pt x="150" y="28"/>
                    <a:pt x="147" y="28"/>
                    <a:pt x="145" y="28"/>
                  </a:cubicBezTo>
                  <a:cubicBezTo>
                    <a:pt x="145" y="28"/>
                    <a:pt x="144" y="27"/>
                    <a:pt x="143" y="26"/>
                  </a:cubicBezTo>
                  <a:cubicBezTo>
                    <a:pt x="142" y="25"/>
                    <a:pt x="141" y="25"/>
                    <a:pt x="140" y="24"/>
                  </a:cubicBezTo>
                  <a:cubicBezTo>
                    <a:pt x="137" y="22"/>
                    <a:pt x="133" y="21"/>
                    <a:pt x="129" y="21"/>
                  </a:cubicBezTo>
                  <a:cubicBezTo>
                    <a:pt x="127" y="22"/>
                    <a:pt x="122" y="23"/>
                    <a:pt x="119" y="26"/>
                  </a:cubicBezTo>
                  <a:cubicBezTo>
                    <a:pt x="118" y="25"/>
                    <a:pt x="118" y="25"/>
                    <a:pt x="118" y="25"/>
                  </a:cubicBezTo>
                  <a:cubicBezTo>
                    <a:pt x="118" y="25"/>
                    <a:pt x="118" y="25"/>
                    <a:pt x="118" y="25"/>
                  </a:cubicBezTo>
                  <a:cubicBezTo>
                    <a:pt x="118" y="25"/>
                    <a:pt x="118" y="25"/>
                    <a:pt x="118" y="25"/>
                  </a:cubicBezTo>
                  <a:cubicBezTo>
                    <a:pt x="102" y="19"/>
                    <a:pt x="102" y="19"/>
                    <a:pt x="102" y="19"/>
                  </a:cubicBezTo>
                  <a:cubicBezTo>
                    <a:pt x="97" y="18"/>
                    <a:pt x="92" y="18"/>
                    <a:pt x="87" y="20"/>
                  </a:cubicBezTo>
                  <a:cubicBezTo>
                    <a:pt x="83" y="22"/>
                    <a:pt x="80" y="25"/>
                    <a:pt x="78" y="29"/>
                  </a:cubicBezTo>
                  <a:cubicBezTo>
                    <a:pt x="59" y="21"/>
                    <a:pt x="59" y="21"/>
                    <a:pt x="59" y="21"/>
                  </a:cubicBezTo>
                  <a:cubicBezTo>
                    <a:pt x="71" y="19"/>
                    <a:pt x="88" y="17"/>
                    <a:pt x="110" y="17"/>
                  </a:cubicBezTo>
                  <a:close/>
                  <a:moveTo>
                    <a:pt x="75" y="36"/>
                  </a:moveTo>
                  <a:cubicBezTo>
                    <a:pt x="75" y="38"/>
                    <a:pt x="75" y="40"/>
                    <a:pt x="75" y="42"/>
                  </a:cubicBezTo>
                  <a:cubicBezTo>
                    <a:pt x="46" y="39"/>
                    <a:pt x="36" y="32"/>
                    <a:pt x="36" y="30"/>
                  </a:cubicBezTo>
                  <a:cubicBezTo>
                    <a:pt x="36" y="29"/>
                    <a:pt x="40" y="27"/>
                    <a:pt x="46" y="25"/>
                  </a:cubicBezTo>
                  <a:lnTo>
                    <a:pt x="75"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3" name="Freeform 215"/>
            <p:cNvSpPr/>
            <p:nvPr/>
          </p:nvSpPr>
          <p:spPr bwMode="auto">
            <a:xfrm>
              <a:off x="6853004" y="5550985"/>
              <a:ext cx="336150" cy="18675"/>
            </a:xfrm>
            <a:custGeom>
              <a:avLst/>
              <a:gdLst>
                <a:gd name="T0" fmla="*/ 680288750 w 162"/>
                <a:gd name="T1" fmla="*/ 38750625 h 9"/>
                <a:gd name="T2" fmla="*/ 21528125 w 162"/>
                <a:gd name="T3" fmla="*/ 38750625 h 9"/>
                <a:gd name="T4" fmla="*/ 0 w 162"/>
                <a:gd name="T5" fmla="*/ 21528125 h 9"/>
                <a:gd name="T6" fmla="*/ 21528125 w 162"/>
                <a:gd name="T7" fmla="*/ 0 h 9"/>
                <a:gd name="T8" fmla="*/ 680288750 w 162"/>
                <a:gd name="T9" fmla="*/ 0 h 9"/>
                <a:gd name="T10" fmla="*/ 697511250 w 162"/>
                <a:gd name="T11" fmla="*/ 21528125 h 9"/>
                <a:gd name="T12" fmla="*/ 680288750 w 162"/>
                <a:gd name="T13" fmla="*/ 3875062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2" h="9">
                  <a:moveTo>
                    <a:pt x="158" y="9"/>
                  </a:moveTo>
                  <a:cubicBezTo>
                    <a:pt x="5" y="9"/>
                    <a:pt x="5" y="9"/>
                    <a:pt x="5" y="9"/>
                  </a:cubicBezTo>
                  <a:cubicBezTo>
                    <a:pt x="2" y="9"/>
                    <a:pt x="0" y="7"/>
                    <a:pt x="0" y="5"/>
                  </a:cubicBezTo>
                  <a:cubicBezTo>
                    <a:pt x="0" y="2"/>
                    <a:pt x="2" y="0"/>
                    <a:pt x="5" y="0"/>
                  </a:cubicBezTo>
                  <a:cubicBezTo>
                    <a:pt x="158" y="0"/>
                    <a:pt x="158" y="0"/>
                    <a:pt x="158" y="0"/>
                  </a:cubicBezTo>
                  <a:cubicBezTo>
                    <a:pt x="160" y="0"/>
                    <a:pt x="162" y="2"/>
                    <a:pt x="162" y="5"/>
                  </a:cubicBezTo>
                  <a:cubicBezTo>
                    <a:pt x="162" y="7"/>
                    <a:pt x="160" y="9"/>
                    <a:pt x="15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4" name="Freeform 216"/>
            <p:cNvSpPr/>
            <p:nvPr/>
          </p:nvSpPr>
          <p:spPr bwMode="auto">
            <a:xfrm>
              <a:off x="6914865" y="5494960"/>
              <a:ext cx="213595" cy="39684"/>
            </a:xfrm>
            <a:custGeom>
              <a:avLst/>
              <a:gdLst>
                <a:gd name="T0" fmla="*/ 249305049 w 183"/>
                <a:gd name="T1" fmla="*/ 46318231 h 34"/>
                <a:gd name="T2" fmla="*/ 235681657 w 183"/>
                <a:gd name="T3" fmla="*/ 0 h 34"/>
                <a:gd name="T4" fmla="*/ 14985498 w 183"/>
                <a:gd name="T5" fmla="*/ 0 h 34"/>
                <a:gd name="T6" fmla="*/ 0 w 183"/>
                <a:gd name="T7" fmla="*/ 46318231 h 34"/>
                <a:gd name="T8" fmla="*/ 249305049 w 183"/>
                <a:gd name="T9" fmla="*/ 46318231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34">
                  <a:moveTo>
                    <a:pt x="183" y="34"/>
                  </a:moveTo>
                  <a:lnTo>
                    <a:pt x="173" y="0"/>
                  </a:lnTo>
                  <a:lnTo>
                    <a:pt x="11" y="0"/>
                  </a:lnTo>
                  <a:lnTo>
                    <a:pt x="0" y="34"/>
                  </a:lnTo>
                  <a:lnTo>
                    <a:pt x="183"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5" name="Freeform 217"/>
            <p:cNvSpPr>
              <a:spLocks noEditPoints="1"/>
            </p:cNvSpPr>
            <p:nvPr/>
          </p:nvSpPr>
          <p:spPr bwMode="auto">
            <a:xfrm>
              <a:off x="6909029" y="5586000"/>
              <a:ext cx="226434" cy="308137"/>
            </a:xfrm>
            <a:custGeom>
              <a:avLst/>
              <a:gdLst>
                <a:gd name="T0" fmla="*/ 0 w 194"/>
                <a:gd name="T1" fmla="*/ 0 h 264"/>
                <a:gd name="T2" fmla="*/ 38144792 w 194"/>
                <a:gd name="T3" fmla="*/ 359653071 h 264"/>
                <a:gd name="T4" fmla="*/ 224783600 w 194"/>
                <a:gd name="T5" fmla="*/ 359653071 h 264"/>
                <a:gd name="T6" fmla="*/ 264290497 w 194"/>
                <a:gd name="T7" fmla="*/ 0 h 264"/>
                <a:gd name="T8" fmla="*/ 0 w 194"/>
                <a:gd name="T9" fmla="*/ 0 h 264"/>
                <a:gd name="T10" fmla="*/ 130783143 w 194"/>
                <a:gd name="T11" fmla="*/ 238405830 h 264"/>
                <a:gd name="T12" fmla="*/ 40870170 w 194"/>
                <a:gd name="T13" fmla="*/ 148492854 h 264"/>
                <a:gd name="T14" fmla="*/ 130783143 w 194"/>
                <a:gd name="T15" fmla="*/ 58579878 h 264"/>
                <a:gd name="T16" fmla="*/ 222058221 w 194"/>
                <a:gd name="T17" fmla="*/ 148492854 h 264"/>
                <a:gd name="T18" fmla="*/ 130783143 w 194"/>
                <a:gd name="T19" fmla="*/ 238405830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 h="264">
                  <a:moveTo>
                    <a:pt x="0" y="0"/>
                  </a:moveTo>
                  <a:lnTo>
                    <a:pt x="28" y="264"/>
                  </a:lnTo>
                  <a:lnTo>
                    <a:pt x="165" y="264"/>
                  </a:lnTo>
                  <a:lnTo>
                    <a:pt x="194" y="0"/>
                  </a:lnTo>
                  <a:lnTo>
                    <a:pt x="0" y="0"/>
                  </a:lnTo>
                  <a:close/>
                  <a:moveTo>
                    <a:pt x="96" y="175"/>
                  </a:moveTo>
                  <a:lnTo>
                    <a:pt x="30" y="109"/>
                  </a:lnTo>
                  <a:lnTo>
                    <a:pt x="96" y="43"/>
                  </a:lnTo>
                  <a:lnTo>
                    <a:pt x="163" y="109"/>
                  </a:lnTo>
                  <a:lnTo>
                    <a:pt x="96"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936" name="Freeform 218"/>
            <p:cNvSpPr/>
            <p:nvPr/>
          </p:nvSpPr>
          <p:spPr bwMode="auto">
            <a:xfrm>
              <a:off x="1774576" y="2885131"/>
              <a:ext cx="91041" cy="131892"/>
            </a:xfrm>
            <a:custGeom>
              <a:avLst/>
              <a:gdLst>
                <a:gd name="T0" fmla="*/ 188374175 w 44"/>
                <a:gd name="T1" fmla="*/ 203853512 h 64"/>
                <a:gd name="T2" fmla="*/ 119874099 w 44"/>
                <a:gd name="T3" fmla="*/ 271804682 h 64"/>
                <a:gd name="T4" fmla="*/ 68500076 w 44"/>
                <a:gd name="T5" fmla="*/ 271804682 h 64"/>
                <a:gd name="T6" fmla="*/ 0 w 44"/>
                <a:gd name="T7" fmla="*/ 203853512 h 64"/>
                <a:gd name="T8" fmla="*/ 0 w 44"/>
                <a:gd name="T9" fmla="*/ 67951171 h 64"/>
                <a:gd name="T10" fmla="*/ 68500076 w 44"/>
                <a:gd name="T11" fmla="*/ 0 h 64"/>
                <a:gd name="T12" fmla="*/ 119874099 w 44"/>
                <a:gd name="T13" fmla="*/ 0 h 64"/>
                <a:gd name="T14" fmla="*/ 188374175 w 44"/>
                <a:gd name="T15" fmla="*/ 67951171 h 64"/>
                <a:gd name="T16" fmla="*/ 188374175 w 44"/>
                <a:gd name="T17" fmla="*/ 203853512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4">
                  <a:moveTo>
                    <a:pt x="44" y="48"/>
                  </a:moveTo>
                  <a:cubicBezTo>
                    <a:pt x="44" y="57"/>
                    <a:pt x="37" y="64"/>
                    <a:pt x="28" y="64"/>
                  </a:cubicBezTo>
                  <a:cubicBezTo>
                    <a:pt x="16" y="64"/>
                    <a:pt x="16" y="64"/>
                    <a:pt x="16" y="64"/>
                  </a:cubicBezTo>
                  <a:cubicBezTo>
                    <a:pt x="7" y="64"/>
                    <a:pt x="0" y="57"/>
                    <a:pt x="0" y="48"/>
                  </a:cubicBezTo>
                  <a:cubicBezTo>
                    <a:pt x="0" y="16"/>
                    <a:pt x="0" y="16"/>
                    <a:pt x="0" y="16"/>
                  </a:cubicBezTo>
                  <a:cubicBezTo>
                    <a:pt x="0" y="8"/>
                    <a:pt x="7" y="0"/>
                    <a:pt x="16" y="0"/>
                  </a:cubicBezTo>
                  <a:cubicBezTo>
                    <a:pt x="28" y="0"/>
                    <a:pt x="28" y="0"/>
                    <a:pt x="28" y="0"/>
                  </a:cubicBezTo>
                  <a:cubicBezTo>
                    <a:pt x="37" y="0"/>
                    <a:pt x="44" y="8"/>
                    <a:pt x="44" y="16"/>
                  </a:cubicBezTo>
                  <a:lnTo>
                    <a:pt x="4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grpSp>
      <p:sp>
        <p:nvSpPr>
          <p:cNvPr id="220"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panose="02000000000000000000"/>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panose="02000000000000000000"/>
              <a:ea typeface="+mn-ea"/>
              <a:cs typeface="+mn-cs"/>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56189" y="1392960"/>
            <a:ext cx="9147353" cy="4374713"/>
            <a:chOff x="160" y="387"/>
            <a:chExt cx="7356" cy="3518"/>
          </a:xfrm>
          <a:solidFill>
            <a:schemeClr val="tx1">
              <a:lumMod val="50000"/>
              <a:lumOff val="50000"/>
            </a:schemeClr>
          </a:solidFill>
        </p:grpSpPr>
        <p:sp>
          <p:nvSpPr>
            <p:cNvPr id="5" name="Freeform 5"/>
            <p:cNvSpPr/>
            <p:nvPr/>
          </p:nvSpPr>
          <p:spPr bwMode="auto">
            <a:xfrm>
              <a:off x="3263" y="441"/>
              <a:ext cx="383" cy="360"/>
            </a:xfrm>
            <a:custGeom>
              <a:avLst/>
              <a:gdLst>
                <a:gd name="T0" fmla="*/ 197 w 207"/>
                <a:gd name="T1" fmla="*/ 50 h 194"/>
                <a:gd name="T2" fmla="*/ 183 w 207"/>
                <a:gd name="T3" fmla="*/ 41 h 194"/>
                <a:gd name="T4" fmla="*/ 184 w 207"/>
                <a:gd name="T5" fmla="*/ 31 h 194"/>
                <a:gd name="T6" fmla="*/ 191 w 207"/>
                <a:gd name="T7" fmla="*/ 12 h 194"/>
                <a:gd name="T8" fmla="*/ 191 w 207"/>
                <a:gd name="T9" fmla="*/ 5 h 194"/>
                <a:gd name="T10" fmla="*/ 184 w 207"/>
                <a:gd name="T11" fmla="*/ 2 h 194"/>
                <a:gd name="T12" fmla="*/ 172 w 207"/>
                <a:gd name="T13" fmla="*/ 0 h 194"/>
                <a:gd name="T14" fmla="*/ 164 w 207"/>
                <a:gd name="T15" fmla="*/ 3 h 194"/>
                <a:gd name="T16" fmla="*/ 164 w 207"/>
                <a:gd name="T17" fmla="*/ 15 h 194"/>
                <a:gd name="T18" fmla="*/ 171 w 207"/>
                <a:gd name="T19" fmla="*/ 40 h 194"/>
                <a:gd name="T20" fmla="*/ 158 w 207"/>
                <a:gd name="T21" fmla="*/ 53 h 194"/>
                <a:gd name="T22" fmla="*/ 31 w 207"/>
                <a:gd name="T23" fmla="*/ 117 h 194"/>
                <a:gd name="T24" fmla="*/ 7 w 207"/>
                <a:gd name="T25" fmla="*/ 122 h 194"/>
                <a:gd name="T26" fmla="*/ 13 w 207"/>
                <a:gd name="T27" fmla="*/ 145 h 194"/>
                <a:gd name="T28" fmla="*/ 137 w 207"/>
                <a:gd name="T29" fmla="*/ 159 h 194"/>
                <a:gd name="T30" fmla="*/ 197 w 207"/>
                <a:gd name="T31" fmla="*/ 5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7" h="194">
                  <a:moveTo>
                    <a:pt x="197" y="50"/>
                  </a:moveTo>
                  <a:cubicBezTo>
                    <a:pt x="183" y="41"/>
                    <a:pt x="183" y="41"/>
                    <a:pt x="183" y="41"/>
                  </a:cubicBezTo>
                  <a:cubicBezTo>
                    <a:pt x="183" y="41"/>
                    <a:pt x="180" y="39"/>
                    <a:pt x="184" y="31"/>
                  </a:cubicBezTo>
                  <a:cubicBezTo>
                    <a:pt x="189" y="22"/>
                    <a:pt x="191" y="12"/>
                    <a:pt x="191" y="12"/>
                  </a:cubicBezTo>
                  <a:cubicBezTo>
                    <a:pt x="191" y="5"/>
                    <a:pt x="191" y="5"/>
                    <a:pt x="191" y="5"/>
                  </a:cubicBezTo>
                  <a:cubicBezTo>
                    <a:pt x="184" y="2"/>
                    <a:pt x="184" y="2"/>
                    <a:pt x="184" y="2"/>
                  </a:cubicBezTo>
                  <a:cubicBezTo>
                    <a:pt x="172" y="0"/>
                    <a:pt x="172" y="0"/>
                    <a:pt x="172" y="0"/>
                  </a:cubicBezTo>
                  <a:cubicBezTo>
                    <a:pt x="164" y="3"/>
                    <a:pt x="164" y="3"/>
                    <a:pt x="164" y="3"/>
                  </a:cubicBezTo>
                  <a:cubicBezTo>
                    <a:pt x="164" y="15"/>
                    <a:pt x="164" y="15"/>
                    <a:pt x="164" y="15"/>
                  </a:cubicBezTo>
                  <a:cubicBezTo>
                    <a:pt x="164" y="15"/>
                    <a:pt x="173" y="31"/>
                    <a:pt x="171" y="40"/>
                  </a:cubicBezTo>
                  <a:cubicBezTo>
                    <a:pt x="169" y="50"/>
                    <a:pt x="164" y="47"/>
                    <a:pt x="158" y="53"/>
                  </a:cubicBezTo>
                  <a:cubicBezTo>
                    <a:pt x="152" y="59"/>
                    <a:pt x="129" y="132"/>
                    <a:pt x="31" y="117"/>
                  </a:cubicBezTo>
                  <a:cubicBezTo>
                    <a:pt x="31" y="117"/>
                    <a:pt x="13" y="115"/>
                    <a:pt x="7" y="122"/>
                  </a:cubicBezTo>
                  <a:cubicBezTo>
                    <a:pt x="7" y="122"/>
                    <a:pt x="0" y="132"/>
                    <a:pt x="13" y="145"/>
                  </a:cubicBezTo>
                  <a:cubicBezTo>
                    <a:pt x="13" y="145"/>
                    <a:pt x="68" y="194"/>
                    <a:pt x="137" y="159"/>
                  </a:cubicBezTo>
                  <a:cubicBezTo>
                    <a:pt x="207" y="125"/>
                    <a:pt x="197" y="50"/>
                    <a:pt x="197"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 name="Freeform 6"/>
            <p:cNvSpPr/>
            <p:nvPr/>
          </p:nvSpPr>
          <p:spPr bwMode="auto">
            <a:xfrm>
              <a:off x="5600" y="2796"/>
              <a:ext cx="369" cy="291"/>
            </a:xfrm>
            <a:custGeom>
              <a:avLst/>
              <a:gdLst>
                <a:gd name="T0" fmla="*/ 164 w 199"/>
                <a:gd name="T1" fmla="*/ 30 h 157"/>
                <a:gd name="T2" fmla="*/ 159 w 199"/>
                <a:gd name="T3" fmla="*/ 15 h 157"/>
                <a:gd name="T4" fmla="*/ 122 w 199"/>
                <a:gd name="T5" fmla="*/ 9 h 157"/>
                <a:gd name="T6" fmla="*/ 114 w 199"/>
                <a:gd name="T7" fmla="*/ 43 h 157"/>
                <a:gd name="T8" fmla="*/ 50 w 199"/>
                <a:gd name="T9" fmla="*/ 89 h 157"/>
                <a:gd name="T10" fmla="*/ 15 w 199"/>
                <a:gd name="T11" fmla="*/ 85 h 157"/>
                <a:gd name="T12" fmla="*/ 8 w 199"/>
                <a:gd name="T13" fmla="*/ 122 h 157"/>
                <a:gd name="T14" fmla="*/ 40 w 199"/>
                <a:gd name="T15" fmla="*/ 132 h 157"/>
                <a:gd name="T16" fmla="*/ 44 w 199"/>
                <a:gd name="T17" fmla="*/ 143 h 157"/>
                <a:gd name="T18" fmla="*/ 78 w 199"/>
                <a:gd name="T19" fmla="*/ 149 h 157"/>
                <a:gd name="T20" fmla="*/ 85 w 199"/>
                <a:gd name="T21" fmla="*/ 117 h 157"/>
                <a:gd name="T22" fmla="*/ 153 w 199"/>
                <a:gd name="T23" fmla="*/ 69 h 157"/>
                <a:gd name="T24" fmla="*/ 185 w 199"/>
                <a:gd name="T25" fmla="*/ 73 h 157"/>
                <a:gd name="T26" fmla="*/ 191 w 199"/>
                <a:gd name="T27" fmla="*/ 39 h 157"/>
                <a:gd name="T28" fmla="*/ 164 w 199"/>
                <a:gd name="T29"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7">
                  <a:moveTo>
                    <a:pt x="164" y="30"/>
                  </a:moveTo>
                  <a:cubicBezTo>
                    <a:pt x="164" y="25"/>
                    <a:pt x="162" y="19"/>
                    <a:pt x="159" y="15"/>
                  </a:cubicBezTo>
                  <a:cubicBezTo>
                    <a:pt x="151" y="3"/>
                    <a:pt x="134" y="0"/>
                    <a:pt x="122" y="9"/>
                  </a:cubicBezTo>
                  <a:cubicBezTo>
                    <a:pt x="111" y="17"/>
                    <a:pt x="107" y="31"/>
                    <a:pt x="114" y="43"/>
                  </a:cubicBezTo>
                  <a:cubicBezTo>
                    <a:pt x="50" y="89"/>
                    <a:pt x="50" y="89"/>
                    <a:pt x="50" y="89"/>
                  </a:cubicBezTo>
                  <a:cubicBezTo>
                    <a:pt x="41" y="79"/>
                    <a:pt x="26" y="77"/>
                    <a:pt x="15" y="85"/>
                  </a:cubicBezTo>
                  <a:cubicBezTo>
                    <a:pt x="3" y="93"/>
                    <a:pt x="0" y="110"/>
                    <a:pt x="8" y="122"/>
                  </a:cubicBezTo>
                  <a:cubicBezTo>
                    <a:pt x="16" y="132"/>
                    <a:pt x="29" y="136"/>
                    <a:pt x="40" y="132"/>
                  </a:cubicBezTo>
                  <a:cubicBezTo>
                    <a:pt x="40" y="136"/>
                    <a:pt x="42" y="140"/>
                    <a:pt x="44" y="143"/>
                  </a:cubicBezTo>
                  <a:cubicBezTo>
                    <a:pt x="52" y="154"/>
                    <a:pt x="67" y="157"/>
                    <a:pt x="78" y="149"/>
                  </a:cubicBezTo>
                  <a:cubicBezTo>
                    <a:pt x="88" y="142"/>
                    <a:pt x="91" y="128"/>
                    <a:pt x="85" y="117"/>
                  </a:cubicBezTo>
                  <a:cubicBezTo>
                    <a:pt x="153" y="69"/>
                    <a:pt x="153" y="69"/>
                    <a:pt x="153" y="69"/>
                  </a:cubicBezTo>
                  <a:cubicBezTo>
                    <a:pt x="161" y="78"/>
                    <a:pt x="175" y="80"/>
                    <a:pt x="185" y="73"/>
                  </a:cubicBezTo>
                  <a:cubicBezTo>
                    <a:pt x="196" y="65"/>
                    <a:pt x="199" y="50"/>
                    <a:pt x="191" y="39"/>
                  </a:cubicBezTo>
                  <a:cubicBezTo>
                    <a:pt x="185" y="30"/>
                    <a:pt x="174" y="27"/>
                    <a:pt x="16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 name="Freeform 7"/>
            <p:cNvSpPr/>
            <p:nvPr/>
          </p:nvSpPr>
          <p:spPr bwMode="auto">
            <a:xfrm>
              <a:off x="944" y="3733"/>
              <a:ext cx="347" cy="167"/>
            </a:xfrm>
            <a:custGeom>
              <a:avLst/>
              <a:gdLst>
                <a:gd name="T0" fmla="*/ 0 w 187"/>
                <a:gd name="T1" fmla="*/ 0 h 90"/>
                <a:gd name="T2" fmla="*/ 0 w 187"/>
                <a:gd name="T3" fmla="*/ 2 h 90"/>
                <a:gd name="T4" fmla="*/ 55 w 187"/>
                <a:gd name="T5" fmla="*/ 80 h 90"/>
                <a:gd name="T6" fmla="*/ 55 w 187"/>
                <a:gd name="T7" fmla="*/ 90 h 90"/>
                <a:gd name="T8" fmla="*/ 132 w 187"/>
                <a:gd name="T9" fmla="*/ 90 h 90"/>
                <a:gd name="T10" fmla="*/ 132 w 187"/>
                <a:gd name="T11" fmla="*/ 80 h 90"/>
                <a:gd name="T12" fmla="*/ 187 w 187"/>
                <a:gd name="T13" fmla="*/ 2 h 90"/>
                <a:gd name="T14" fmla="*/ 187 w 187"/>
                <a:gd name="T15" fmla="*/ 0 h 90"/>
                <a:gd name="T16" fmla="*/ 0 w 187"/>
                <a:gd name="T1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90">
                  <a:moveTo>
                    <a:pt x="0" y="0"/>
                  </a:moveTo>
                  <a:cubicBezTo>
                    <a:pt x="0" y="1"/>
                    <a:pt x="0" y="2"/>
                    <a:pt x="0" y="2"/>
                  </a:cubicBezTo>
                  <a:cubicBezTo>
                    <a:pt x="0" y="37"/>
                    <a:pt x="22" y="67"/>
                    <a:pt x="55" y="80"/>
                  </a:cubicBezTo>
                  <a:cubicBezTo>
                    <a:pt x="55" y="90"/>
                    <a:pt x="55" y="90"/>
                    <a:pt x="55" y="90"/>
                  </a:cubicBezTo>
                  <a:cubicBezTo>
                    <a:pt x="132" y="90"/>
                    <a:pt x="132" y="90"/>
                    <a:pt x="132" y="90"/>
                  </a:cubicBezTo>
                  <a:cubicBezTo>
                    <a:pt x="132" y="80"/>
                    <a:pt x="132" y="80"/>
                    <a:pt x="132" y="80"/>
                  </a:cubicBezTo>
                  <a:cubicBezTo>
                    <a:pt x="165" y="67"/>
                    <a:pt x="187" y="37"/>
                    <a:pt x="187" y="2"/>
                  </a:cubicBezTo>
                  <a:cubicBezTo>
                    <a:pt x="187" y="2"/>
                    <a:pt x="187" y="1"/>
                    <a:pt x="18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 name="Freeform 8"/>
            <p:cNvSpPr/>
            <p:nvPr/>
          </p:nvSpPr>
          <p:spPr bwMode="auto">
            <a:xfrm>
              <a:off x="987" y="3542"/>
              <a:ext cx="261" cy="170"/>
            </a:xfrm>
            <a:custGeom>
              <a:avLst/>
              <a:gdLst>
                <a:gd name="T0" fmla="*/ 10 w 141"/>
                <a:gd name="T1" fmla="*/ 92 h 92"/>
                <a:gd name="T2" fmla="*/ 52 w 141"/>
                <a:gd name="T3" fmla="*/ 92 h 92"/>
                <a:gd name="T4" fmla="*/ 47 w 141"/>
                <a:gd name="T5" fmla="*/ 74 h 92"/>
                <a:gd name="T6" fmla="*/ 71 w 141"/>
                <a:gd name="T7" fmla="*/ 45 h 92"/>
                <a:gd name="T8" fmla="*/ 94 w 141"/>
                <a:gd name="T9" fmla="*/ 74 h 92"/>
                <a:gd name="T10" fmla="*/ 89 w 141"/>
                <a:gd name="T11" fmla="*/ 92 h 92"/>
                <a:gd name="T12" fmla="*/ 131 w 141"/>
                <a:gd name="T13" fmla="*/ 92 h 92"/>
                <a:gd name="T14" fmla="*/ 141 w 141"/>
                <a:gd name="T15" fmla="*/ 92 h 92"/>
                <a:gd name="T16" fmla="*/ 140 w 141"/>
                <a:gd name="T17" fmla="*/ 89 h 92"/>
                <a:gd name="T18" fmla="*/ 139 w 141"/>
                <a:gd name="T19" fmla="*/ 88 h 92"/>
                <a:gd name="T20" fmla="*/ 127 w 141"/>
                <a:gd name="T21" fmla="*/ 73 h 92"/>
                <a:gd name="T22" fmla="*/ 112 w 141"/>
                <a:gd name="T23" fmla="*/ 65 h 92"/>
                <a:gd name="T24" fmla="*/ 100 w 141"/>
                <a:gd name="T25" fmla="*/ 68 h 92"/>
                <a:gd name="T26" fmla="*/ 76 w 141"/>
                <a:gd name="T27" fmla="*/ 39 h 92"/>
                <a:gd name="T28" fmla="*/ 101 w 141"/>
                <a:gd name="T29" fmla="*/ 7 h 92"/>
                <a:gd name="T30" fmla="*/ 101 w 141"/>
                <a:gd name="T31" fmla="*/ 2 h 92"/>
                <a:gd name="T32" fmla="*/ 95 w 141"/>
                <a:gd name="T33" fmla="*/ 2 h 92"/>
                <a:gd name="T34" fmla="*/ 71 w 141"/>
                <a:gd name="T35" fmla="*/ 32 h 92"/>
                <a:gd name="T36" fmla="*/ 46 w 141"/>
                <a:gd name="T37" fmla="*/ 2 h 92"/>
                <a:gd name="T38" fmla="*/ 40 w 141"/>
                <a:gd name="T39" fmla="*/ 2 h 92"/>
                <a:gd name="T40" fmla="*/ 40 w 141"/>
                <a:gd name="T41" fmla="*/ 7 h 92"/>
                <a:gd name="T42" fmla="*/ 65 w 141"/>
                <a:gd name="T43" fmla="*/ 39 h 92"/>
                <a:gd name="T44" fmla="*/ 41 w 141"/>
                <a:gd name="T45" fmla="*/ 68 h 92"/>
                <a:gd name="T46" fmla="*/ 29 w 141"/>
                <a:gd name="T47" fmla="*/ 65 h 92"/>
                <a:gd name="T48" fmla="*/ 14 w 141"/>
                <a:gd name="T49" fmla="*/ 73 h 92"/>
                <a:gd name="T50" fmla="*/ 2 w 141"/>
                <a:gd name="T51" fmla="*/ 88 h 92"/>
                <a:gd name="T52" fmla="*/ 1 w 141"/>
                <a:gd name="T53" fmla="*/ 89 h 92"/>
                <a:gd name="T54" fmla="*/ 0 w 141"/>
                <a:gd name="T55" fmla="*/ 92 h 92"/>
                <a:gd name="T56" fmla="*/ 10 w 141"/>
                <a:gd name="T5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92">
                  <a:moveTo>
                    <a:pt x="10" y="92"/>
                  </a:moveTo>
                  <a:cubicBezTo>
                    <a:pt x="52" y="92"/>
                    <a:pt x="52" y="92"/>
                    <a:pt x="52" y="92"/>
                  </a:cubicBezTo>
                  <a:cubicBezTo>
                    <a:pt x="53" y="85"/>
                    <a:pt x="51" y="79"/>
                    <a:pt x="47" y="74"/>
                  </a:cubicBezTo>
                  <a:cubicBezTo>
                    <a:pt x="71" y="45"/>
                    <a:pt x="71" y="45"/>
                    <a:pt x="71" y="45"/>
                  </a:cubicBezTo>
                  <a:cubicBezTo>
                    <a:pt x="94" y="74"/>
                    <a:pt x="94" y="74"/>
                    <a:pt x="94" y="74"/>
                  </a:cubicBezTo>
                  <a:cubicBezTo>
                    <a:pt x="90" y="79"/>
                    <a:pt x="88" y="85"/>
                    <a:pt x="89" y="92"/>
                  </a:cubicBezTo>
                  <a:cubicBezTo>
                    <a:pt x="131" y="92"/>
                    <a:pt x="131" y="92"/>
                    <a:pt x="131" y="92"/>
                  </a:cubicBezTo>
                  <a:cubicBezTo>
                    <a:pt x="141" y="92"/>
                    <a:pt x="141" y="92"/>
                    <a:pt x="141" y="92"/>
                  </a:cubicBezTo>
                  <a:cubicBezTo>
                    <a:pt x="141" y="91"/>
                    <a:pt x="140" y="90"/>
                    <a:pt x="140" y="89"/>
                  </a:cubicBezTo>
                  <a:cubicBezTo>
                    <a:pt x="140" y="89"/>
                    <a:pt x="139" y="89"/>
                    <a:pt x="139" y="88"/>
                  </a:cubicBezTo>
                  <a:cubicBezTo>
                    <a:pt x="127" y="73"/>
                    <a:pt x="127" y="73"/>
                    <a:pt x="127" y="73"/>
                  </a:cubicBezTo>
                  <a:cubicBezTo>
                    <a:pt x="123" y="68"/>
                    <a:pt x="118" y="65"/>
                    <a:pt x="112" y="65"/>
                  </a:cubicBezTo>
                  <a:cubicBezTo>
                    <a:pt x="107" y="65"/>
                    <a:pt x="103" y="66"/>
                    <a:pt x="100" y="68"/>
                  </a:cubicBezTo>
                  <a:cubicBezTo>
                    <a:pt x="76" y="39"/>
                    <a:pt x="76" y="39"/>
                    <a:pt x="76" y="39"/>
                  </a:cubicBezTo>
                  <a:cubicBezTo>
                    <a:pt x="101" y="7"/>
                    <a:pt x="101" y="7"/>
                    <a:pt x="101" y="7"/>
                  </a:cubicBezTo>
                  <a:cubicBezTo>
                    <a:pt x="103" y="6"/>
                    <a:pt x="103" y="3"/>
                    <a:pt x="101" y="2"/>
                  </a:cubicBezTo>
                  <a:cubicBezTo>
                    <a:pt x="99" y="0"/>
                    <a:pt x="96" y="1"/>
                    <a:pt x="95" y="2"/>
                  </a:cubicBezTo>
                  <a:cubicBezTo>
                    <a:pt x="71" y="32"/>
                    <a:pt x="71" y="32"/>
                    <a:pt x="71" y="32"/>
                  </a:cubicBezTo>
                  <a:cubicBezTo>
                    <a:pt x="46" y="2"/>
                    <a:pt x="46" y="2"/>
                    <a:pt x="46" y="2"/>
                  </a:cubicBezTo>
                  <a:cubicBezTo>
                    <a:pt x="45" y="1"/>
                    <a:pt x="42" y="0"/>
                    <a:pt x="40" y="2"/>
                  </a:cubicBezTo>
                  <a:cubicBezTo>
                    <a:pt x="38" y="3"/>
                    <a:pt x="38" y="6"/>
                    <a:pt x="40" y="7"/>
                  </a:cubicBezTo>
                  <a:cubicBezTo>
                    <a:pt x="65" y="39"/>
                    <a:pt x="65" y="39"/>
                    <a:pt x="65" y="39"/>
                  </a:cubicBezTo>
                  <a:cubicBezTo>
                    <a:pt x="41" y="68"/>
                    <a:pt x="41" y="68"/>
                    <a:pt x="41" y="68"/>
                  </a:cubicBezTo>
                  <a:cubicBezTo>
                    <a:pt x="38" y="66"/>
                    <a:pt x="34" y="65"/>
                    <a:pt x="29" y="65"/>
                  </a:cubicBezTo>
                  <a:cubicBezTo>
                    <a:pt x="23" y="65"/>
                    <a:pt x="18" y="68"/>
                    <a:pt x="14" y="73"/>
                  </a:cubicBezTo>
                  <a:cubicBezTo>
                    <a:pt x="2" y="88"/>
                    <a:pt x="2" y="88"/>
                    <a:pt x="2" y="88"/>
                  </a:cubicBezTo>
                  <a:cubicBezTo>
                    <a:pt x="2" y="89"/>
                    <a:pt x="1" y="89"/>
                    <a:pt x="1" y="89"/>
                  </a:cubicBezTo>
                  <a:cubicBezTo>
                    <a:pt x="1" y="90"/>
                    <a:pt x="0" y="91"/>
                    <a:pt x="0" y="92"/>
                  </a:cubicBezTo>
                  <a:lnTo>
                    <a:pt x="1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 name="Freeform 9"/>
            <p:cNvSpPr/>
            <p:nvPr/>
          </p:nvSpPr>
          <p:spPr bwMode="auto">
            <a:xfrm>
              <a:off x="3285" y="3833"/>
              <a:ext cx="189" cy="30"/>
            </a:xfrm>
            <a:custGeom>
              <a:avLst/>
              <a:gdLst>
                <a:gd name="T0" fmla="*/ 0 w 102"/>
                <a:gd name="T1" fmla="*/ 1 h 16"/>
                <a:gd name="T2" fmla="*/ 10 w 102"/>
                <a:gd name="T3" fmla="*/ 16 h 16"/>
                <a:gd name="T4" fmla="*/ 92 w 102"/>
                <a:gd name="T5" fmla="*/ 16 h 16"/>
                <a:gd name="T6" fmla="*/ 102 w 102"/>
                <a:gd name="T7" fmla="*/ 1 h 16"/>
                <a:gd name="T8" fmla="*/ 102 w 102"/>
                <a:gd name="T9" fmla="*/ 0 h 16"/>
                <a:gd name="T10" fmla="*/ 0 w 102"/>
                <a:gd name="T11" fmla="*/ 0 h 16"/>
                <a:gd name="T12" fmla="*/ 0 w 102"/>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02" h="16">
                  <a:moveTo>
                    <a:pt x="0" y="1"/>
                  </a:moveTo>
                  <a:cubicBezTo>
                    <a:pt x="0" y="9"/>
                    <a:pt x="4" y="16"/>
                    <a:pt x="10" y="16"/>
                  </a:cubicBezTo>
                  <a:cubicBezTo>
                    <a:pt x="92" y="16"/>
                    <a:pt x="92" y="16"/>
                    <a:pt x="92" y="16"/>
                  </a:cubicBezTo>
                  <a:cubicBezTo>
                    <a:pt x="97" y="16"/>
                    <a:pt x="102" y="9"/>
                    <a:pt x="102" y="1"/>
                  </a:cubicBezTo>
                  <a:cubicBezTo>
                    <a:pt x="102" y="0"/>
                    <a:pt x="102" y="0"/>
                    <a:pt x="102"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 name="Freeform 10"/>
            <p:cNvSpPr/>
            <p:nvPr/>
          </p:nvSpPr>
          <p:spPr bwMode="auto">
            <a:xfrm>
              <a:off x="3276" y="3786"/>
              <a:ext cx="205" cy="36"/>
            </a:xfrm>
            <a:custGeom>
              <a:avLst/>
              <a:gdLst>
                <a:gd name="T0" fmla="*/ 107 w 111"/>
                <a:gd name="T1" fmla="*/ 1 h 19"/>
                <a:gd name="T2" fmla="*/ 98 w 111"/>
                <a:gd name="T3" fmla="*/ 6 h 19"/>
                <a:gd name="T4" fmla="*/ 96 w 111"/>
                <a:gd name="T5" fmla="*/ 7 h 19"/>
                <a:gd name="T6" fmla="*/ 89 w 111"/>
                <a:gd name="T7" fmla="*/ 10 h 19"/>
                <a:gd name="T8" fmla="*/ 85 w 111"/>
                <a:gd name="T9" fmla="*/ 6 h 19"/>
                <a:gd name="T10" fmla="*/ 82 w 111"/>
                <a:gd name="T11" fmla="*/ 4 h 19"/>
                <a:gd name="T12" fmla="*/ 69 w 111"/>
                <a:gd name="T13" fmla="*/ 3 h 19"/>
                <a:gd name="T14" fmla="*/ 64 w 111"/>
                <a:gd name="T15" fmla="*/ 6 h 19"/>
                <a:gd name="T16" fmla="*/ 57 w 111"/>
                <a:gd name="T17" fmla="*/ 10 h 19"/>
                <a:gd name="T18" fmla="*/ 48 w 111"/>
                <a:gd name="T19" fmla="*/ 7 h 19"/>
                <a:gd name="T20" fmla="*/ 34 w 111"/>
                <a:gd name="T21" fmla="*/ 1 h 19"/>
                <a:gd name="T22" fmla="*/ 27 w 111"/>
                <a:gd name="T23" fmla="*/ 2 h 19"/>
                <a:gd name="T24" fmla="*/ 24 w 111"/>
                <a:gd name="T25" fmla="*/ 5 h 19"/>
                <a:gd name="T26" fmla="*/ 23 w 111"/>
                <a:gd name="T27" fmla="*/ 6 h 19"/>
                <a:gd name="T28" fmla="*/ 7 w 111"/>
                <a:gd name="T29" fmla="*/ 2 h 19"/>
                <a:gd name="T30" fmla="*/ 2 w 111"/>
                <a:gd name="T31" fmla="*/ 2 h 19"/>
                <a:gd name="T32" fmla="*/ 1 w 111"/>
                <a:gd name="T33" fmla="*/ 7 h 19"/>
                <a:gd name="T34" fmla="*/ 28 w 111"/>
                <a:gd name="T35" fmla="*/ 12 h 19"/>
                <a:gd name="T36" fmla="*/ 30 w 111"/>
                <a:gd name="T37" fmla="*/ 10 h 19"/>
                <a:gd name="T38" fmla="*/ 32 w 111"/>
                <a:gd name="T39" fmla="*/ 9 h 19"/>
                <a:gd name="T40" fmla="*/ 34 w 111"/>
                <a:gd name="T41" fmla="*/ 9 h 19"/>
                <a:gd name="T42" fmla="*/ 43 w 111"/>
                <a:gd name="T43" fmla="*/ 13 h 19"/>
                <a:gd name="T44" fmla="*/ 57 w 111"/>
                <a:gd name="T45" fmla="*/ 18 h 19"/>
                <a:gd name="T46" fmla="*/ 57 w 111"/>
                <a:gd name="T47" fmla="*/ 18 h 19"/>
                <a:gd name="T48" fmla="*/ 69 w 111"/>
                <a:gd name="T49" fmla="*/ 13 h 19"/>
                <a:gd name="T50" fmla="*/ 73 w 111"/>
                <a:gd name="T51" fmla="*/ 10 h 19"/>
                <a:gd name="T52" fmla="*/ 77 w 111"/>
                <a:gd name="T53" fmla="*/ 10 h 19"/>
                <a:gd name="T54" fmla="*/ 79 w 111"/>
                <a:gd name="T55" fmla="*/ 12 h 19"/>
                <a:gd name="T56" fmla="*/ 86 w 111"/>
                <a:gd name="T57" fmla="*/ 17 h 19"/>
                <a:gd name="T58" fmla="*/ 102 w 111"/>
                <a:gd name="T59" fmla="*/ 13 h 19"/>
                <a:gd name="T60" fmla="*/ 104 w 111"/>
                <a:gd name="T61" fmla="*/ 11 h 19"/>
                <a:gd name="T62" fmla="*/ 107 w 111"/>
                <a:gd name="T63" fmla="*/ 9 h 19"/>
                <a:gd name="T64" fmla="*/ 111 w 111"/>
                <a:gd name="T65" fmla="*/ 5 h 19"/>
                <a:gd name="T66" fmla="*/ 107 w 111"/>
                <a:gd name="T6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19">
                  <a:moveTo>
                    <a:pt x="107" y="1"/>
                  </a:moveTo>
                  <a:cubicBezTo>
                    <a:pt x="102" y="1"/>
                    <a:pt x="100" y="4"/>
                    <a:pt x="98" y="6"/>
                  </a:cubicBezTo>
                  <a:cubicBezTo>
                    <a:pt x="98" y="6"/>
                    <a:pt x="97" y="7"/>
                    <a:pt x="96" y="7"/>
                  </a:cubicBezTo>
                  <a:cubicBezTo>
                    <a:pt x="96" y="8"/>
                    <a:pt x="92" y="11"/>
                    <a:pt x="89" y="10"/>
                  </a:cubicBezTo>
                  <a:cubicBezTo>
                    <a:pt x="88" y="9"/>
                    <a:pt x="86" y="7"/>
                    <a:pt x="85" y="6"/>
                  </a:cubicBezTo>
                  <a:cubicBezTo>
                    <a:pt x="84" y="5"/>
                    <a:pt x="83" y="5"/>
                    <a:pt x="82" y="4"/>
                  </a:cubicBezTo>
                  <a:cubicBezTo>
                    <a:pt x="78" y="1"/>
                    <a:pt x="74" y="1"/>
                    <a:pt x="69" y="3"/>
                  </a:cubicBezTo>
                  <a:cubicBezTo>
                    <a:pt x="67" y="4"/>
                    <a:pt x="66" y="5"/>
                    <a:pt x="64" y="6"/>
                  </a:cubicBezTo>
                  <a:cubicBezTo>
                    <a:pt x="62" y="8"/>
                    <a:pt x="59" y="10"/>
                    <a:pt x="57" y="10"/>
                  </a:cubicBezTo>
                  <a:cubicBezTo>
                    <a:pt x="54" y="10"/>
                    <a:pt x="51" y="9"/>
                    <a:pt x="48" y="7"/>
                  </a:cubicBezTo>
                  <a:cubicBezTo>
                    <a:pt x="45" y="4"/>
                    <a:pt x="40" y="1"/>
                    <a:pt x="34" y="1"/>
                  </a:cubicBezTo>
                  <a:cubicBezTo>
                    <a:pt x="32" y="1"/>
                    <a:pt x="29" y="0"/>
                    <a:pt x="27" y="2"/>
                  </a:cubicBezTo>
                  <a:cubicBezTo>
                    <a:pt x="26" y="3"/>
                    <a:pt x="25" y="4"/>
                    <a:pt x="24" y="5"/>
                  </a:cubicBezTo>
                  <a:cubicBezTo>
                    <a:pt x="24" y="5"/>
                    <a:pt x="24" y="5"/>
                    <a:pt x="23" y="6"/>
                  </a:cubicBezTo>
                  <a:cubicBezTo>
                    <a:pt x="20" y="9"/>
                    <a:pt x="14" y="11"/>
                    <a:pt x="7" y="2"/>
                  </a:cubicBezTo>
                  <a:cubicBezTo>
                    <a:pt x="6" y="1"/>
                    <a:pt x="3" y="0"/>
                    <a:pt x="2" y="2"/>
                  </a:cubicBezTo>
                  <a:cubicBezTo>
                    <a:pt x="0" y="3"/>
                    <a:pt x="0" y="6"/>
                    <a:pt x="1" y="7"/>
                  </a:cubicBezTo>
                  <a:cubicBezTo>
                    <a:pt x="9" y="18"/>
                    <a:pt x="19" y="19"/>
                    <a:pt x="28" y="12"/>
                  </a:cubicBezTo>
                  <a:cubicBezTo>
                    <a:pt x="29" y="12"/>
                    <a:pt x="30" y="11"/>
                    <a:pt x="30" y="10"/>
                  </a:cubicBezTo>
                  <a:cubicBezTo>
                    <a:pt x="31" y="10"/>
                    <a:pt x="31" y="9"/>
                    <a:pt x="32" y="9"/>
                  </a:cubicBezTo>
                  <a:cubicBezTo>
                    <a:pt x="32" y="9"/>
                    <a:pt x="33" y="9"/>
                    <a:pt x="34" y="9"/>
                  </a:cubicBezTo>
                  <a:cubicBezTo>
                    <a:pt x="37" y="9"/>
                    <a:pt x="39" y="10"/>
                    <a:pt x="43" y="13"/>
                  </a:cubicBezTo>
                  <a:cubicBezTo>
                    <a:pt x="47" y="16"/>
                    <a:pt x="52" y="18"/>
                    <a:pt x="57" y="18"/>
                  </a:cubicBezTo>
                  <a:cubicBezTo>
                    <a:pt x="57" y="18"/>
                    <a:pt x="57" y="18"/>
                    <a:pt x="57" y="18"/>
                  </a:cubicBezTo>
                  <a:cubicBezTo>
                    <a:pt x="62" y="18"/>
                    <a:pt x="66" y="15"/>
                    <a:pt x="69" y="13"/>
                  </a:cubicBezTo>
                  <a:cubicBezTo>
                    <a:pt x="70" y="12"/>
                    <a:pt x="72" y="11"/>
                    <a:pt x="73" y="10"/>
                  </a:cubicBezTo>
                  <a:cubicBezTo>
                    <a:pt x="75" y="9"/>
                    <a:pt x="76" y="10"/>
                    <a:pt x="77" y="10"/>
                  </a:cubicBezTo>
                  <a:cubicBezTo>
                    <a:pt x="78" y="11"/>
                    <a:pt x="79" y="12"/>
                    <a:pt x="79" y="12"/>
                  </a:cubicBezTo>
                  <a:cubicBezTo>
                    <a:pt x="81" y="14"/>
                    <a:pt x="83" y="16"/>
                    <a:pt x="86" y="17"/>
                  </a:cubicBezTo>
                  <a:cubicBezTo>
                    <a:pt x="91" y="19"/>
                    <a:pt x="97" y="18"/>
                    <a:pt x="102" y="13"/>
                  </a:cubicBezTo>
                  <a:cubicBezTo>
                    <a:pt x="103" y="13"/>
                    <a:pt x="103" y="12"/>
                    <a:pt x="104" y="11"/>
                  </a:cubicBezTo>
                  <a:cubicBezTo>
                    <a:pt x="106" y="9"/>
                    <a:pt x="106" y="9"/>
                    <a:pt x="107" y="9"/>
                  </a:cubicBezTo>
                  <a:cubicBezTo>
                    <a:pt x="109" y="9"/>
                    <a:pt x="111" y="7"/>
                    <a:pt x="111" y="5"/>
                  </a:cubicBezTo>
                  <a:cubicBezTo>
                    <a:pt x="111" y="2"/>
                    <a:pt x="109" y="1"/>
                    <a:pt x="10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 name="Freeform 11"/>
            <p:cNvSpPr/>
            <p:nvPr/>
          </p:nvSpPr>
          <p:spPr bwMode="auto">
            <a:xfrm>
              <a:off x="3457" y="3579"/>
              <a:ext cx="174" cy="291"/>
            </a:xfrm>
            <a:custGeom>
              <a:avLst/>
              <a:gdLst>
                <a:gd name="T0" fmla="*/ 90 w 94"/>
                <a:gd name="T1" fmla="*/ 41 h 157"/>
                <a:gd name="T2" fmla="*/ 79 w 94"/>
                <a:gd name="T3" fmla="*/ 41 h 157"/>
                <a:gd name="T4" fmla="*/ 50 w 94"/>
                <a:gd name="T5" fmla="*/ 41 h 157"/>
                <a:gd name="T6" fmla="*/ 62 w 94"/>
                <a:gd name="T7" fmla="*/ 8 h 157"/>
                <a:gd name="T8" fmla="*/ 62 w 94"/>
                <a:gd name="T9" fmla="*/ 2 h 157"/>
                <a:gd name="T10" fmla="*/ 56 w 94"/>
                <a:gd name="T11" fmla="*/ 2 h 157"/>
                <a:gd name="T12" fmla="*/ 42 w 94"/>
                <a:gd name="T13" fmla="*/ 41 h 157"/>
                <a:gd name="T14" fmla="*/ 15 w 94"/>
                <a:gd name="T15" fmla="*/ 41 h 157"/>
                <a:gd name="T16" fmla="*/ 4 w 94"/>
                <a:gd name="T17" fmla="*/ 41 h 157"/>
                <a:gd name="T18" fmla="*/ 0 w 94"/>
                <a:gd name="T19" fmla="*/ 45 h 157"/>
                <a:gd name="T20" fmla="*/ 4 w 94"/>
                <a:gd name="T21" fmla="*/ 49 h 157"/>
                <a:gd name="T22" fmla="*/ 11 w 94"/>
                <a:gd name="T23" fmla="*/ 49 h 157"/>
                <a:gd name="T24" fmla="*/ 21 w 94"/>
                <a:gd name="T25" fmla="*/ 153 h 157"/>
                <a:gd name="T26" fmla="*/ 25 w 94"/>
                <a:gd name="T27" fmla="*/ 157 h 157"/>
                <a:gd name="T28" fmla="*/ 69 w 94"/>
                <a:gd name="T29" fmla="*/ 157 h 157"/>
                <a:gd name="T30" fmla="*/ 73 w 94"/>
                <a:gd name="T31" fmla="*/ 153 h 157"/>
                <a:gd name="T32" fmla="*/ 83 w 94"/>
                <a:gd name="T33" fmla="*/ 49 h 157"/>
                <a:gd name="T34" fmla="*/ 90 w 94"/>
                <a:gd name="T35" fmla="*/ 49 h 157"/>
                <a:gd name="T36" fmla="*/ 94 w 94"/>
                <a:gd name="T37" fmla="*/ 45 h 157"/>
                <a:gd name="T38" fmla="*/ 90 w 94"/>
                <a:gd name="T39"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7">
                  <a:moveTo>
                    <a:pt x="90" y="41"/>
                  </a:moveTo>
                  <a:cubicBezTo>
                    <a:pt x="79" y="41"/>
                    <a:pt x="79" y="41"/>
                    <a:pt x="79" y="41"/>
                  </a:cubicBezTo>
                  <a:cubicBezTo>
                    <a:pt x="50" y="41"/>
                    <a:pt x="50" y="41"/>
                    <a:pt x="50" y="41"/>
                  </a:cubicBezTo>
                  <a:cubicBezTo>
                    <a:pt x="51" y="18"/>
                    <a:pt x="62" y="8"/>
                    <a:pt x="62" y="8"/>
                  </a:cubicBezTo>
                  <a:cubicBezTo>
                    <a:pt x="63" y="6"/>
                    <a:pt x="64" y="4"/>
                    <a:pt x="62" y="2"/>
                  </a:cubicBezTo>
                  <a:cubicBezTo>
                    <a:pt x="61" y="0"/>
                    <a:pt x="58" y="0"/>
                    <a:pt x="56" y="2"/>
                  </a:cubicBezTo>
                  <a:cubicBezTo>
                    <a:pt x="56" y="2"/>
                    <a:pt x="43" y="14"/>
                    <a:pt x="42" y="41"/>
                  </a:cubicBezTo>
                  <a:cubicBezTo>
                    <a:pt x="15" y="41"/>
                    <a:pt x="15" y="41"/>
                    <a:pt x="15" y="41"/>
                  </a:cubicBezTo>
                  <a:cubicBezTo>
                    <a:pt x="4" y="41"/>
                    <a:pt x="4" y="41"/>
                    <a:pt x="4" y="41"/>
                  </a:cubicBezTo>
                  <a:cubicBezTo>
                    <a:pt x="2" y="41"/>
                    <a:pt x="0" y="43"/>
                    <a:pt x="0" y="45"/>
                  </a:cubicBezTo>
                  <a:cubicBezTo>
                    <a:pt x="0" y="47"/>
                    <a:pt x="2" y="49"/>
                    <a:pt x="4" y="49"/>
                  </a:cubicBezTo>
                  <a:cubicBezTo>
                    <a:pt x="11" y="49"/>
                    <a:pt x="11" y="49"/>
                    <a:pt x="11" y="49"/>
                  </a:cubicBezTo>
                  <a:cubicBezTo>
                    <a:pt x="21" y="153"/>
                    <a:pt x="21" y="153"/>
                    <a:pt x="21" y="153"/>
                  </a:cubicBezTo>
                  <a:cubicBezTo>
                    <a:pt x="21" y="155"/>
                    <a:pt x="23" y="157"/>
                    <a:pt x="25" y="157"/>
                  </a:cubicBezTo>
                  <a:cubicBezTo>
                    <a:pt x="69" y="157"/>
                    <a:pt x="69" y="157"/>
                    <a:pt x="69" y="157"/>
                  </a:cubicBezTo>
                  <a:cubicBezTo>
                    <a:pt x="71" y="157"/>
                    <a:pt x="73" y="155"/>
                    <a:pt x="73" y="153"/>
                  </a:cubicBezTo>
                  <a:cubicBezTo>
                    <a:pt x="83" y="49"/>
                    <a:pt x="83" y="49"/>
                    <a:pt x="83" y="49"/>
                  </a:cubicBezTo>
                  <a:cubicBezTo>
                    <a:pt x="90" y="49"/>
                    <a:pt x="90" y="49"/>
                    <a:pt x="90" y="49"/>
                  </a:cubicBezTo>
                  <a:cubicBezTo>
                    <a:pt x="92" y="49"/>
                    <a:pt x="94" y="47"/>
                    <a:pt x="94" y="45"/>
                  </a:cubicBezTo>
                  <a:cubicBezTo>
                    <a:pt x="94" y="43"/>
                    <a:pt x="92" y="41"/>
                    <a:pt x="9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 name="Freeform 12"/>
            <p:cNvSpPr>
              <a:spLocks noEditPoints="1"/>
            </p:cNvSpPr>
            <p:nvPr/>
          </p:nvSpPr>
          <p:spPr bwMode="auto">
            <a:xfrm>
              <a:off x="3268" y="3649"/>
              <a:ext cx="215" cy="124"/>
            </a:xfrm>
            <a:custGeom>
              <a:avLst/>
              <a:gdLst>
                <a:gd name="T0" fmla="*/ 15 w 116"/>
                <a:gd name="T1" fmla="*/ 67 h 67"/>
                <a:gd name="T2" fmla="*/ 105 w 116"/>
                <a:gd name="T3" fmla="*/ 67 h 67"/>
                <a:gd name="T4" fmla="*/ 109 w 116"/>
                <a:gd name="T5" fmla="*/ 47 h 67"/>
                <a:gd name="T6" fmla="*/ 14 w 116"/>
                <a:gd name="T7" fmla="*/ 42 h 67"/>
                <a:gd name="T8" fmla="*/ 15 w 116"/>
                <a:gd name="T9" fmla="*/ 67 h 67"/>
                <a:gd name="T10" fmla="*/ 82 w 116"/>
                <a:gd name="T11" fmla="*/ 46 h 67"/>
                <a:gd name="T12" fmla="*/ 86 w 116"/>
                <a:gd name="T13" fmla="*/ 49 h 67"/>
                <a:gd name="T14" fmla="*/ 82 w 116"/>
                <a:gd name="T15" fmla="*/ 53 h 67"/>
                <a:gd name="T16" fmla="*/ 78 w 116"/>
                <a:gd name="T17" fmla="*/ 49 h 67"/>
                <a:gd name="T18" fmla="*/ 82 w 116"/>
                <a:gd name="T19" fmla="*/ 46 h 67"/>
                <a:gd name="T20" fmla="*/ 60 w 116"/>
                <a:gd name="T21" fmla="*/ 31 h 67"/>
                <a:gd name="T22" fmla="*/ 64 w 116"/>
                <a:gd name="T23" fmla="*/ 36 h 67"/>
                <a:gd name="T24" fmla="*/ 60 w 116"/>
                <a:gd name="T25" fmla="*/ 40 h 67"/>
                <a:gd name="T26" fmla="*/ 55 w 116"/>
                <a:gd name="T27" fmla="*/ 36 h 67"/>
                <a:gd name="T28" fmla="*/ 60 w 116"/>
                <a:gd name="T29" fmla="*/ 31 h 67"/>
                <a:gd name="T30" fmla="*/ 35 w 116"/>
                <a:gd name="T31" fmla="*/ 46 h 67"/>
                <a:gd name="T32" fmla="*/ 38 w 116"/>
                <a:gd name="T33" fmla="*/ 49 h 67"/>
                <a:gd name="T34" fmla="*/ 35 w 116"/>
                <a:gd name="T35" fmla="*/ 53 h 67"/>
                <a:gd name="T36" fmla="*/ 31 w 116"/>
                <a:gd name="T37" fmla="*/ 49 h 67"/>
                <a:gd name="T38" fmla="*/ 35 w 116"/>
                <a:gd name="T3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67">
                  <a:moveTo>
                    <a:pt x="15" y="67"/>
                  </a:moveTo>
                  <a:cubicBezTo>
                    <a:pt x="105" y="67"/>
                    <a:pt x="105" y="67"/>
                    <a:pt x="105" y="67"/>
                  </a:cubicBezTo>
                  <a:cubicBezTo>
                    <a:pt x="105" y="67"/>
                    <a:pt x="116" y="66"/>
                    <a:pt x="109" y="47"/>
                  </a:cubicBezTo>
                  <a:cubicBezTo>
                    <a:pt x="100" y="25"/>
                    <a:pt x="48" y="0"/>
                    <a:pt x="14" y="42"/>
                  </a:cubicBezTo>
                  <a:cubicBezTo>
                    <a:pt x="14" y="42"/>
                    <a:pt x="0" y="62"/>
                    <a:pt x="15" y="67"/>
                  </a:cubicBezTo>
                  <a:close/>
                  <a:moveTo>
                    <a:pt x="82" y="46"/>
                  </a:moveTo>
                  <a:cubicBezTo>
                    <a:pt x="84" y="46"/>
                    <a:pt x="86" y="47"/>
                    <a:pt x="86" y="49"/>
                  </a:cubicBezTo>
                  <a:cubicBezTo>
                    <a:pt x="86" y="51"/>
                    <a:pt x="84" y="53"/>
                    <a:pt x="82" y="53"/>
                  </a:cubicBezTo>
                  <a:cubicBezTo>
                    <a:pt x="80" y="53"/>
                    <a:pt x="78" y="51"/>
                    <a:pt x="78" y="49"/>
                  </a:cubicBezTo>
                  <a:cubicBezTo>
                    <a:pt x="78" y="47"/>
                    <a:pt x="80" y="46"/>
                    <a:pt x="82" y="46"/>
                  </a:cubicBezTo>
                  <a:close/>
                  <a:moveTo>
                    <a:pt x="60" y="31"/>
                  </a:moveTo>
                  <a:cubicBezTo>
                    <a:pt x="62" y="31"/>
                    <a:pt x="64" y="33"/>
                    <a:pt x="64" y="36"/>
                  </a:cubicBezTo>
                  <a:cubicBezTo>
                    <a:pt x="64" y="38"/>
                    <a:pt x="62" y="40"/>
                    <a:pt x="60" y="40"/>
                  </a:cubicBezTo>
                  <a:cubicBezTo>
                    <a:pt x="57" y="40"/>
                    <a:pt x="55" y="38"/>
                    <a:pt x="55" y="36"/>
                  </a:cubicBezTo>
                  <a:cubicBezTo>
                    <a:pt x="55" y="33"/>
                    <a:pt x="57" y="31"/>
                    <a:pt x="60" y="31"/>
                  </a:cubicBezTo>
                  <a:close/>
                  <a:moveTo>
                    <a:pt x="35" y="46"/>
                  </a:moveTo>
                  <a:cubicBezTo>
                    <a:pt x="37" y="46"/>
                    <a:pt x="38" y="47"/>
                    <a:pt x="38" y="49"/>
                  </a:cubicBezTo>
                  <a:cubicBezTo>
                    <a:pt x="38" y="51"/>
                    <a:pt x="37" y="53"/>
                    <a:pt x="35" y="53"/>
                  </a:cubicBezTo>
                  <a:cubicBezTo>
                    <a:pt x="33" y="53"/>
                    <a:pt x="31" y="51"/>
                    <a:pt x="31" y="49"/>
                  </a:cubicBezTo>
                  <a:cubicBezTo>
                    <a:pt x="31" y="47"/>
                    <a:pt x="33" y="46"/>
                    <a:pt x="3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 name="Freeform 13"/>
            <p:cNvSpPr/>
            <p:nvPr/>
          </p:nvSpPr>
          <p:spPr bwMode="auto">
            <a:xfrm>
              <a:off x="940" y="548"/>
              <a:ext cx="356" cy="190"/>
            </a:xfrm>
            <a:custGeom>
              <a:avLst/>
              <a:gdLst>
                <a:gd name="T0" fmla="*/ 96 w 192"/>
                <a:gd name="T1" fmla="*/ 102 h 102"/>
                <a:gd name="T2" fmla="*/ 0 w 192"/>
                <a:gd name="T3" fmla="*/ 6 h 102"/>
                <a:gd name="T4" fmla="*/ 5 w 192"/>
                <a:gd name="T5" fmla="*/ 0 h 102"/>
                <a:gd name="T6" fmla="*/ 10 w 192"/>
                <a:gd name="T7" fmla="*/ 6 h 102"/>
                <a:gd name="T8" fmla="*/ 96 w 192"/>
                <a:gd name="T9" fmla="*/ 91 h 102"/>
                <a:gd name="T10" fmla="*/ 181 w 192"/>
                <a:gd name="T11" fmla="*/ 6 h 102"/>
                <a:gd name="T12" fmla="*/ 186 w 192"/>
                <a:gd name="T13" fmla="*/ 0 h 102"/>
                <a:gd name="T14" fmla="*/ 192 w 192"/>
                <a:gd name="T15" fmla="*/ 6 h 102"/>
                <a:gd name="T16" fmla="*/ 96 w 192"/>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02">
                  <a:moveTo>
                    <a:pt x="96" y="102"/>
                  </a:moveTo>
                  <a:cubicBezTo>
                    <a:pt x="43" y="102"/>
                    <a:pt x="0" y="59"/>
                    <a:pt x="0" y="6"/>
                  </a:cubicBezTo>
                  <a:cubicBezTo>
                    <a:pt x="0" y="3"/>
                    <a:pt x="2" y="0"/>
                    <a:pt x="5" y="0"/>
                  </a:cubicBezTo>
                  <a:cubicBezTo>
                    <a:pt x="8" y="0"/>
                    <a:pt x="10" y="3"/>
                    <a:pt x="10" y="6"/>
                  </a:cubicBezTo>
                  <a:cubicBezTo>
                    <a:pt x="10" y="53"/>
                    <a:pt x="49" y="91"/>
                    <a:pt x="96" y="91"/>
                  </a:cubicBezTo>
                  <a:cubicBezTo>
                    <a:pt x="142" y="91"/>
                    <a:pt x="181" y="53"/>
                    <a:pt x="181" y="6"/>
                  </a:cubicBezTo>
                  <a:cubicBezTo>
                    <a:pt x="181" y="3"/>
                    <a:pt x="183" y="0"/>
                    <a:pt x="186" y="0"/>
                  </a:cubicBezTo>
                  <a:cubicBezTo>
                    <a:pt x="189" y="0"/>
                    <a:pt x="192" y="3"/>
                    <a:pt x="192" y="6"/>
                  </a:cubicBezTo>
                  <a:cubicBezTo>
                    <a:pt x="192" y="59"/>
                    <a:pt x="148" y="102"/>
                    <a:pt x="96"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4" name="Freeform 14"/>
            <p:cNvSpPr>
              <a:spLocks noEditPoints="1"/>
            </p:cNvSpPr>
            <p:nvPr/>
          </p:nvSpPr>
          <p:spPr bwMode="auto">
            <a:xfrm>
              <a:off x="977" y="560"/>
              <a:ext cx="280" cy="139"/>
            </a:xfrm>
            <a:custGeom>
              <a:avLst/>
              <a:gdLst>
                <a:gd name="T0" fmla="*/ 79 w 151"/>
                <a:gd name="T1" fmla="*/ 0 h 75"/>
                <a:gd name="T2" fmla="*/ 61 w 151"/>
                <a:gd name="T3" fmla="*/ 15 h 75"/>
                <a:gd name="T4" fmla="*/ 47 w 151"/>
                <a:gd name="T5" fmla="*/ 8 h 75"/>
                <a:gd name="T6" fmla="*/ 38 w 151"/>
                <a:gd name="T7" fmla="*/ 11 h 75"/>
                <a:gd name="T8" fmla="*/ 22 w 151"/>
                <a:gd name="T9" fmla="*/ 0 h 75"/>
                <a:gd name="T10" fmla="*/ 0 w 151"/>
                <a:gd name="T11" fmla="*/ 0 h 75"/>
                <a:gd name="T12" fmla="*/ 76 w 151"/>
                <a:gd name="T13" fmla="*/ 75 h 75"/>
                <a:gd name="T14" fmla="*/ 151 w 151"/>
                <a:gd name="T15" fmla="*/ 0 h 75"/>
                <a:gd name="T16" fmla="*/ 79 w 151"/>
                <a:gd name="T17" fmla="*/ 0 h 75"/>
                <a:gd name="T18" fmla="*/ 34 w 151"/>
                <a:gd name="T19" fmla="*/ 26 h 75"/>
                <a:gd name="T20" fmla="*/ 26 w 151"/>
                <a:gd name="T21" fmla="*/ 31 h 75"/>
                <a:gd name="T22" fmla="*/ 24 w 151"/>
                <a:gd name="T23" fmla="*/ 32 h 75"/>
                <a:gd name="T24" fmla="*/ 21 w 151"/>
                <a:gd name="T25" fmla="*/ 30 h 75"/>
                <a:gd name="T26" fmla="*/ 22 w 151"/>
                <a:gd name="T27" fmla="*/ 24 h 75"/>
                <a:gd name="T28" fmla="*/ 29 w 151"/>
                <a:gd name="T29" fmla="*/ 20 h 75"/>
                <a:gd name="T30" fmla="*/ 35 w 151"/>
                <a:gd name="T31" fmla="*/ 21 h 75"/>
                <a:gd name="T32" fmla="*/ 34 w 151"/>
                <a:gd name="T33" fmla="*/ 26 h 75"/>
                <a:gd name="T34" fmla="*/ 62 w 151"/>
                <a:gd name="T35" fmla="*/ 37 h 75"/>
                <a:gd name="T36" fmla="*/ 59 w 151"/>
                <a:gd name="T37" fmla="*/ 45 h 75"/>
                <a:gd name="T38" fmla="*/ 55 w 151"/>
                <a:gd name="T39" fmla="*/ 47 h 75"/>
                <a:gd name="T40" fmla="*/ 54 w 151"/>
                <a:gd name="T41" fmla="*/ 47 h 75"/>
                <a:gd name="T42" fmla="*/ 52 w 151"/>
                <a:gd name="T43" fmla="*/ 42 h 75"/>
                <a:gd name="T44" fmla="*/ 55 w 151"/>
                <a:gd name="T45" fmla="*/ 34 h 75"/>
                <a:gd name="T46" fmla="*/ 60 w 151"/>
                <a:gd name="T47" fmla="*/ 32 h 75"/>
                <a:gd name="T48" fmla="*/ 62 w 151"/>
                <a:gd name="T49" fmla="*/ 37 h 75"/>
                <a:gd name="T50" fmla="*/ 92 w 151"/>
                <a:gd name="T51" fmla="*/ 52 h 75"/>
                <a:gd name="T52" fmla="*/ 91 w 151"/>
                <a:gd name="T53" fmla="*/ 52 h 75"/>
                <a:gd name="T54" fmla="*/ 87 w 151"/>
                <a:gd name="T55" fmla="*/ 49 h 75"/>
                <a:gd name="T56" fmla="*/ 84 w 151"/>
                <a:gd name="T57" fmla="*/ 41 h 75"/>
                <a:gd name="T58" fmla="*/ 87 w 151"/>
                <a:gd name="T59" fmla="*/ 36 h 75"/>
                <a:gd name="T60" fmla="*/ 92 w 151"/>
                <a:gd name="T61" fmla="*/ 38 h 75"/>
                <a:gd name="T62" fmla="*/ 95 w 151"/>
                <a:gd name="T63" fmla="*/ 46 h 75"/>
                <a:gd name="T64" fmla="*/ 92 w 151"/>
                <a:gd name="T65" fmla="*/ 52 h 75"/>
                <a:gd name="T66" fmla="*/ 122 w 151"/>
                <a:gd name="T67" fmla="*/ 28 h 75"/>
                <a:gd name="T68" fmla="*/ 119 w 151"/>
                <a:gd name="T69" fmla="*/ 29 h 75"/>
                <a:gd name="T70" fmla="*/ 117 w 151"/>
                <a:gd name="T71" fmla="*/ 29 h 75"/>
                <a:gd name="T72" fmla="*/ 109 w 151"/>
                <a:gd name="T73" fmla="*/ 24 h 75"/>
                <a:gd name="T74" fmla="*/ 108 w 151"/>
                <a:gd name="T75" fmla="*/ 18 h 75"/>
                <a:gd name="T76" fmla="*/ 114 w 151"/>
                <a:gd name="T77" fmla="*/ 17 h 75"/>
                <a:gd name="T78" fmla="*/ 121 w 151"/>
                <a:gd name="T79" fmla="*/ 22 h 75"/>
                <a:gd name="T80" fmla="*/ 122 w 151"/>
                <a:gd name="T81" fmla="*/ 2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1" h="75">
                  <a:moveTo>
                    <a:pt x="79" y="0"/>
                  </a:moveTo>
                  <a:cubicBezTo>
                    <a:pt x="78" y="9"/>
                    <a:pt x="71" y="15"/>
                    <a:pt x="61" y="15"/>
                  </a:cubicBezTo>
                  <a:cubicBezTo>
                    <a:pt x="56" y="15"/>
                    <a:pt x="50" y="12"/>
                    <a:pt x="47" y="8"/>
                  </a:cubicBezTo>
                  <a:cubicBezTo>
                    <a:pt x="44" y="10"/>
                    <a:pt x="41" y="11"/>
                    <a:pt x="38" y="11"/>
                  </a:cubicBezTo>
                  <a:cubicBezTo>
                    <a:pt x="30" y="11"/>
                    <a:pt x="24" y="6"/>
                    <a:pt x="22" y="0"/>
                  </a:cubicBezTo>
                  <a:cubicBezTo>
                    <a:pt x="0" y="0"/>
                    <a:pt x="0" y="0"/>
                    <a:pt x="0" y="0"/>
                  </a:cubicBezTo>
                  <a:cubicBezTo>
                    <a:pt x="0" y="42"/>
                    <a:pt x="34" y="75"/>
                    <a:pt x="76" y="75"/>
                  </a:cubicBezTo>
                  <a:cubicBezTo>
                    <a:pt x="117" y="75"/>
                    <a:pt x="151" y="42"/>
                    <a:pt x="151" y="0"/>
                  </a:cubicBezTo>
                  <a:lnTo>
                    <a:pt x="79" y="0"/>
                  </a:lnTo>
                  <a:close/>
                  <a:moveTo>
                    <a:pt x="34" y="26"/>
                  </a:moveTo>
                  <a:cubicBezTo>
                    <a:pt x="26" y="31"/>
                    <a:pt x="26" y="31"/>
                    <a:pt x="26" y="31"/>
                  </a:cubicBezTo>
                  <a:cubicBezTo>
                    <a:pt x="25" y="32"/>
                    <a:pt x="25" y="32"/>
                    <a:pt x="24" y="32"/>
                  </a:cubicBezTo>
                  <a:cubicBezTo>
                    <a:pt x="23" y="32"/>
                    <a:pt x="21" y="31"/>
                    <a:pt x="21" y="30"/>
                  </a:cubicBezTo>
                  <a:cubicBezTo>
                    <a:pt x="19" y="28"/>
                    <a:pt x="20" y="26"/>
                    <a:pt x="22" y="24"/>
                  </a:cubicBezTo>
                  <a:cubicBezTo>
                    <a:pt x="29" y="20"/>
                    <a:pt x="29" y="20"/>
                    <a:pt x="29" y="20"/>
                  </a:cubicBezTo>
                  <a:cubicBezTo>
                    <a:pt x="31" y="19"/>
                    <a:pt x="34" y="19"/>
                    <a:pt x="35" y="21"/>
                  </a:cubicBezTo>
                  <a:cubicBezTo>
                    <a:pt x="36" y="23"/>
                    <a:pt x="35" y="25"/>
                    <a:pt x="34" y="26"/>
                  </a:cubicBezTo>
                  <a:close/>
                  <a:moveTo>
                    <a:pt x="62" y="37"/>
                  </a:moveTo>
                  <a:cubicBezTo>
                    <a:pt x="59" y="45"/>
                    <a:pt x="59" y="45"/>
                    <a:pt x="59" y="45"/>
                  </a:cubicBezTo>
                  <a:cubicBezTo>
                    <a:pt x="59" y="47"/>
                    <a:pt x="57" y="47"/>
                    <a:pt x="55" y="47"/>
                  </a:cubicBezTo>
                  <a:cubicBezTo>
                    <a:pt x="55" y="47"/>
                    <a:pt x="54" y="47"/>
                    <a:pt x="54" y="47"/>
                  </a:cubicBezTo>
                  <a:cubicBezTo>
                    <a:pt x="52" y="46"/>
                    <a:pt x="51" y="44"/>
                    <a:pt x="52" y="42"/>
                  </a:cubicBezTo>
                  <a:cubicBezTo>
                    <a:pt x="55" y="34"/>
                    <a:pt x="55" y="34"/>
                    <a:pt x="55" y="34"/>
                  </a:cubicBezTo>
                  <a:cubicBezTo>
                    <a:pt x="56" y="32"/>
                    <a:pt x="58" y="31"/>
                    <a:pt x="60" y="32"/>
                  </a:cubicBezTo>
                  <a:cubicBezTo>
                    <a:pt x="62" y="32"/>
                    <a:pt x="63" y="35"/>
                    <a:pt x="62" y="37"/>
                  </a:cubicBezTo>
                  <a:close/>
                  <a:moveTo>
                    <a:pt x="92" y="52"/>
                  </a:moveTo>
                  <a:cubicBezTo>
                    <a:pt x="92" y="52"/>
                    <a:pt x="91" y="52"/>
                    <a:pt x="91" y="52"/>
                  </a:cubicBezTo>
                  <a:cubicBezTo>
                    <a:pt x="89" y="52"/>
                    <a:pt x="88" y="51"/>
                    <a:pt x="87" y="49"/>
                  </a:cubicBezTo>
                  <a:cubicBezTo>
                    <a:pt x="84" y="41"/>
                    <a:pt x="84" y="41"/>
                    <a:pt x="84" y="41"/>
                  </a:cubicBezTo>
                  <a:cubicBezTo>
                    <a:pt x="84" y="39"/>
                    <a:pt x="85" y="36"/>
                    <a:pt x="87" y="36"/>
                  </a:cubicBezTo>
                  <a:cubicBezTo>
                    <a:pt x="89" y="35"/>
                    <a:pt x="91" y="36"/>
                    <a:pt x="92" y="38"/>
                  </a:cubicBezTo>
                  <a:cubicBezTo>
                    <a:pt x="95" y="46"/>
                    <a:pt x="95" y="46"/>
                    <a:pt x="95" y="46"/>
                  </a:cubicBezTo>
                  <a:cubicBezTo>
                    <a:pt x="95" y="49"/>
                    <a:pt x="94" y="51"/>
                    <a:pt x="92" y="52"/>
                  </a:cubicBezTo>
                  <a:close/>
                  <a:moveTo>
                    <a:pt x="122" y="28"/>
                  </a:moveTo>
                  <a:cubicBezTo>
                    <a:pt x="121" y="29"/>
                    <a:pt x="120" y="29"/>
                    <a:pt x="119" y="29"/>
                  </a:cubicBezTo>
                  <a:cubicBezTo>
                    <a:pt x="118" y="29"/>
                    <a:pt x="117" y="29"/>
                    <a:pt x="117" y="29"/>
                  </a:cubicBezTo>
                  <a:cubicBezTo>
                    <a:pt x="109" y="24"/>
                    <a:pt x="109" y="24"/>
                    <a:pt x="109" y="24"/>
                  </a:cubicBezTo>
                  <a:cubicBezTo>
                    <a:pt x="107" y="22"/>
                    <a:pt x="107" y="20"/>
                    <a:pt x="108" y="18"/>
                  </a:cubicBezTo>
                  <a:cubicBezTo>
                    <a:pt x="109" y="16"/>
                    <a:pt x="112" y="16"/>
                    <a:pt x="114" y="17"/>
                  </a:cubicBezTo>
                  <a:cubicBezTo>
                    <a:pt x="121" y="22"/>
                    <a:pt x="121" y="22"/>
                    <a:pt x="121" y="22"/>
                  </a:cubicBezTo>
                  <a:cubicBezTo>
                    <a:pt x="123" y="23"/>
                    <a:pt x="123" y="26"/>
                    <a:pt x="1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5" name="Freeform 15"/>
            <p:cNvSpPr/>
            <p:nvPr/>
          </p:nvSpPr>
          <p:spPr bwMode="auto">
            <a:xfrm>
              <a:off x="1139" y="474"/>
              <a:ext cx="27" cy="34"/>
            </a:xfrm>
            <a:custGeom>
              <a:avLst/>
              <a:gdLst>
                <a:gd name="T0" fmla="*/ 4 w 15"/>
                <a:gd name="T1" fmla="*/ 18 h 18"/>
                <a:gd name="T2" fmla="*/ 2 w 15"/>
                <a:gd name="T3" fmla="*/ 17 h 18"/>
                <a:gd name="T4" fmla="*/ 1 w 15"/>
                <a:gd name="T5" fmla="*/ 12 h 18"/>
                <a:gd name="T6" fmla="*/ 7 w 15"/>
                <a:gd name="T7" fmla="*/ 3 h 18"/>
                <a:gd name="T8" fmla="*/ 13 w 15"/>
                <a:gd name="T9" fmla="*/ 2 h 18"/>
                <a:gd name="T10" fmla="*/ 14 w 15"/>
                <a:gd name="T11" fmla="*/ 7 h 18"/>
                <a:gd name="T12" fmla="*/ 7 w 15"/>
                <a:gd name="T13" fmla="*/ 16 h 18"/>
                <a:gd name="T14" fmla="*/ 4 w 1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8">
                  <a:moveTo>
                    <a:pt x="4" y="18"/>
                  </a:moveTo>
                  <a:cubicBezTo>
                    <a:pt x="3" y="18"/>
                    <a:pt x="3" y="18"/>
                    <a:pt x="2" y="17"/>
                  </a:cubicBezTo>
                  <a:cubicBezTo>
                    <a:pt x="0" y="16"/>
                    <a:pt x="0" y="14"/>
                    <a:pt x="1" y="12"/>
                  </a:cubicBezTo>
                  <a:cubicBezTo>
                    <a:pt x="7" y="3"/>
                    <a:pt x="7" y="3"/>
                    <a:pt x="7" y="3"/>
                  </a:cubicBezTo>
                  <a:cubicBezTo>
                    <a:pt x="8" y="1"/>
                    <a:pt x="11" y="0"/>
                    <a:pt x="13" y="2"/>
                  </a:cubicBezTo>
                  <a:cubicBezTo>
                    <a:pt x="14" y="3"/>
                    <a:pt x="15" y="5"/>
                    <a:pt x="14" y="7"/>
                  </a:cubicBezTo>
                  <a:cubicBezTo>
                    <a:pt x="7" y="16"/>
                    <a:pt x="7" y="16"/>
                    <a:pt x="7" y="16"/>
                  </a:cubicBezTo>
                  <a:cubicBezTo>
                    <a:pt x="7" y="17"/>
                    <a:pt x="5"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6" name="Freeform 16"/>
            <p:cNvSpPr/>
            <p:nvPr/>
          </p:nvSpPr>
          <p:spPr bwMode="auto">
            <a:xfrm>
              <a:off x="1089" y="465"/>
              <a:ext cx="18" cy="35"/>
            </a:xfrm>
            <a:custGeom>
              <a:avLst/>
              <a:gdLst>
                <a:gd name="T0" fmla="*/ 4 w 10"/>
                <a:gd name="T1" fmla="*/ 19 h 19"/>
                <a:gd name="T2" fmla="*/ 3 w 10"/>
                <a:gd name="T3" fmla="*/ 19 h 19"/>
                <a:gd name="T4" fmla="*/ 0 w 10"/>
                <a:gd name="T5" fmla="*/ 15 h 19"/>
                <a:gd name="T6" fmla="*/ 2 w 10"/>
                <a:gd name="T7" fmla="*/ 4 h 19"/>
                <a:gd name="T8" fmla="*/ 7 w 10"/>
                <a:gd name="T9" fmla="*/ 1 h 19"/>
                <a:gd name="T10" fmla="*/ 10 w 10"/>
                <a:gd name="T11" fmla="*/ 5 h 19"/>
                <a:gd name="T12" fmla="*/ 8 w 10"/>
                <a:gd name="T13" fmla="*/ 16 h 19"/>
                <a:gd name="T14" fmla="*/ 4 w 10"/>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9">
                  <a:moveTo>
                    <a:pt x="4" y="19"/>
                  </a:moveTo>
                  <a:cubicBezTo>
                    <a:pt x="4" y="19"/>
                    <a:pt x="3" y="19"/>
                    <a:pt x="3" y="19"/>
                  </a:cubicBezTo>
                  <a:cubicBezTo>
                    <a:pt x="1" y="19"/>
                    <a:pt x="0" y="17"/>
                    <a:pt x="0" y="15"/>
                  </a:cubicBezTo>
                  <a:cubicBezTo>
                    <a:pt x="2" y="4"/>
                    <a:pt x="2" y="4"/>
                    <a:pt x="2" y="4"/>
                  </a:cubicBezTo>
                  <a:cubicBezTo>
                    <a:pt x="2" y="2"/>
                    <a:pt x="4" y="0"/>
                    <a:pt x="7" y="1"/>
                  </a:cubicBezTo>
                  <a:cubicBezTo>
                    <a:pt x="9" y="1"/>
                    <a:pt x="10" y="3"/>
                    <a:pt x="10" y="5"/>
                  </a:cubicBezTo>
                  <a:cubicBezTo>
                    <a:pt x="8" y="16"/>
                    <a:pt x="8" y="16"/>
                    <a:pt x="8" y="16"/>
                  </a:cubicBezTo>
                  <a:cubicBezTo>
                    <a:pt x="7" y="18"/>
                    <a:pt x="6" y="19"/>
                    <a:pt x="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7" name="Freeform 17"/>
            <p:cNvSpPr/>
            <p:nvPr/>
          </p:nvSpPr>
          <p:spPr bwMode="auto">
            <a:xfrm>
              <a:off x="1018" y="474"/>
              <a:ext cx="24" cy="35"/>
            </a:xfrm>
            <a:custGeom>
              <a:avLst/>
              <a:gdLst>
                <a:gd name="T0" fmla="*/ 9 w 13"/>
                <a:gd name="T1" fmla="*/ 19 h 19"/>
                <a:gd name="T2" fmla="*/ 5 w 13"/>
                <a:gd name="T3" fmla="*/ 16 h 19"/>
                <a:gd name="T4" fmla="*/ 1 w 13"/>
                <a:gd name="T5" fmla="*/ 6 h 19"/>
                <a:gd name="T6" fmla="*/ 3 w 13"/>
                <a:gd name="T7" fmla="*/ 1 h 19"/>
                <a:gd name="T8" fmla="*/ 8 w 13"/>
                <a:gd name="T9" fmla="*/ 3 h 19"/>
                <a:gd name="T10" fmla="*/ 12 w 13"/>
                <a:gd name="T11" fmla="*/ 13 h 19"/>
                <a:gd name="T12" fmla="*/ 10 w 13"/>
                <a:gd name="T13" fmla="*/ 18 h 19"/>
                <a:gd name="T14" fmla="*/ 9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9" y="19"/>
                  </a:moveTo>
                  <a:cubicBezTo>
                    <a:pt x="7" y="19"/>
                    <a:pt x="6" y="18"/>
                    <a:pt x="5" y="16"/>
                  </a:cubicBezTo>
                  <a:cubicBezTo>
                    <a:pt x="1" y="6"/>
                    <a:pt x="1" y="6"/>
                    <a:pt x="1" y="6"/>
                  </a:cubicBezTo>
                  <a:cubicBezTo>
                    <a:pt x="0" y="4"/>
                    <a:pt x="1" y="2"/>
                    <a:pt x="3" y="1"/>
                  </a:cubicBezTo>
                  <a:cubicBezTo>
                    <a:pt x="5" y="0"/>
                    <a:pt x="7" y="1"/>
                    <a:pt x="8" y="3"/>
                  </a:cubicBezTo>
                  <a:cubicBezTo>
                    <a:pt x="12" y="13"/>
                    <a:pt x="12" y="13"/>
                    <a:pt x="12" y="13"/>
                  </a:cubicBezTo>
                  <a:cubicBezTo>
                    <a:pt x="13" y="15"/>
                    <a:pt x="12" y="18"/>
                    <a:pt x="10" y="18"/>
                  </a:cubicBezTo>
                  <a:cubicBezTo>
                    <a:pt x="10" y="19"/>
                    <a:pt x="9" y="19"/>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8" name="Freeform 18"/>
            <p:cNvSpPr/>
            <p:nvPr/>
          </p:nvSpPr>
          <p:spPr bwMode="auto">
            <a:xfrm>
              <a:off x="2492" y="420"/>
              <a:ext cx="163" cy="349"/>
            </a:xfrm>
            <a:custGeom>
              <a:avLst/>
              <a:gdLst>
                <a:gd name="T0" fmla="*/ 35 w 88"/>
                <a:gd name="T1" fmla="*/ 172 h 188"/>
                <a:gd name="T2" fmla="*/ 33 w 88"/>
                <a:gd name="T3" fmla="*/ 78 h 188"/>
                <a:gd name="T4" fmla="*/ 19 w 88"/>
                <a:gd name="T5" fmla="*/ 49 h 188"/>
                <a:gd name="T6" fmla="*/ 38 w 88"/>
                <a:gd name="T7" fmla="*/ 21 h 188"/>
                <a:gd name="T8" fmla="*/ 88 w 88"/>
                <a:gd name="T9" fmla="*/ 1 h 188"/>
                <a:gd name="T10" fmla="*/ 16 w 88"/>
                <a:gd name="T11" fmla="*/ 21 h 188"/>
                <a:gd name="T12" fmla="*/ 2 w 88"/>
                <a:gd name="T13" fmla="*/ 43 h 188"/>
                <a:gd name="T14" fmla="*/ 16 w 88"/>
                <a:gd name="T15" fmla="*/ 65 h 188"/>
                <a:gd name="T16" fmla="*/ 18 w 88"/>
                <a:gd name="T17" fmla="*/ 164 h 188"/>
                <a:gd name="T18" fmla="*/ 34 w 88"/>
                <a:gd name="T19" fmla="*/ 187 h 188"/>
                <a:gd name="T20" fmla="*/ 40 w 88"/>
                <a:gd name="T21" fmla="*/ 188 h 188"/>
                <a:gd name="T22" fmla="*/ 35 w 88"/>
                <a:gd name="T23" fmla="*/ 17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88">
                  <a:moveTo>
                    <a:pt x="35" y="172"/>
                  </a:moveTo>
                  <a:cubicBezTo>
                    <a:pt x="33" y="78"/>
                    <a:pt x="33" y="78"/>
                    <a:pt x="33" y="78"/>
                  </a:cubicBezTo>
                  <a:cubicBezTo>
                    <a:pt x="26" y="73"/>
                    <a:pt x="18" y="64"/>
                    <a:pt x="19" y="49"/>
                  </a:cubicBezTo>
                  <a:cubicBezTo>
                    <a:pt x="21" y="31"/>
                    <a:pt x="35" y="23"/>
                    <a:pt x="38" y="21"/>
                  </a:cubicBezTo>
                  <a:cubicBezTo>
                    <a:pt x="54" y="11"/>
                    <a:pt x="71" y="4"/>
                    <a:pt x="88" y="1"/>
                  </a:cubicBezTo>
                  <a:cubicBezTo>
                    <a:pt x="67" y="0"/>
                    <a:pt x="42" y="5"/>
                    <a:pt x="16" y="21"/>
                  </a:cubicBezTo>
                  <a:cubicBezTo>
                    <a:pt x="16" y="21"/>
                    <a:pt x="3" y="27"/>
                    <a:pt x="2" y="43"/>
                  </a:cubicBezTo>
                  <a:cubicBezTo>
                    <a:pt x="0" y="58"/>
                    <a:pt x="13" y="64"/>
                    <a:pt x="16" y="65"/>
                  </a:cubicBezTo>
                  <a:cubicBezTo>
                    <a:pt x="18" y="164"/>
                    <a:pt x="18" y="164"/>
                    <a:pt x="18" y="164"/>
                  </a:cubicBezTo>
                  <a:cubicBezTo>
                    <a:pt x="18" y="164"/>
                    <a:pt x="18" y="181"/>
                    <a:pt x="34" y="187"/>
                  </a:cubicBezTo>
                  <a:cubicBezTo>
                    <a:pt x="34" y="187"/>
                    <a:pt x="37" y="187"/>
                    <a:pt x="40" y="188"/>
                  </a:cubicBezTo>
                  <a:cubicBezTo>
                    <a:pt x="37" y="183"/>
                    <a:pt x="35" y="176"/>
                    <a:pt x="35"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9" name="Freeform 19"/>
            <p:cNvSpPr>
              <a:spLocks noEditPoints="1"/>
            </p:cNvSpPr>
            <p:nvPr/>
          </p:nvSpPr>
          <p:spPr bwMode="auto">
            <a:xfrm>
              <a:off x="2540" y="387"/>
              <a:ext cx="311" cy="393"/>
            </a:xfrm>
            <a:custGeom>
              <a:avLst/>
              <a:gdLst>
                <a:gd name="T0" fmla="*/ 168 w 168"/>
                <a:gd name="T1" fmla="*/ 67 h 212"/>
                <a:gd name="T2" fmla="*/ 151 w 168"/>
                <a:gd name="T3" fmla="*/ 45 h 212"/>
                <a:gd name="T4" fmla="*/ 16 w 168"/>
                <a:gd name="T5" fmla="*/ 46 h 212"/>
                <a:gd name="T6" fmla="*/ 1 w 168"/>
                <a:gd name="T7" fmla="*/ 68 h 212"/>
                <a:gd name="T8" fmla="*/ 15 w 168"/>
                <a:gd name="T9" fmla="*/ 90 h 212"/>
                <a:gd name="T10" fmla="*/ 18 w 168"/>
                <a:gd name="T11" fmla="*/ 189 h 212"/>
                <a:gd name="T12" fmla="*/ 33 w 168"/>
                <a:gd name="T13" fmla="*/ 211 h 212"/>
                <a:gd name="T14" fmla="*/ 136 w 168"/>
                <a:gd name="T15" fmla="*/ 208 h 212"/>
                <a:gd name="T16" fmla="*/ 153 w 168"/>
                <a:gd name="T17" fmla="*/ 190 h 212"/>
                <a:gd name="T18" fmla="*/ 152 w 168"/>
                <a:gd name="T19" fmla="*/ 89 h 212"/>
                <a:gd name="T20" fmla="*/ 168 w 168"/>
                <a:gd name="T21" fmla="*/ 67 h 212"/>
                <a:gd name="T22" fmla="*/ 56 w 168"/>
                <a:gd name="T23" fmla="*/ 176 h 212"/>
                <a:gd name="T24" fmla="*/ 43 w 168"/>
                <a:gd name="T25" fmla="*/ 161 h 212"/>
                <a:gd name="T26" fmla="*/ 56 w 168"/>
                <a:gd name="T27" fmla="*/ 145 h 212"/>
                <a:gd name="T28" fmla="*/ 70 w 168"/>
                <a:gd name="T29" fmla="*/ 161 h 212"/>
                <a:gd name="T30" fmla="*/ 56 w 168"/>
                <a:gd name="T31" fmla="*/ 176 h 212"/>
                <a:gd name="T32" fmla="*/ 74 w 168"/>
                <a:gd name="T33" fmla="*/ 93 h 212"/>
                <a:gd name="T34" fmla="*/ 65 w 168"/>
                <a:gd name="T35" fmla="*/ 83 h 212"/>
                <a:gd name="T36" fmla="*/ 74 w 168"/>
                <a:gd name="T37" fmla="*/ 74 h 212"/>
                <a:gd name="T38" fmla="*/ 82 w 168"/>
                <a:gd name="T39" fmla="*/ 83 h 212"/>
                <a:gd name="T40" fmla="*/ 74 w 168"/>
                <a:gd name="T41" fmla="*/ 93 h 212"/>
                <a:gd name="T42" fmla="*/ 116 w 168"/>
                <a:gd name="T43" fmla="*/ 155 h 212"/>
                <a:gd name="T44" fmla="*/ 102 w 168"/>
                <a:gd name="T45" fmla="*/ 139 h 212"/>
                <a:gd name="T46" fmla="*/ 116 w 168"/>
                <a:gd name="T47" fmla="*/ 124 h 212"/>
                <a:gd name="T48" fmla="*/ 130 w 168"/>
                <a:gd name="T49" fmla="*/ 139 h 212"/>
                <a:gd name="T50" fmla="*/ 116 w 168"/>
                <a:gd name="T51" fmla="*/ 15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212">
                  <a:moveTo>
                    <a:pt x="168" y="67"/>
                  </a:moveTo>
                  <a:cubicBezTo>
                    <a:pt x="167" y="53"/>
                    <a:pt x="153" y="47"/>
                    <a:pt x="151" y="45"/>
                  </a:cubicBezTo>
                  <a:cubicBezTo>
                    <a:pt x="149" y="44"/>
                    <a:pt x="88" y="0"/>
                    <a:pt x="16" y="46"/>
                  </a:cubicBezTo>
                  <a:cubicBezTo>
                    <a:pt x="16" y="46"/>
                    <a:pt x="3" y="53"/>
                    <a:pt x="1" y="68"/>
                  </a:cubicBezTo>
                  <a:cubicBezTo>
                    <a:pt x="0" y="83"/>
                    <a:pt x="12" y="90"/>
                    <a:pt x="15" y="90"/>
                  </a:cubicBezTo>
                  <a:cubicBezTo>
                    <a:pt x="18" y="189"/>
                    <a:pt x="18" y="189"/>
                    <a:pt x="18" y="189"/>
                  </a:cubicBezTo>
                  <a:cubicBezTo>
                    <a:pt x="18" y="189"/>
                    <a:pt x="19" y="210"/>
                    <a:pt x="33" y="211"/>
                  </a:cubicBezTo>
                  <a:cubicBezTo>
                    <a:pt x="50" y="212"/>
                    <a:pt x="136" y="208"/>
                    <a:pt x="136" y="208"/>
                  </a:cubicBezTo>
                  <a:cubicBezTo>
                    <a:pt x="136" y="208"/>
                    <a:pt x="153" y="209"/>
                    <a:pt x="153" y="190"/>
                  </a:cubicBezTo>
                  <a:cubicBezTo>
                    <a:pt x="154" y="172"/>
                    <a:pt x="152" y="89"/>
                    <a:pt x="152" y="89"/>
                  </a:cubicBezTo>
                  <a:cubicBezTo>
                    <a:pt x="152" y="89"/>
                    <a:pt x="168" y="82"/>
                    <a:pt x="168" y="67"/>
                  </a:cubicBezTo>
                  <a:close/>
                  <a:moveTo>
                    <a:pt x="56" y="176"/>
                  </a:moveTo>
                  <a:cubicBezTo>
                    <a:pt x="49" y="176"/>
                    <a:pt x="43" y="169"/>
                    <a:pt x="43" y="161"/>
                  </a:cubicBezTo>
                  <a:cubicBezTo>
                    <a:pt x="43" y="152"/>
                    <a:pt x="49" y="145"/>
                    <a:pt x="56" y="145"/>
                  </a:cubicBezTo>
                  <a:cubicBezTo>
                    <a:pt x="64" y="145"/>
                    <a:pt x="70" y="152"/>
                    <a:pt x="70" y="161"/>
                  </a:cubicBezTo>
                  <a:cubicBezTo>
                    <a:pt x="70" y="169"/>
                    <a:pt x="64" y="176"/>
                    <a:pt x="56" y="176"/>
                  </a:cubicBezTo>
                  <a:close/>
                  <a:moveTo>
                    <a:pt x="74" y="93"/>
                  </a:moveTo>
                  <a:cubicBezTo>
                    <a:pt x="69" y="93"/>
                    <a:pt x="65" y="88"/>
                    <a:pt x="65" y="83"/>
                  </a:cubicBezTo>
                  <a:cubicBezTo>
                    <a:pt x="65" y="78"/>
                    <a:pt x="69" y="74"/>
                    <a:pt x="74" y="74"/>
                  </a:cubicBezTo>
                  <a:cubicBezTo>
                    <a:pt x="78" y="74"/>
                    <a:pt x="82" y="78"/>
                    <a:pt x="82" y="83"/>
                  </a:cubicBezTo>
                  <a:cubicBezTo>
                    <a:pt x="82" y="88"/>
                    <a:pt x="78" y="93"/>
                    <a:pt x="74" y="93"/>
                  </a:cubicBezTo>
                  <a:close/>
                  <a:moveTo>
                    <a:pt x="116" y="155"/>
                  </a:moveTo>
                  <a:cubicBezTo>
                    <a:pt x="108" y="155"/>
                    <a:pt x="102" y="148"/>
                    <a:pt x="102" y="139"/>
                  </a:cubicBezTo>
                  <a:cubicBezTo>
                    <a:pt x="102" y="131"/>
                    <a:pt x="108" y="124"/>
                    <a:pt x="116" y="124"/>
                  </a:cubicBezTo>
                  <a:cubicBezTo>
                    <a:pt x="123" y="124"/>
                    <a:pt x="130" y="131"/>
                    <a:pt x="130" y="139"/>
                  </a:cubicBezTo>
                  <a:cubicBezTo>
                    <a:pt x="130" y="148"/>
                    <a:pt x="123" y="155"/>
                    <a:pt x="116"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0" name="Rectangle 20"/>
            <p:cNvSpPr>
              <a:spLocks noChangeArrowheads="1"/>
            </p:cNvSpPr>
            <p:nvPr/>
          </p:nvSpPr>
          <p:spPr bwMode="auto">
            <a:xfrm>
              <a:off x="5754" y="1196"/>
              <a:ext cx="59" cy="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1" name="Freeform 21"/>
            <p:cNvSpPr>
              <a:spLocks noEditPoints="1"/>
            </p:cNvSpPr>
            <p:nvPr/>
          </p:nvSpPr>
          <p:spPr bwMode="auto">
            <a:xfrm>
              <a:off x="5702" y="1249"/>
              <a:ext cx="163" cy="303"/>
            </a:xfrm>
            <a:custGeom>
              <a:avLst/>
              <a:gdLst>
                <a:gd name="T0" fmla="*/ 59 w 88"/>
                <a:gd name="T1" fmla="*/ 0 h 163"/>
                <a:gd name="T2" fmla="*/ 29 w 88"/>
                <a:gd name="T3" fmla="*/ 0 h 163"/>
                <a:gd name="T4" fmla="*/ 0 w 88"/>
                <a:gd name="T5" fmla="*/ 53 h 163"/>
                <a:gd name="T6" fmla="*/ 0 w 88"/>
                <a:gd name="T7" fmla="*/ 144 h 163"/>
                <a:gd name="T8" fmla="*/ 19 w 88"/>
                <a:gd name="T9" fmla="*/ 163 h 163"/>
                <a:gd name="T10" fmla="*/ 68 w 88"/>
                <a:gd name="T11" fmla="*/ 163 h 163"/>
                <a:gd name="T12" fmla="*/ 88 w 88"/>
                <a:gd name="T13" fmla="*/ 144 h 163"/>
                <a:gd name="T14" fmla="*/ 88 w 88"/>
                <a:gd name="T15" fmla="*/ 53 h 163"/>
                <a:gd name="T16" fmla="*/ 59 w 88"/>
                <a:gd name="T17" fmla="*/ 0 h 163"/>
                <a:gd name="T18" fmla="*/ 67 w 88"/>
                <a:gd name="T19" fmla="*/ 117 h 163"/>
                <a:gd name="T20" fmla="*/ 60 w 88"/>
                <a:gd name="T21" fmla="*/ 124 h 163"/>
                <a:gd name="T22" fmla="*/ 28 w 88"/>
                <a:gd name="T23" fmla="*/ 124 h 163"/>
                <a:gd name="T24" fmla="*/ 21 w 88"/>
                <a:gd name="T25" fmla="*/ 117 h 163"/>
                <a:gd name="T26" fmla="*/ 21 w 88"/>
                <a:gd name="T27" fmla="*/ 73 h 163"/>
                <a:gd name="T28" fmla="*/ 28 w 88"/>
                <a:gd name="T29" fmla="*/ 66 h 163"/>
                <a:gd name="T30" fmla="*/ 60 w 88"/>
                <a:gd name="T31" fmla="*/ 66 h 163"/>
                <a:gd name="T32" fmla="*/ 67 w 88"/>
                <a:gd name="T33" fmla="*/ 73 h 163"/>
                <a:gd name="T34" fmla="*/ 67 w 88"/>
                <a:gd name="T35" fmla="*/ 11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63">
                  <a:moveTo>
                    <a:pt x="59" y="0"/>
                  </a:moveTo>
                  <a:cubicBezTo>
                    <a:pt x="29" y="0"/>
                    <a:pt x="29" y="0"/>
                    <a:pt x="29" y="0"/>
                  </a:cubicBezTo>
                  <a:cubicBezTo>
                    <a:pt x="19" y="0"/>
                    <a:pt x="0" y="42"/>
                    <a:pt x="0" y="53"/>
                  </a:cubicBezTo>
                  <a:cubicBezTo>
                    <a:pt x="0" y="144"/>
                    <a:pt x="0" y="144"/>
                    <a:pt x="0" y="144"/>
                  </a:cubicBezTo>
                  <a:cubicBezTo>
                    <a:pt x="0" y="154"/>
                    <a:pt x="9" y="163"/>
                    <a:pt x="19" y="163"/>
                  </a:cubicBezTo>
                  <a:cubicBezTo>
                    <a:pt x="68" y="163"/>
                    <a:pt x="68" y="163"/>
                    <a:pt x="68" y="163"/>
                  </a:cubicBezTo>
                  <a:cubicBezTo>
                    <a:pt x="79" y="163"/>
                    <a:pt x="88" y="154"/>
                    <a:pt x="88" y="144"/>
                  </a:cubicBezTo>
                  <a:cubicBezTo>
                    <a:pt x="88" y="53"/>
                    <a:pt x="88" y="53"/>
                    <a:pt x="88" y="53"/>
                  </a:cubicBezTo>
                  <a:cubicBezTo>
                    <a:pt x="88" y="42"/>
                    <a:pt x="69" y="0"/>
                    <a:pt x="59" y="0"/>
                  </a:cubicBezTo>
                  <a:close/>
                  <a:moveTo>
                    <a:pt x="67" y="117"/>
                  </a:moveTo>
                  <a:cubicBezTo>
                    <a:pt x="67" y="121"/>
                    <a:pt x="64" y="124"/>
                    <a:pt x="60" y="124"/>
                  </a:cubicBezTo>
                  <a:cubicBezTo>
                    <a:pt x="28" y="124"/>
                    <a:pt x="28" y="124"/>
                    <a:pt x="28" y="124"/>
                  </a:cubicBezTo>
                  <a:cubicBezTo>
                    <a:pt x="24" y="124"/>
                    <a:pt x="21" y="121"/>
                    <a:pt x="21" y="117"/>
                  </a:cubicBezTo>
                  <a:cubicBezTo>
                    <a:pt x="21" y="73"/>
                    <a:pt x="21" y="73"/>
                    <a:pt x="21" y="73"/>
                  </a:cubicBezTo>
                  <a:cubicBezTo>
                    <a:pt x="21" y="69"/>
                    <a:pt x="24" y="66"/>
                    <a:pt x="28" y="66"/>
                  </a:cubicBezTo>
                  <a:cubicBezTo>
                    <a:pt x="60" y="66"/>
                    <a:pt x="60" y="66"/>
                    <a:pt x="60" y="66"/>
                  </a:cubicBezTo>
                  <a:cubicBezTo>
                    <a:pt x="64" y="66"/>
                    <a:pt x="67" y="69"/>
                    <a:pt x="67" y="73"/>
                  </a:cubicBezTo>
                  <a:lnTo>
                    <a:pt x="67"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2" name="Freeform 22"/>
            <p:cNvSpPr/>
            <p:nvPr/>
          </p:nvSpPr>
          <p:spPr bwMode="auto">
            <a:xfrm>
              <a:off x="4981" y="1242"/>
              <a:ext cx="217" cy="213"/>
            </a:xfrm>
            <a:custGeom>
              <a:avLst/>
              <a:gdLst>
                <a:gd name="T0" fmla="*/ 95 w 117"/>
                <a:gd name="T1" fmla="*/ 44 h 115"/>
                <a:gd name="T2" fmla="*/ 75 w 117"/>
                <a:gd name="T3" fmla="*/ 35 h 115"/>
                <a:gd name="T4" fmla="*/ 63 w 117"/>
                <a:gd name="T5" fmla="*/ 38 h 115"/>
                <a:gd name="T6" fmla="*/ 48 w 117"/>
                <a:gd name="T7" fmla="*/ 2 h 115"/>
                <a:gd name="T8" fmla="*/ 43 w 117"/>
                <a:gd name="T9" fmla="*/ 2 h 115"/>
                <a:gd name="T10" fmla="*/ 43 w 117"/>
                <a:gd name="T11" fmla="*/ 7 h 115"/>
                <a:gd name="T12" fmla="*/ 55 w 117"/>
                <a:gd name="T13" fmla="*/ 38 h 115"/>
                <a:gd name="T14" fmla="*/ 42 w 117"/>
                <a:gd name="T15" fmla="*/ 35 h 115"/>
                <a:gd name="T16" fmla="*/ 22 w 117"/>
                <a:gd name="T17" fmla="*/ 44 h 115"/>
                <a:gd name="T18" fmla="*/ 40 w 117"/>
                <a:gd name="T19" fmla="*/ 109 h 115"/>
                <a:gd name="T20" fmla="*/ 58 w 117"/>
                <a:gd name="T21" fmla="*/ 110 h 115"/>
                <a:gd name="T22" fmla="*/ 77 w 117"/>
                <a:gd name="T23" fmla="*/ 109 h 115"/>
                <a:gd name="T24" fmla="*/ 95 w 117"/>
                <a:gd name="T25"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15">
                  <a:moveTo>
                    <a:pt x="95" y="44"/>
                  </a:moveTo>
                  <a:cubicBezTo>
                    <a:pt x="95" y="44"/>
                    <a:pt x="86" y="34"/>
                    <a:pt x="75" y="35"/>
                  </a:cubicBezTo>
                  <a:cubicBezTo>
                    <a:pt x="66" y="36"/>
                    <a:pt x="68" y="38"/>
                    <a:pt x="63" y="38"/>
                  </a:cubicBezTo>
                  <a:cubicBezTo>
                    <a:pt x="64" y="16"/>
                    <a:pt x="49" y="2"/>
                    <a:pt x="48" y="2"/>
                  </a:cubicBezTo>
                  <a:cubicBezTo>
                    <a:pt x="47" y="0"/>
                    <a:pt x="44" y="0"/>
                    <a:pt x="43" y="2"/>
                  </a:cubicBezTo>
                  <a:cubicBezTo>
                    <a:pt x="41" y="3"/>
                    <a:pt x="41" y="6"/>
                    <a:pt x="43" y="7"/>
                  </a:cubicBezTo>
                  <a:cubicBezTo>
                    <a:pt x="43" y="7"/>
                    <a:pt x="56" y="19"/>
                    <a:pt x="55" y="38"/>
                  </a:cubicBezTo>
                  <a:cubicBezTo>
                    <a:pt x="48" y="38"/>
                    <a:pt x="51" y="36"/>
                    <a:pt x="42" y="35"/>
                  </a:cubicBezTo>
                  <a:cubicBezTo>
                    <a:pt x="31" y="34"/>
                    <a:pt x="22" y="44"/>
                    <a:pt x="22" y="44"/>
                  </a:cubicBezTo>
                  <a:cubicBezTo>
                    <a:pt x="0" y="69"/>
                    <a:pt x="30" y="103"/>
                    <a:pt x="40" y="109"/>
                  </a:cubicBezTo>
                  <a:cubicBezTo>
                    <a:pt x="48" y="115"/>
                    <a:pt x="57" y="111"/>
                    <a:pt x="58" y="110"/>
                  </a:cubicBezTo>
                  <a:cubicBezTo>
                    <a:pt x="60" y="111"/>
                    <a:pt x="69" y="115"/>
                    <a:pt x="77" y="109"/>
                  </a:cubicBezTo>
                  <a:cubicBezTo>
                    <a:pt x="87" y="103"/>
                    <a:pt x="117" y="69"/>
                    <a:pt x="9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3" name="Freeform 23"/>
            <p:cNvSpPr/>
            <p:nvPr/>
          </p:nvSpPr>
          <p:spPr bwMode="auto">
            <a:xfrm>
              <a:off x="5105" y="1240"/>
              <a:ext cx="67" cy="63"/>
            </a:xfrm>
            <a:custGeom>
              <a:avLst/>
              <a:gdLst>
                <a:gd name="T0" fmla="*/ 1 w 36"/>
                <a:gd name="T1" fmla="*/ 22 h 34"/>
                <a:gd name="T2" fmla="*/ 36 w 36"/>
                <a:gd name="T3" fmla="*/ 6 h 34"/>
                <a:gd name="T4" fmla="*/ 1 w 36"/>
                <a:gd name="T5" fmla="*/ 22 h 34"/>
              </a:gdLst>
              <a:ahLst/>
              <a:cxnLst>
                <a:cxn ang="0">
                  <a:pos x="T0" y="T1"/>
                </a:cxn>
                <a:cxn ang="0">
                  <a:pos x="T2" y="T3"/>
                </a:cxn>
                <a:cxn ang="0">
                  <a:pos x="T4" y="T5"/>
                </a:cxn>
              </a:cxnLst>
              <a:rect l="0" t="0" r="r" b="b"/>
              <a:pathLst>
                <a:path w="36" h="34">
                  <a:moveTo>
                    <a:pt x="1" y="22"/>
                  </a:moveTo>
                  <a:cubicBezTo>
                    <a:pt x="1" y="22"/>
                    <a:pt x="0" y="0"/>
                    <a:pt x="36" y="6"/>
                  </a:cubicBezTo>
                  <a:cubicBezTo>
                    <a:pt x="36" y="6"/>
                    <a:pt x="27" y="3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4" name="Freeform 24"/>
            <p:cNvSpPr/>
            <p:nvPr/>
          </p:nvSpPr>
          <p:spPr bwMode="auto">
            <a:xfrm>
              <a:off x="4927" y="1320"/>
              <a:ext cx="56" cy="57"/>
            </a:xfrm>
            <a:custGeom>
              <a:avLst/>
              <a:gdLst>
                <a:gd name="T0" fmla="*/ 1 w 30"/>
                <a:gd name="T1" fmla="*/ 12 h 31"/>
                <a:gd name="T2" fmla="*/ 12 w 30"/>
                <a:gd name="T3" fmla="*/ 29 h 31"/>
                <a:gd name="T4" fmla="*/ 29 w 30"/>
                <a:gd name="T5" fmla="*/ 18 h 31"/>
                <a:gd name="T6" fmla="*/ 18 w 30"/>
                <a:gd name="T7" fmla="*/ 1 h 31"/>
                <a:gd name="T8" fmla="*/ 1 w 30"/>
                <a:gd name="T9" fmla="*/ 12 h 31"/>
              </a:gdLst>
              <a:ahLst/>
              <a:cxnLst>
                <a:cxn ang="0">
                  <a:pos x="T0" y="T1"/>
                </a:cxn>
                <a:cxn ang="0">
                  <a:pos x="T2" y="T3"/>
                </a:cxn>
                <a:cxn ang="0">
                  <a:pos x="T4" y="T5"/>
                </a:cxn>
                <a:cxn ang="0">
                  <a:pos x="T6" y="T7"/>
                </a:cxn>
                <a:cxn ang="0">
                  <a:pos x="T8" y="T9"/>
                </a:cxn>
              </a:cxnLst>
              <a:rect l="0" t="0" r="r" b="b"/>
              <a:pathLst>
                <a:path w="30" h="31">
                  <a:moveTo>
                    <a:pt x="1" y="12"/>
                  </a:moveTo>
                  <a:cubicBezTo>
                    <a:pt x="0" y="20"/>
                    <a:pt x="5" y="28"/>
                    <a:pt x="12" y="29"/>
                  </a:cubicBezTo>
                  <a:cubicBezTo>
                    <a:pt x="20" y="31"/>
                    <a:pt x="27" y="26"/>
                    <a:pt x="29" y="18"/>
                  </a:cubicBezTo>
                  <a:cubicBezTo>
                    <a:pt x="30" y="10"/>
                    <a:pt x="25" y="3"/>
                    <a:pt x="18" y="1"/>
                  </a:cubicBezTo>
                  <a:cubicBezTo>
                    <a:pt x="10" y="0"/>
                    <a:pt x="3"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5" name="Freeform 25"/>
            <p:cNvSpPr/>
            <p:nvPr/>
          </p:nvSpPr>
          <p:spPr bwMode="auto">
            <a:xfrm>
              <a:off x="4858" y="1376"/>
              <a:ext cx="58" cy="57"/>
            </a:xfrm>
            <a:custGeom>
              <a:avLst/>
              <a:gdLst>
                <a:gd name="T0" fmla="*/ 1 w 31"/>
                <a:gd name="T1" fmla="*/ 12 h 31"/>
                <a:gd name="T2" fmla="*/ 12 w 31"/>
                <a:gd name="T3" fmla="*/ 29 h 31"/>
                <a:gd name="T4" fmla="*/ 29 w 31"/>
                <a:gd name="T5" fmla="*/ 18 h 31"/>
                <a:gd name="T6" fmla="*/ 18 w 31"/>
                <a:gd name="T7" fmla="*/ 1 h 31"/>
                <a:gd name="T8" fmla="*/ 1 w 31"/>
                <a:gd name="T9" fmla="*/ 12 h 31"/>
              </a:gdLst>
              <a:ahLst/>
              <a:cxnLst>
                <a:cxn ang="0">
                  <a:pos x="T0" y="T1"/>
                </a:cxn>
                <a:cxn ang="0">
                  <a:pos x="T2" y="T3"/>
                </a:cxn>
                <a:cxn ang="0">
                  <a:pos x="T4" y="T5"/>
                </a:cxn>
                <a:cxn ang="0">
                  <a:pos x="T6" y="T7"/>
                </a:cxn>
                <a:cxn ang="0">
                  <a:pos x="T8" y="T9"/>
                </a:cxn>
              </a:cxnLst>
              <a:rect l="0" t="0" r="r" b="b"/>
              <a:pathLst>
                <a:path w="31" h="31">
                  <a:moveTo>
                    <a:pt x="1" y="12"/>
                  </a:moveTo>
                  <a:cubicBezTo>
                    <a:pt x="0" y="20"/>
                    <a:pt x="5" y="28"/>
                    <a:pt x="12" y="29"/>
                  </a:cubicBezTo>
                  <a:cubicBezTo>
                    <a:pt x="20" y="31"/>
                    <a:pt x="28" y="26"/>
                    <a:pt x="29" y="18"/>
                  </a:cubicBezTo>
                  <a:cubicBezTo>
                    <a:pt x="31" y="10"/>
                    <a:pt x="25" y="3"/>
                    <a:pt x="18" y="1"/>
                  </a:cubicBezTo>
                  <a:cubicBezTo>
                    <a:pt x="10" y="0"/>
                    <a:pt x="3"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6" name="Freeform 26"/>
            <p:cNvSpPr/>
            <p:nvPr/>
          </p:nvSpPr>
          <p:spPr bwMode="auto">
            <a:xfrm>
              <a:off x="4934" y="1401"/>
              <a:ext cx="58" cy="58"/>
            </a:xfrm>
            <a:custGeom>
              <a:avLst/>
              <a:gdLst>
                <a:gd name="T0" fmla="*/ 1 w 31"/>
                <a:gd name="T1" fmla="*/ 13 h 31"/>
                <a:gd name="T2" fmla="*/ 12 w 31"/>
                <a:gd name="T3" fmla="*/ 29 h 31"/>
                <a:gd name="T4" fmla="*/ 29 w 31"/>
                <a:gd name="T5" fmla="*/ 18 h 31"/>
                <a:gd name="T6" fmla="*/ 18 w 31"/>
                <a:gd name="T7" fmla="*/ 1 h 31"/>
                <a:gd name="T8" fmla="*/ 1 w 31"/>
                <a:gd name="T9" fmla="*/ 13 h 31"/>
              </a:gdLst>
              <a:ahLst/>
              <a:cxnLst>
                <a:cxn ang="0">
                  <a:pos x="T0" y="T1"/>
                </a:cxn>
                <a:cxn ang="0">
                  <a:pos x="T2" y="T3"/>
                </a:cxn>
                <a:cxn ang="0">
                  <a:pos x="T4" y="T5"/>
                </a:cxn>
                <a:cxn ang="0">
                  <a:pos x="T6" y="T7"/>
                </a:cxn>
                <a:cxn ang="0">
                  <a:pos x="T8" y="T9"/>
                </a:cxn>
              </a:cxnLst>
              <a:rect l="0" t="0" r="r" b="b"/>
              <a:pathLst>
                <a:path w="31" h="31">
                  <a:moveTo>
                    <a:pt x="1" y="13"/>
                  </a:moveTo>
                  <a:cubicBezTo>
                    <a:pt x="0" y="20"/>
                    <a:pt x="5" y="28"/>
                    <a:pt x="12" y="29"/>
                  </a:cubicBezTo>
                  <a:cubicBezTo>
                    <a:pt x="20" y="31"/>
                    <a:pt x="28" y="26"/>
                    <a:pt x="29" y="18"/>
                  </a:cubicBezTo>
                  <a:cubicBezTo>
                    <a:pt x="31" y="10"/>
                    <a:pt x="26" y="3"/>
                    <a:pt x="18" y="1"/>
                  </a:cubicBezTo>
                  <a:cubicBezTo>
                    <a:pt x="10" y="0"/>
                    <a:pt x="3" y="5"/>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7" name="Freeform 27"/>
            <p:cNvSpPr>
              <a:spLocks noEditPoints="1"/>
            </p:cNvSpPr>
            <p:nvPr/>
          </p:nvSpPr>
          <p:spPr bwMode="auto">
            <a:xfrm>
              <a:off x="4832" y="1383"/>
              <a:ext cx="351" cy="146"/>
            </a:xfrm>
            <a:custGeom>
              <a:avLst/>
              <a:gdLst>
                <a:gd name="T0" fmla="*/ 176 w 189"/>
                <a:gd name="T1" fmla="*/ 19 h 79"/>
                <a:gd name="T2" fmla="*/ 159 w 189"/>
                <a:gd name="T3" fmla="*/ 37 h 79"/>
                <a:gd name="T4" fmla="*/ 148 w 189"/>
                <a:gd name="T5" fmla="*/ 40 h 79"/>
                <a:gd name="T6" fmla="*/ 138 w 189"/>
                <a:gd name="T7" fmla="*/ 38 h 79"/>
                <a:gd name="T8" fmla="*/ 129 w 189"/>
                <a:gd name="T9" fmla="*/ 40 h 79"/>
                <a:gd name="T10" fmla="*/ 117 w 189"/>
                <a:gd name="T11" fmla="*/ 37 h 79"/>
                <a:gd name="T12" fmla="*/ 92 w 189"/>
                <a:gd name="T13" fmla="*/ 0 h 79"/>
                <a:gd name="T14" fmla="*/ 46 w 189"/>
                <a:gd name="T15" fmla="*/ 6 h 79"/>
                <a:gd name="T16" fmla="*/ 47 w 189"/>
                <a:gd name="T17" fmla="*/ 15 h 79"/>
                <a:gd name="T18" fmla="*/ 29 w 189"/>
                <a:gd name="T19" fmla="*/ 29 h 79"/>
                <a:gd name="T20" fmla="*/ 26 w 189"/>
                <a:gd name="T21" fmla="*/ 29 h 79"/>
                <a:gd name="T22" fmla="*/ 14 w 189"/>
                <a:gd name="T23" fmla="*/ 21 h 79"/>
                <a:gd name="T24" fmla="*/ 13 w 189"/>
                <a:gd name="T25" fmla="*/ 20 h 79"/>
                <a:gd name="T26" fmla="*/ 0 w 189"/>
                <a:gd name="T27" fmla="*/ 40 h 79"/>
                <a:gd name="T28" fmla="*/ 95 w 189"/>
                <a:gd name="T29" fmla="*/ 79 h 79"/>
                <a:gd name="T30" fmla="*/ 189 w 189"/>
                <a:gd name="T31" fmla="*/ 40 h 79"/>
                <a:gd name="T32" fmla="*/ 176 w 189"/>
                <a:gd name="T33" fmla="*/ 19 h 79"/>
                <a:gd name="T34" fmla="*/ 88 w 189"/>
                <a:gd name="T35" fmla="*/ 29 h 79"/>
                <a:gd name="T36" fmla="*/ 70 w 189"/>
                <a:gd name="T37" fmla="*/ 43 h 79"/>
                <a:gd name="T38" fmla="*/ 67 w 189"/>
                <a:gd name="T39" fmla="*/ 43 h 79"/>
                <a:gd name="T40" fmla="*/ 52 w 189"/>
                <a:gd name="T41" fmla="*/ 22 h 79"/>
                <a:gd name="T42" fmla="*/ 70 w 189"/>
                <a:gd name="T43" fmla="*/ 7 h 79"/>
                <a:gd name="T44" fmla="*/ 74 w 189"/>
                <a:gd name="T45" fmla="*/ 8 h 79"/>
                <a:gd name="T46" fmla="*/ 85 w 189"/>
                <a:gd name="T47" fmla="*/ 15 h 79"/>
                <a:gd name="T48" fmla="*/ 88 w 189"/>
                <a:gd name="T49" fmla="*/ 2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79">
                  <a:moveTo>
                    <a:pt x="176" y="19"/>
                  </a:moveTo>
                  <a:cubicBezTo>
                    <a:pt x="170" y="27"/>
                    <a:pt x="164" y="34"/>
                    <a:pt x="159" y="37"/>
                  </a:cubicBezTo>
                  <a:cubicBezTo>
                    <a:pt x="156" y="39"/>
                    <a:pt x="152" y="40"/>
                    <a:pt x="148" y="40"/>
                  </a:cubicBezTo>
                  <a:cubicBezTo>
                    <a:pt x="144" y="40"/>
                    <a:pt x="141" y="39"/>
                    <a:pt x="138" y="38"/>
                  </a:cubicBezTo>
                  <a:cubicBezTo>
                    <a:pt x="136" y="39"/>
                    <a:pt x="133" y="40"/>
                    <a:pt x="129" y="40"/>
                  </a:cubicBezTo>
                  <a:cubicBezTo>
                    <a:pt x="125" y="40"/>
                    <a:pt x="121" y="39"/>
                    <a:pt x="117" y="37"/>
                  </a:cubicBezTo>
                  <a:cubicBezTo>
                    <a:pt x="110" y="32"/>
                    <a:pt x="97" y="17"/>
                    <a:pt x="92" y="0"/>
                  </a:cubicBezTo>
                  <a:cubicBezTo>
                    <a:pt x="75" y="1"/>
                    <a:pt x="60" y="3"/>
                    <a:pt x="46" y="6"/>
                  </a:cubicBezTo>
                  <a:cubicBezTo>
                    <a:pt x="47" y="9"/>
                    <a:pt x="47" y="12"/>
                    <a:pt x="47" y="15"/>
                  </a:cubicBezTo>
                  <a:cubicBezTo>
                    <a:pt x="45" y="23"/>
                    <a:pt x="38" y="29"/>
                    <a:pt x="29" y="29"/>
                  </a:cubicBezTo>
                  <a:cubicBezTo>
                    <a:pt x="28" y="29"/>
                    <a:pt x="27" y="29"/>
                    <a:pt x="26" y="29"/>
                  </a:cubicBezTo>
                  <a:cubicBezTo>
                    <a:pt x="21" y="28"/>
                    <a:pt x="17" y="25"/>
                    <a:pt x="14" y="21"/>
                  </a:cubicBezTo>
                  <a:cubicBezTo>
                    <a:pt x="14" y="21"/>
                    <a:pt x="13" y="20"/>
                    <a:pt x="13" y="20"/>
                  </a:cubicBezTo>
                  <a:cubicBezTo>
                    <a:pt x="5" y="26"/>
                    <a:pt x="0" y="32"/>
                    <a:pt x="0" y="40"/>
                  </a:cubicBezTo>
                  <a:cubicBezTo>
                    <a:pt x="0" y="61"/>
                    <a:pt x="43" y="79"/>
                    <a:pt x="95" y="79"/>
                  </a:cubicBezTo>
                  <a:cubicBezTo>
                    <a:pt x="147" y="79"/>
                    <a:pt x="189" y="61"/>
                    <a:pt x="189" y="40"/>
                  </a:cubicBezTo>
                  <a:cubicBezTo>
                    <a:pt x="189" y="32"/>
                    <a:pt x="184" y="25"/>
                    <a:pt x="176" y="19"/>
                  </a:cubicBezTo>
                  <a:close/>
                  <a:moveTo>
                    <a:pt x="88" y="29"/>
                  </a:moveTo>
                  <a:cubicBezTo>
                    <a:pt x="86" y="37"/>
                    <a:pt x="79" y="43"/>
                    <a:pt x="70" y="43"/>
                  </a:cubicBezTo>
                  <a:cubicBezTo>
                    <a:pt x="69" y="43"/>
                    <a:pt x="68" y="43"/>
                    <a:pt x="67" y="43"/>
                  </a:cubicBezTo>
                  <a:cubicBezTo>
                    <a:pt x="57" y="41"/>
                    <a:pt x="50" y="32"/>
                    <a:pt x="52" y="22"/>
                  </a:cubicBezTo>
                  <a:cubicBezTo>
                    <a:pt x="54" y="13"/>
                    <a:pt x="61" y="7"/>
                    <a:pt x="70" y="7"/>
                  </a:cubicBezTo>
                  <a:cubicBezTo>
                    <a:pt x="71" y="7"/>
                    <a:pt x="72" y="7"/>
                    <a:pt x="74" y="8"/>
                  </a:cubicBezTo>
                  <a:cubicBezTo>
                    <a:pt x="78" y="8"/>
                    <a:pt x="82" y="11"/>
                    <a:pt x="85" y="15"/>
                  </a:cubicBezTo>
                  <a:cubicBezTo>
                    <a:pt x="88" y="19"/>
                    <a:pt x="89" y="24"/>
                    <a:pt x="8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8" name="Freeform 28"/>
            <p:cNvSpPr/>
            <p:nvPr/>
          </p:nvSpPr>
          <p:spPr bwMode="auto">
            <a:xfrm>
              <a:off x="4862" y="1248"/>
              <a:ext cx="76" cy="68"/>
            </a:xfrm>
            <a:custGeom>
              <a:avLst/>
              <a:gdLst>
                <a:gd name="T0" fmla="*/ 23 w 41"/>
                <a:gd name="T1" fmla="*/ 37 h 37"/>
                <a:gd name="T2" fmla="*/ 38 w 41"/>
                <a:gd name="T3" fmla="*/ 19 h 37"/>
                <a:gd name="T4" fmla="*/ 36 w 41"/>
                <a:gd name="T5" fmla="*/ 0 h 37"/>
                <a:gd name="T6" fmla="*/ 23 w 41"/>
                <a:gd name="T7" fmla="*/ 37 h 37"/>
              </a:gdLst>
              <a:ahLst/>
              <a:cxnLst>
                <a:cxn ang="0">
                  <a:pos x="T0" y="T1"/>
                </a:cxn>
                <a:cxn ang="0">
                  <a:pos x="T2" y="T3"/>
                </a:cxn>
                <a:cxn ang="0">
                  <a:pos x="T4" y="T5"/>
                </a:cxn>
                <a:cxn ang="0">
                  <a:pos x="T6" y="T7"/>
                </a:cxn>
              </a:cxnLst>
              <a:rect l="0" t="0" r="r" b="b"/>
              <a:pathLst>
                <a:path w="41" h="37">
                  <a:moveTo>
                    <a:pt x="23" y="37"/>
                  </a:moveTo>
                  <a:cubicBezTo>
                    <a:pt x="24" y="37"/>
                    <a:pt x="41" y="30"/>
                    <a:pt x="38" y="19"/>
                  </a:cubicBezTo>
                  <a:cubicBezTo>
                    <a:pt x="36" y="9"/>
                    <a:pt x="36" y="0"/>
                    <a:pt x="36" y="0"/>
                  </a:cubicBezTo>
                  <a:cubicBezTo>
                    <a:pt x="0" y="19"/>
                    <a:pt x="23" y="37"/>
                    <a:pt x="2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9" name="Freeform 29"/>
            <p:cNvSpPr/>
            <p:nvPr/>
          </p:nvSpPr>
          <p:spPr bwMode="auto">
            <a:xfrm>
              <a:off x="4827" y="1298"/>
              <a:ext cx="81" cy="53"/>
            </a:xfrm>
            <a:custGeom>
              <a:avLst/>
              <a:gdLst>
                <a:gd name="T0" fmla="*/ 39 w 44"/>
                <a:gd name="T1" fmla="*/ 29 h 29"/>
                <a:gd name="T2" fmla="*/ 36 w 44"/>
                <a:gd name="T3" fmla="*/ 28 h 29"/>
                <a:gd name="T4" fmla="*/ 6 w 44"/>
                <a:gd name="T5" fmla="*/ 18 h 29"/>
                <a:gd name="T6" fmla="*/ 1 w 44"/>
                <a:gd name="T7" fmla="*/ 16 h 29"/>
                <a:gd name="T8" fmla="*/ 3 w 44"/>
                <a:gd name="T9" fmla="*/ 11 h 29"/>
                <a:gd name="T10" fmla="*/ 42 w 44"/>
                <a:gd name="T11" fmla="*/ 23 h 29"/>
                <a:gd name="T12" fmla="*/ 42 w 44"/>
                <a:gd name="T13" fmla="*/ 29 h 29"/>
                <a:gd name="T14" fmla="*/ 39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39" y="29"/>
                  </a:moveTo>
                  <a:cubicBezTo>
                    <a:pt x="38" y="29"/>
                    <a:pt x="37" y="29"/>
                    <a:pt x="36" y="28"/>
                  </a:cubicBezTo>
                  <a:cubicBezTo>
                    <a:pt x="22" y="10"/>
                    <a:pt x="7" y="18"/>
                    <a:pt x="6" y="18"/>
                  </a:cubicBezTo>
                  <a:cubicBezTo>
                    <a:pt x="4" y="19"/>
                    <a:pt x="2" y="18"/>
                    <a:pt x="1" y="16"/>
                  </a:cubicBezTo>
                  <a:cubicBezTo>
                    <a:pt x="0" y="14"/>
                    <a:pt x="1" y="12"/>
                    <a:pt x="3" y="11"/>
                  </a:cubicBezTo>
                  <a:cubicBezTo>
                    <a:pt x="3" y="11"/>
                    <a:pt x="24" y="0"/>
                    <a:pt x="42" y="23"/>
                  </a:cubicBezTo>
                  <a:cubicBezTo>
                    <a:pt x="44" y="25"/>
                    <a:pt x="44" y="27"/>
                    <a:pt x="42" y="29"/>
                  </a:cubicBezTo>
                  <a:cubicBezTo>
                    <a:pt x="41" y="29"/>
                    <a:pt x="40" y="29"/>
                    <a:pt x="3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 name="Freeform 30"/>
            <p:cNvSpPr/>
            <p:nvPr/>
          </p:nvSpPr>
          <p:spPr bwMode="auto">
            <a:xfrm>
              <a:off x="6404" y="1203"/>
              <a:ext cx="336" cy="356"/>
            </a:xfrm>
            <a:custGeom>
              <a:avLst/>
              <a:gdLst>
                <a:gd name="T0" fmla="*/ 177 w 181"/>
                <a:gd name="T1" fmla="*/ 0 h 192"/>
                <a:gd name="T2" fmla="*/ 4 w 181"/>
                <a:gd name="T3" fmla="*/ 0 h 192"/>
                <a:gd name="T4" fmla="*/ 0 w 181"/>
                <a:gd name="T5" fmla="*/ 4 h 192"/>
                <a:gd name="T6" fmla="*/ 0 w 181"/>
                <a:gd name="T7" fmla="*/ 74 h 192"/>
                <a:gd name="T8" fmla="*/ 4 w 181"/>
                <a:gd name="T9" fmla="*/ 78 h 192"/>
                <a:gd name="T10" fmla="*/ 63 w 181"/>
                <a:gd name="T11" fmla="*/ 78 h 192"/>
                <a:gd name="T12" fmla="*/ 63 w 181"/>
                <a:gd name="T13" fmla="*/ 100 h 192"/>
                <a:gd name="T14" fmla="*/ 67 w 181"/>
                <a:gd name="T15" fmla="*/ 104 h 192"/>
                <a:gd name="T16" fmla="*/ 71 w 181"/>
                <a:gd name="T17" fmla="*/ 100 h 192"/>
                <a:gd name="T18" fmla="*/ 71 w 181"/>
                <a:gd name="T19" fmla="*/ 78 h 192"/>
                <a:gd name="T20" fmla="*/ 127 w 181"/>
                <a:gd name="T21" fmla="*/ 78 h 192"/>
                <a:gd name="T22" fmla="*/ 127 w 181"/>
                <a:gd name="T23" fmla="*/ 161 h 192"/>
                <a:gd name="T24" fmla="*/ 111 w 181"/>
                <a:gd name="T25" fmla="*/ 161 h 192"/>
                <a:gd name="T26" fmla="*/ 111 w 181"/>
                <a:gd name="T27" fmla="*/ 161 h 192"/>
                <a:gd name="T28" fmla="*/ 7 w 181"/>
                <a:gd name="T29" fmla="*/ 161 h 192"/>
                <a:gd name="T30" fmla="*/ 7 w 181"/>
                <a:gd name="T31" fmla="*/ 161 h 192"/>
                <a:gd name="T32" fmla="*/ 4 w 181"/>
                <a:gd name="T33" fmla="*/ 161 h 192"/>
                <a:gd name="T34" fmla="*/ 0 w 181"/>
                <a:gd name="T35" fmla="*/ 165 h 192"/>
                <a:gd name="T36" fmla="*/ 0 w 181"/>
                <a:gd name="T37" fmla="*/ 188 h 192"/>
                <a:gd name="T38" fmla="*/ 4 w 181"/>
                <a:gd name="T39" fmla="*/ 192 h 192"/>
                <a:gd name="T40" fmla="*/ 177 w 181"/>
                <a:gd name="T41" fmla="*/ 192 h 192"/>
                <a:gd name="T42" fmla="*/ 181 w 181"/>
                <a:gd name="T43" fmla="*/ 188 h 192"/>
                <a:gd name="T44" fmla="*/ 181 w 181"/>
                <a:gd name="T45" fmla="*/ 4 h 192"/>
                <a:gd name="T46" fmla="*/ 177 w 181"/>
                <a:gd name="T4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192">
                  <a:moveTo>
                    <a:pt x="177" y="0"/>
                  </a:moveTo>
                  <a:cubicBezTo>
                    <a:pt x="4" y="0"/>
                    <a:pt x="4" y="0"/>
                    <a:pt x="4" y="0"/>
                  </a:cubicBezTo>
                  <a:cubicBezTo>
                    <a:pt x="2" y="0"/>
                    <a:pt x="0" y="2"/>
                    <a:pt x="0" y="4"/>
                  </a:cubicBezTo>
                  <a:cubicBezTo>
                    <a:pt x="0" y="74"/>
                    <a:pt x="0" y="74"/>
                    <a:pt x="0" y="74"/>
                  </a:cubicBezTo>
                  <a:cubicBezTo>
                    <a:pt x="0" y="76"/>
                    <a:pt x="2" y="78"/>
                    <a:pt x="4" y="78"/>
                  </a:cubicBezTo>
                  <a:cubicBezTo>
                    <a:pt x="63" y="78"/>
                    <a:pt x="63" y="78"/>
                    <a:pt x="63" y="78"/>
                  </a:cubicBezTo>
                  <a:cubicBezTo>
                    <a:pt x="63" y="100"/>
                    <a:pt x="63" y="100"/>
                    <a:pt x="63" y="100"/>
                  </a:cubicBezTo>
                  <a:cubicBezTo>
                    <a:pt x="63" y="102"/>
                    <a:pt x="65" y="104"/>
                    <a:pt x="67" y="104"/>
                  </a:cubicBezTo>
                  <a:cubicBezTo>
                    <a:pt x="69" y="104"/>
                    <a:pt x="71" y="102"/>
                    <a:pt x="71" y="100"/>
                  </a:cubicBezTo>
                  <a:cubicBezTo>
                    <a:pt x="71" y="78"/>
                    <a:pt x="71" y="78"/>
                    <a:pt x="71" y="78"/>
                  </a:cubicBezTo>
                  <a:cubicBezTo>
                    <a:pt x="127" y="78"/>
                    <a:pt x="127" y="78"/>
                    <a:pt x="127" y="78"/>
                  </a:cubicBezTo>
                  <a:cubicBezTo>
                    <a:pt x="127" y="161"/>
                    <a:pt x="127" y="161"/>
                    <a:pt x="127" y="161"/>
                  </a:cubicBezTo>
                  <a:cubicBezTo>
                    <a:pt x="111" y="161"/>
                    <a:pt x="111" y="161"/>
                    <a:pt x="111" y="161"/>
                  </a:cubicBezTo>
                  <a:cubicBezTo>
                    <a:pt x="111" y="161"/>
                    <a:pt x="111" y="161"/>
                    <a:pt x="111" y="161"/>
                  </a:cubicBezTo>
                  <a:cubicBezTo>
                    <a:pt x="7" y="161"/>
                    <a:pt x="7" y="161"/>
                    <a:pt x="7" y="161"/>
                  </a:cubicBezTo>
                  <a:cubicBezTo>
                    <a:pt x="7" y="161"/>
                    <a:pt x="7" y="161"/>
                    <a:pt x="7" y="161"/>
                  </a:cubicBezTo>
                  <a:cubicBezTo>
                    <a:pt x="4" y="161"/>
                    <a:pt x="4" y="161"/>
                    <a:pt x="4" y="161"/>
                  </a:cubicBezTo>
                  <a:cubicBezTo>
                    <a:pt x="2" y="161"/>
                    <a:pt x="0" y="162"/>
                    <a:pt x="0" y="165"/>
                  </a:cubicBezTo>
                  <a:cubicBezTo>
                    <a:pt x="0" y="188"/>
                    <a:pt x="0" y="188"/>
                    <a:pt x="0" y="188"/>
                  </a:cubicBezTo>
                  <a:cubicBezTo>
                    <a:pt x="0" y="190"/>
                    <a:pt x="2" y="192"/>
                    <a:pt x="4" y="192"/>
                  </a:cubicBezTo>
                  <a:cubicBezTo>
                    <a:pt x="177" y="192"/>
                    <a:pt x="177" y="192"/>
                    <a:pt x="177" y="192"/>
                  </a:cubicBezTo>
                  <a:cubicBezTo>
                    <a:pt x="179" y="192"/>
                    <a:pt x="181" y="190"/>
                    <a:pt x="181" y="188"/>
                  </a:cubicBezTo>
                  <a:cubicBezTo>
                    <a:pt x="181" y="4"/>
                    <a:pt x="181" y="4"/>
                    <a:pt x="181" y="4"/>
                  </a:cubicBezTo>
                  <a:cubicBezTo>
                    <a:pt x="181" y="2"/>
                    <a:pt x="179" y="0"/>
                    <a:pt x="1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1" name="Freeform 31"/>
            <p:cNvSpPr/>
            <p:nvPr/>
          </p:nvSpPr>
          <p:spPr bwMode="auto">
            <a:xfrm>
              <a:off x="6384" y="1368"/>
              <a:ext cx="129" cy="15"/>
            </a:xfrm>
            <a:custGeom>
              <a:avLst/>
              <a:gdLst>
                <a:gd name="T0" fmla="*/ 70 w 70"/>
                <a:gd name="T1" fmla="*/ 4 h 8"/>
                <a:gd name="T2" fmla="*/ 66 w 70"/>
                <a:gd name="T3" fmla="*/ 0 h 8"/>
                <a:gd name="T4" fmla="*/ 4 w 70"/>
                <a:gd name="T5" fmla="*/ 0 h 8"/>
                <a:gd name="T6" fmla="*/ 0 w 70"/>
                <a:gd name="T7" fmla="*/ 4 h 8"/>
                <a:gd name="T8" fmla="*/ 4 w 70"/>
                <a:gd name="T9" fmla="*/ 8 h 8"/>
                <a:gd name="T10" fmla="*/ 66 w 70"/>
                <a:gd name="T11" fmla="*/ 8 h 8"/>
                <a:gd name="T12" fmla="*/ 70 w 7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0" h="8">
                  <a:moveTo>
                    <a:pt x="70" y="4"/>
                  </a:moveTo>
                  <a:cubicBezTo>
                    <a:pt x="70" y="2"/>
                    <a:pt x="68" y="0"/>
                    <a:pt x="66" y="0"/>
                  </a:cubicBezTo>
                  <a:cubicBezTo>
                    <a:pt x="4" y="0"/>
                    <a:pt x="4" y="0"/>
                    <a:pt x="4" y="0"/>
                  </a:cubicBezTo>
                  <a:cubicBezTo>
                    <a:pt x="1" y="0"/>
                    <a:pt x="0" y="2"/>
                    <a:pt x="0" y="4"/>
                  </a:cubicBezTo>
                  <a:cubicBezTo>
                    <a:pt x="0" y="6"/>
                    <a:pt x="1" y="8"/>
                    <a:pt x="4" y="8"/>
                  </a:cubicBezTo>
                  <a:cubicBezTo>
                    <a:pt x="66" y="8"/>
                    <a:pt x="66" y="8"/>
                    <a:pt x="66" y="8"/>
                  </a:cubicBezTo>
                  <a:cubicBezTo>
                    <a:pt x="68" y="8"/>
                    <a:pt x="70" y="6"/>
                    <a:pt x="7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2" name="Freeform 32"/>
            <p:cNvSpPr>
              <a:spLocks noEditPoints="1"/>
            </p:cNvSpPr>
            <p:nvPr/>
          </p:nvSpPr>
          <p:spPr bwMode="auto">
            <a:xfrm>
              <a:off x="6384" y="521"/>
              <a:ext cx="356" cy="241"/>
            </a:xfrm>
            <a:custGeom>
              <a:avLst/>
              <a:gdLst>
                <a:gd name="T0" fmla="*/ 0 w 192"/>
                <a:gd name="T1" fmla="*/ 0 h 130"/>
                <a:gd name="T2" fmla="*/ 0 w 192"/>
                <a:gd name="T3" fmla="*/ 107 h 130"/>
                <a:gd name="T4" fmla="*/ 12 w 192"/>
                <a:gd name="T5" fmla="*/ 122 h 130"/>
                <a:gd name="T6" fmla="*/ 25 w 192"/>
                <a:gd name="T7" fmla="*/ 122 h 130"/>
                <a:gd name="T8" fmla="*/ 25 w 192"/>
                <a:gd name="T9" fmla="*/ 126 h 130"/>
                <a:gd name="T10" fmla="*/ 29 w 192"/>
                <a:gd name="T11" fmla="*/ 130 h 130"/>
                <a:gd name="T12" fmla="*/ 33 w 192"/>
                <a:gd name="T13" fmla="*/ 126 h 130"/>
                <a:gd name="T14" fmla="*/ 33 w 192"/>
                <a:gd name="T15" fmla="*/ 122 h 130"/>
                <a:gd name="T16" fmla="*/ 158 w 192"/>
                <a:gd name="T17" fmla="*/ 122 h 130"/>
                <a:gd name="T18" fmla="*/ 158 w 192"/>
                <a:gd name="T19" fmla="*/ 126 h 130"/>
                <a:gd name="T20" fmla="*/ 162 w 192"/>
                <a:gd name="T21" fmla="*/ 130 h 130"/>
                <a:gd name="T22" fmla="*/ 166 w 192"/>
                <a:gd name="T23" fmla="*/ 126 h 130"/>
                <a:gd name="T24" fmla="*/ 166 w 192"/>
                <a:gd name="T25" fmla="*/ 122 h 130"/>
                <a:gd name="T26" fmla="*/ 179 w 192"/>
                <a:gd name="T27" fmla="*/ 122 h 130"/>
                <a:gd name="T28" fmla="*/ 192 w 192"/>
                <a:gd name="T29" fmla="*/ 107 h 130"/>
                <a:gd name="T30" fmla="*/ 192 w 192"/>
                <a:gd name="T31" fmla="*/ 0 h 130"/>
                <a:gd name="T32" fmla="*/ 0 w 192"/>
                <a:gd name="T33" fmla="*/ 0 h 130"/>
                <a:gd name="T34" fmla="*/ 153 w 192"/>
                <a:gd name="T35" fmla="*/ 73 h 130"/>
                <a:gd name="T36" fmla="*/ 139 w 192"/>
                <a:gd name="T37" fmla="*/ 89 h 130"/>
                <a:gd name="T38" fmla="*/ 52 w 192"/>
                <a:gd name="T39" fmla="*/ 89 h 130"/>
                <a:gd name="T40" fmla="*/ 38 w 192"/>
                <a:gd name="T41" fmla="*/ 73 h 130"/>
                <a:gd name="T42" fmla="*/ 38 w 192"/>
                <a:gd name="T43" fmla="*/ 44 h 130"/>
                <a:gd name="T44" fmla="*/ 52 w 192"/>
                <a:gd name="T45" fmla="*/ 28 h 130"/>
                <a:gd name="T46" fmla="*/ 139 w 192"/>
                <a:gd name="T47" fmla="*/ 28 h 130"/>
                <a:gd name="T48" fmla="*/ 153 w 192"/>
                <a:gd name="T49" fmla="*/ 44 h 130"/>
                <a:gd name="T50" fmla="*/ 153 w 192"/>
                <a:gd name="T51" fmla="*/ 7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30">
                  <a:moveTo>
                    <a:pt x="0" y="0"/>
                  </a:moveTo>
                  <a:cubicBezTo>
                    <a:pt x="0" y="107"/>
                    <a:pt x="0" y="107"/>
                    <a:pt x="0" y="107"/>
                  </a:cubicBezTo>
                  <a:cubicBezTo>
                    <a:pt x="0" y="115"/>
                    <a:pt x="5" y="122"/>
                    <a:pt x="12" y="122"/>
                  </a:cubicBezTo>
                  <a:cubicBezTo>
                    <a:pt x="25" y="122"/>
                    <a:pt x="25" y="122"/>
                    <a:pt x="25" y="122"/>
                  </a:cubicBezTo>
                  <a:cubicBezTo>
                    <a:pt x="25" y="126"/>
                    <a:pt x="25" y="126"/>
                    <a:pt x="25" y="126"/>
                  </a:cubicBezTo>
                  <a:cubicBezTo>
                    <a:pt x="25" y="128"/>
                    <a:pt x="27" y="130"/>
                    <a:pt x="29" y="130"/>
                  </a:cubicBezTo>
                  <a:cubicBezTo>
                    <a:pt x="32" y="130"/>
                    <a:pt x="33" y="128"/>
                    <a:pt x="33" y="126"/>
                  </a:cubicBezTo>
                  <a:cubicBezTo>
                    <a:pt x="33" y="122"/>
                    <a:pt x="33" y="122"/>
                    <a:pt x="33" y="122"/>
                  </a:cubicBezTo>
                  <a:cubicBezTo>
                    <a:pt x="158" y="122"/>
                    <a:pt x="158" y="122"/>
                    <a:pt x="158" y="122"/>
                  </a:cubicBezTo>
                  <a:cubicBezTo>
                    <a:pt x="158" y="126"/>
                    <a:pt x="158" y="126"/>
                    <a:pt x="158" y="126"/>
                  </a:cubicBezTo>
                  <a:cubicBezTo>
                    <a:pt x="158" y="128"/>
                    <a:pt x="160" y="130"/>
                    <a:pt x="162" y="130"/>
                  </a:cubicBezTo>
                  <a:cubicBezTo>
                    <a:pt x="164" y="130"/>
                    <a:pt x="166" y="128"/>
                    <a:pt x="166" y="126"/>
                  </a:cubicBezTo>
                  <a:cubicBezTo>
                    <a:pt x="166" y="122"/>
                    <a:pt x="166" y="122"/>
                    <a:pt x="166" y="122"/>
                  </a:cubicBezTo>
                  <a:cubicBezTo>
                    <a:pt x="179" y="122"/>
                    <a:pt x="179" y="122"/>
                    <a:pt x="179" y="122"/>
                  </a:cubicBezTo>
                  <a:cubicBezTo>
                    <a:pt x="186" y="122"/>
                    <a:pt x="192" y="115"/>
                    <a:pt x="192" y="107"/>
                  </a:cubicBezTo>
                  <a:cubicBezTo>
                    <a:pt x="192" y="0"/>
                    <a:pt x="192" y="0"/>
                    <a:pt x="192" y="0"/>
                  </a:cubicBezTo>
                  <a:lnTo>
                    <a:pt x="0" y="0"/>
                  </a:lnTo>
                  <a:close/>
                  <a:moveTo>
                    <a:pt x="153" y="73"/>
                  </a:moveTo>
                  <a:cubicBezTo>
                    <a:pt x="153" y="82"/>
                    <a:pt x="147" y="89"/>
                    <a:pt x="139" y="89"/>
                  </a:cubicBezTo>
                  <a:cubicBezTo>
                    <a:pt x="52" y="89"/>
                    <a:pt x="52" y="89"/>
                    <a:pt x="52" y="89"/>
                  </a:cubicBezTo>
                  <a:cubicBezTo>
                    <a:pt x="44" y="89"/>
                    <a:pt x="38" y="82"/>
                    <a:pt x="38" y="73"/>
                  </a:cubicBezTo>
                  <a:cubicBezTo>
                    <a:pt x="38" y="44"/>
                    <a:pt x="38" y="44"/>
                    <a:pt x="38" y="44"/>
                  </a:cubicBezTo>
                  <a:cubicBezTo>
                    <a:pt x="38" y="35"/>
                    <a:pt x="44" y="28"/>
                    <a:pt x="52" y="28"/>
                  </a:cubicBezTo>
                  <a:cubicBezTo>
                    <a:pt x="139" y="28"/>
                    <a:pt x="139" y="28"/>
                    <a:pt x="139" y="28"/>
                  </a:cubicBezTo>
                  <a:cubicBezTo>
                    <a:pt x="147" y="28"/>
                    <a:pt x="153" y="35"/>
                    <a:pt x="153" y="44"/>
                  </a:cubicBezTo>
                  <a:lnTo>
                    <a:pt x="153"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3" name="Freeform 33"/>
            <p:cNvSpPr>
              <a:spLocks noEditPoints="1"/>
            </p:cNvSpPr>
            <p:nvPr/>
          </p:nvSpPr>
          <p:spPr bwMode="auto">
            <a:xfrm>
              <a:off x="6384" y="422"/>
              <a:ext cx="356" cy="78"/>
            </a:xfrm>
            <a:custGeom>
              <a:avLst/>
              <a:gdLst>
                <a:gd name="T0" fmla="*/ 192 w 192"/>
                <a:gd name="T1" fmla="*/ 42 h 42"/>
                <a:gd name="T2" fmla="*/ 192 w 192"/>
                <a:gd name="T3" fmla="*/ 15 h 42"/>
                <a:gd name="T4" fmla="*/ 179 w 192"/>
                <a:gd name="T5" fmla="*/ 0 h 42"/>
                <a:gd name="T6" fmla="*/ 12 w 192"/>
                <a:gd name="T7" fmla="*/ 0 h 42"/>
                <a:gd name="T8" fmla="*/ 0 w 192"/>
                <a:gd name="T9" fmla="*/ 15 h 42"/>
                <a:gd name="T10" fmla="*/ 0 w 192"/>
                <a:gd name="T11" fmla="*/ 42 h 42"/>
                <a:gd name="T12" fmla="*/ 192 w 192"/>
                <a:gd name="T13" fmla="*/ 42 h 42"/>
                <a:gd name="T14" fmla="*/ 103 w 192"/>
                <a:gd name="T15" fmla="*/ 21 h 42"/>
                <a:gd name="T16" fmla="*/ 111 w 192"/>
                <a:gd name="T17" fmla="*/ 21 h 42"/>
                <a:gd name="T18" fmla="*/ 117 w 192"/>
                <a:gd name="T19" fmla="*/ 27 h 42"/>
                <a:gd name="T20" fmla="*/ 111 w 192"/>
                <a:gd name="T21" fmla="*/ 33 h 42"/>
                <a:gd name="T22" fmla="*/ 103 w 192"/>
                <a:gd name="T23" fmla="*/ 33 h 42"/>
                <a:gd name="T24" fmla="*/ 97 w 192"/>
                <a:gd name="T25" fmla="*/ 27 h 42"/>
                <a:gd name="T26" fmla="*/ 103 w 192"/>
                <a:gd name="T27" fmla="*/ 21 h 42"/>
                <a:gd name="T28" fmla="*/ 75 w 192"/>
                <a:gd name="T29" fmla="*/ 21 h 42"/>
                <a:gd name="T30" fmla="*/ 84 w 192"/>
                <a:gd name="T31" fmla="*/ 21 h 42"/>
                <a:gd name="T32" fmla="*/ 89 w 192"/>
                <a:gd name="T33" fmla="*/ 27 h 42"/>
                <a:gd name="T34" fmla="*/ 84 w 192"/>
                <a:gd name="T35" fmla="*/ 33 h 42"/>
                <a:gd name="T36" fmla="*/ 75 w 192"/>
                <a:gd name="T37" fmla="*/ 33 h 42"/>
                <a:gd name="T38" fmla="*/ 69 w 192"/>
                <a:gd name="T39" fmla="*/ 27 h 42"/>
                <a:gd name="T40" fmla="*/ 75 w 192"/>
                <a:gd name="T41" fmla="*/ 21 h 42"/>
                <a:gd name="T42" fmla="*/ 48 w 192"/>
                <a:gd name="T43" fmla="*/ 21 h 42"/>
                <a:gd name="T44" fmla="*/ 56 w 192"/>
                <a:gd name="T45" fmla="*/ 21 h 42"/>
                <a:gd name="T46" fmla="*/ 62 w 192"/>
                <a:gd name="T47" fmla="*/ 27 h 42"/>
                <a:gd name="T48" fmla="*/ 56 w 192"/>
                <a:gd name="T49" fmla="*/ 33 h 42"/>
                <a:gd name="T50" fmla="*/ 48 w 192"/>
                <a:gd name="T51" fmla="*/ 33 h 42"/>
                <a:gd name="T52" fmla="*/ 42 w 192"/>
                <a:gd name="T53" fmla="*/ 27 h 42"/>
                <a:gd name="T54" fmla="*/ 48 w 192"/>
                <a:gd name="T55" fmla="*/ 21 h 42"/>
                <a:gd name="T56" fmla="*/ 21 w 192"/>
                <a:gd name="T57" fmla="*/ 21 h 42"/>
                <a:gd name="T58" fmla="*/ 29 w 192"/>
                <a:gd name="T59" fmla="*/ 21 h 42"/>
                <a:gd name="T60" fmla="*/ 35 w 192"/>
                <a:gd name="T61" fmla="*/ 27 h 42"/>
                <a:gd name="T62" fmla="*/ 29 w 192"/>
                <a:gd name="T63" fmla="*/ 33 h 42"/>
                <a:gd name="T64" fmla="*/ 21 w 192"/>
                <a:gd name="T65" fmla="*/ 33 h 42"/>
                <a:gd name="T66" fmla="*/ 15 w 192"/>
                <a:gd name="T67" fmla="*/ 27 h 42"/>
                <a:gd name="T68" fmla="*/ 21 w 192"/>
                <a:gd name="T6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42">
                  <a:moveTo>
                    <a:pt x="192" y="42"/>
                  </a:moveTo>
                  <a:cubicBezTo>
                    <a:pt x="192" y="15"/>
                    <a:pt x="192" y="15"/>
                    <a:pt x="192" y="15"/>
                  </a:cubicBezTo>
                  <a:cubicBezTo>
                    <a:pt x="192" y="7"/>
                    <a:pt x="186" y="0"/>
                    <a:pt x="179" y="0"/>
                  </a:cubicBezTo>
                  <a:cubicBezTo>
                    <a:pt x="12" y="0"/>
                    <a:pt x="12" y="0"/>
                    <a:pt x="12" y="0"/>
                  </a:cubicBezTo>
                  <a:cubicBezTo>
                    <a:pt x="5" y="0"/>
                    <a:pt x="0" y="7"/>
                    <a:pt x="0" y="15"/>
                  </a:cubicBezTo>
                  <a:cubicBezTo>
                    <a:pt x="0" y="42"/>
                    <a:pt x="0" y="42"/>
                    <a:pt x="0" y="42"/>
                  </a:cubicBezTo>
                  <a:lnTo>
                    <a:pt x="192" y="42"/>
                  </a:lnTo>
                  <a:close/>
                  <a:moveTo>
                    <a:pt x="103" y="21"/>
                  </a:moveTo>
                  <a:cubicBezTo>
                    <a:pt x="111" y="21"/>
                    <a:pt x="111" y="21"/>
                    <a:pt x="111" y="21"/>
                  </a:cubicBezTo>
                  <a:cubicBezTo>
                    <a:pt x="114" y="21"/>
                    <a:pt x="117" y="24"/>
                    <a:pt x="117" y="27"/>
                  </a:cubicBezTo>
                  <a:cubicBezTo>
                    <a:pt x="117" y="30"/>
                    <a:pt x="114" y="33"/>
                    <a:pt x="111" y="33"/>
                  </a:cubicBezTo>
                  <a:cubicBezTo>
                    <a:pt x="103" y="33"/>
                    <a:pt x="103" y="33"/>
                    <a:pt x="103" y="33"/>
                  </a:cubicBezTo>
                  <a:cubicBezTo>
                    <a:pt x="99" y="33"/>
                    <a:pt x="97" y="30"/>
                    <a:pt x="97" y="27"/>
                  </a:cubicBezTo>
                  <a:cubicBezTo>
                    <a:pt x="97" y="24"/>
                    <a:pt x="99" y="21"/>
                    <a:pt x="103" y="21"/>
                  </a:cubicBezTo>
                  <a:close/>
                  <a:moveTo>
                    <a:pt x="75" y="21"/>
                  </a:moveTo>
                  <a:cubicBezTo>
                    <a:pt x="84" y="21"/>
                    <a:pt x="84" y="21"/>
                    <a:pt x="84" y="21"/>
                  </a:cubicBezTo>
                  <a:cubicBezTo>
                    <a:pt x="87" y="21"/>
                    <a:pt x="89" y="24"/>
                    <a:pt x="89" y="27"/>
                  </a:cubicBezTo>
                  <a:cubicBezTo>
                    <a:pt x="89" y="30"/>
                    <a:pt x="87" y="33"/>
                    <a:pt x="84" y="33"/>
                  </a:cubicBezTo>
                  <a:cubicBezTo>
                    <a:pt x="75" y="33"/>
                    <a:pt x="75" y="33"/>
                    <a:pt x="75" y="33"/>
                  </a:cubicBezTo>
                  <a:cubicBezTo>
                    <a:pt x="72" y="33"/>
                    <a:pt x="69" y="30"/>
                    <a:pt x="69" y="27"/>
                  </a:cubicBezTo>
                  <a:cubicBezTo>
                    <a:pt x="69" y="24"/>
                    <a:pt x="72" y="21"/>
                    <a:pt x="75" y="21"/>
                  </a:cubicBezTo>
                  <a:close/>
                  <a:moveTo>
                    <a:pt x="48" y="21"/>
                  </a:moveTo>
                  <a:cubicBezTo>
                    <a:pt x="56" y="21"/>
                    <a:pt x="56" y="21"/>
                    <a:pt x="56" y="21"/>
                  </a:cubicBezTo>
                  <a:cubicBezTo>
                    <a:pt x="60" y="21"/>
                    <a:pt x="62" y="24"/>
                    <a:pt x="62" y="27"/>
                  </a:cubicBezTo>
                  <a:cubicBezTo>
                    <a:pt x="62" y="30"/>
                    <a:pt x="60" y="33"/>
                    <a:pt x="56" y="33"/>
                  </a:cubicBezTo>
                  <a:cubicBezTo>
                    <a:pt x="48" y="33"/>
                    <a:pt x="48" y="33"/>
                    <a:pt x="48" y="33"/>
                  </a:cubicBezTo>
                  <a:cubicBezTo>
                    <a:pt x="45" y="33"/>
                    <a:pt x="42" y="30"/>
                    <a:pt x="42" y="27"/>
                  </a:cubicBezTo>
                  <a:cubicBezTo>
                    <a:pt x="42" y="24"/>
                    <a:pt x="45" y="21"/>
                    <a:pt x="48" y="21"/>
                  </a:cubicBezTo>
                  <a:close/>
                  <a:moveTo>
                    <a:pt x="21" y="21"/>
                  </a:moveTo>
                  <a:cubicBezTo>
                    <a:pt x="29" y="21"/>
                    <a:pt x="29" y="21"/>
                    <a:pt x="29" y="21"/>
                  </a:cubicBezTo>
                  <a:cubicBezTo>
                    <a:pt x="32" y="21"/>
                    <a:pt x="35" y="24"/>
                    <a:pt x="35" y="27"/>
                  </a:cubicBezTo>
                  <a:cubicBezTo>
                    <a:pt x="35" y="30"/>
                    <a:pt x="32" y="33"/>
                    <a:pt x="29" y="33"/>
                  </a:cubicBezTo>
                  <a:cubicBezTo>
                    <a:pt x="21" y="33"/>
                    <a:pt x="21" y="33"/>
                    <a:pt x="21" y="33"/>
                  </a:cubicBezTo>
                  <a:cubicBezTo>
                    <a:pt x="17" y="33"/>
                    <a:pt x="15" y="30"/>
                    <a:pt x="15" y="27"/>
                  </a:cubicBezTo>
                  <a:cubicBezTo>
                    <a:pt x="15" y="24"/>
                    <a:pt x="17" y="21"/>
                    <a:pt x="2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4" name="Freeform 34"/>
            <p:cNvSpPr/>
            <p:nvPr/>
          </p:nvSpPr>
          <p:spPr bwMode="auto">
            <a:xfrm>
              <a:off x="7160" y="630"/>
              <a:ext cx="356" cy="95"/>
            </a:xfrm>
            <a:custGeom>
              <a:avLst/>
              <a:gdLst>
                <a:gd name="T0" fmla="*/ 188 w 192"/>
                <a:gd name="T1" fmla="*/ 0 h 51"/>
                <a:gd name="T2" fmla="*/ 172 w 192"/>
                <a:gd name="T3" fmla="*/ 0 h 51"/>
                <a:gd name="T4" fmla="*/ 20 w 192"/>
                <a:gd name="T5" fmla="*/ 0 h 51"/>
                <a:gd name="T6" fmla="*/ 4 w 192"/>
                <a:gd name="T7" fmla="*/ 0 h 51"/>
                <a:gd name="T8" fmla="*/ 0 w 192"/>
                <a:gd name="T9" fmla="*/ 4 h 51"/>
                <a:gd name="T10" fmla="*/ 4 w 192"/>
                <a:gd name="T11" fmla="*/ 8 h 51"/>
                <a:gd name="T12" fmla="*/ 17 w 192"/>
                <a:gd name="T13" fmla="*/ 8 h 51"/>
                <a:gd name="T14" fmla="*/ 96 w 192"/>
                <a:gd name="T15" fmla="*/ 51 h 51"/>
                <a:gd name="T16" fmla="*/ 175 w 192"/>
                <a:gd name="T17" fmla="*/ 8 h 51"/>
                <a:gd name="T18" fmla="*/ 188 w 192"/>
                <a:gd name="T19" fmla="*/ 8 h 51"/>
                <a:gd name="T20" fmla="*/ 192 w 192"/>
                <a:gd name="T21" fmla="*/ 4 h 51"/>
                <a:gd name="T22" fmla="*/ 188 w 192"/>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1">
                  <a:moveTo>
                    <a:pt x="188" y="0"/>
                  </a:moveTo>
                  <a:cubicBezTo>
                    <a:pt x="172" y="0"/>
                    <a:pt x="172" y="0"/>
                    <a:pt x="172" y="0"/>
                  </a:cubicBezTo>
                  <a:cubicBezTo>
                    <a:pt x="20" y="0"/>
                    <a:pt x="20" y="0"/>
                    <a:pt x="20" y="0"/>
                  </a:cubicBezTo>
                  <a:cubicBezTo>
                    <a:pt x="4" y="0"/>
                    <a:pt x="4" y="0"/>
                    <a:pt x="4" y="0"/>
                  </a:cubicBezTo>
                  <a:cubicBezTo>
                    <a:pt x="2" y="0"/>
                    <a:pt x="0" y="2"/>
                    <a:pt x="0" y="4"/>
                  </a:cubicBezTo>
                  <a:cubicBezTo>
                    <a:pt x="0" y="6"/>
                    <a:pt x="2" y="8"/>
                    <a:pt x="4" y="8"/>
                  </a:cubicBezTo>
                  <a:cubicBezTo>
                    <a:pt x="17" y="8"/>
                    <a:pt x="17" y="8"/>
                    <a:pt x="17" y="8"/>
                  </a:cubicBezTo>
                  <a:cubicBezTo>
                    <a:pt x="25" y="33"/>
                    <a:pt x="58" y="51"/>
                    <a:pt x="96" y="51"/>
                  </a:cubicBezTo>
                  <a:cubicBezTo>
                    <a:pt x="134" y="51"/>
                    <a:pt x="167" y="33"/>
                    <a:pt x="175" y="8"/>
                  </a:cubicBezTo>
                  <a:cubicBezTo>
                    <a:pt x="188" y="8"/>
                    <a:pt x="188" y="8"/>
                    <a:pt x="188" y="8"/>
                  </a:cubicBezTo>
                  <a:cubicBezTo>
                    <a:pt x="190" y="8"/>
                    <a:pt x="192" y="6"/>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5" name="Freeform 35"/>
            <p:cNvSpPr/>
            <p:nvPr/>
          </p:nvSpPr>
          <p:spPr bwMode="auto">
            <a:xfrm>
              <a:off x="7396" y="511"/>
              <a:ext cx="14" cy="89"/>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6" y="48"/>
                    <a:pt x="8" y="46"/>
                    <a:pt x="8" y="44"/>
                  </a:cubicBezTo>
                  <a:cubicBezTo>
                    <a:pt x="8" y="4"/>
                    <a:pt x="8" y="4"/>
                    <a:pt x="8" y="4"/>
                  </a:cubicBezTo>
                  <a:cubicBezTo>
                    <a:pt x="8" y="2"/>
                    <a:pt x="6"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6" name="Freeform 36"/>
            <p:cNvSpPr/>
            <p:nvPr/>
          </p:nvSpPr>
          <p:spPr bwMode="auto">
            <a:xfrm>
              <a:off x="7331" y="476"/>
              <a:ext cx="15" cy="124"/>
            </a:xfrm>
            <a:custGeom>
              <a:avLst/>
              <a:gdLst>
                <a:gd name="T0" fmla="*/ 4 w 8"/>
                <a:gd name="T1" fmla="*/ 67 h 67"/>
                <a:gd name="T2" fmla="*/ 8 w 8"/>
                <a:gd name="T3" fmla="*/ 63 h 67"/>
                <a:gd name="T4" fmla="*/ 8 w 8"/>
                <a:gd name="T5" fmla="*/ 4 h 67"/>
                <a:gd name="T6" fmla="*/ 4 w 8"/>
                <a:gd name="T7" fmla="*/ 0 h 67"/>
                <a:gd name="T8" fmla="*/ 0 w 8"/>
                <a:gd name="T9" fmla="*/ 4 h 67"/>
                <a:gd name="T10" fmla="*/ 0 w 8"/>
                <a:gd name="T11" fmla="*/ 63 h 67"/>
                <a:gd name="T12" fmla="*/ 4 w 8"/>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8" h="67">
                  <a:moveTo>
                    <a:pt x="4" y="67"/>
                  </a:moveTo>
                  <a:cubicBezTo>
                    <a:pt x="6" y="67"/>
                    <a:pt x="8" y="65"/>
                    <a:pt x="8" y="63"/>
                  </a:cubicBezTo>
                  <a:cubicBezTo>
                    <a:pt x="8" y="4"/>
                    <a:pt x="8" y="4"/>
                    <a:pt x="8" y="4"/>
                  </a:cubicBezTo>
                  <a:cubicBezTo>
                    <a:pt x="8" y="1"/>
                    <a:pt x="6" y="0"/>
                    <a:pt x="4" y="0"/>
                  </a:cubicBezTo>
                  <a:cubicBezTo>
                    <a:pt x="2" y="0"/>
                    <a:pt x="0" y="1"/>
                    <a:pt x="0" y="4"/>
                  </a:cubicBezTo>
                  <a:cubicBezTo>
                    <a:pt x="0" y="63"/>
                    <a:pt x="0" y="63"/>
                    <a:pt x="0" y="63"/>
                  </a:cubicBezTo>
                  <a:cubicBezTo>
                    <a:pt x="0" y="65"/>
                    <a:pt x="2" y="67"/>
                    <a:pt x="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7" name="Freeform 37"/>
            <p:cNvSpPr/>
            <p:nvPr/>
          </p:nvSpPr>
          <p:spPr bwMode="auto">
            <a:xfrm>
              <a:off x="7266" y="511"/>
              <a:ext cx="15" cy="89"/>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6" y="48"/>
                    <a:pt x="8" y="46"/>
                    <a:pt x="8" y="44"/>
                  </a:cubicBezTo>
                  <a:cubicBezTo>
                    <a:pt x="8" y="4"/>
                    <a:pt x="8" y="4"/>
                    <a:pt x="8" y="4"/>
                  </a:cubicBezTo>
                  <a:cubicBezTo>
                    <a:pt x="8" y="2"/>
                    <a:pt x="6"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8" name="Freeform 38"/>
            <p:cNvSpPr>
              <a:spLocks noEditPoints="1"/>
            </p:cNvSpPr>
            <p:nvPr/>
          </p:nvSpPr>
          <p:spPr bwMode="auto">
            <a:xfrm>
              <a:off x="247" y="1207"/>
              <a:ext cx="186" cy="122"/>
            </a:xfrm>
            <a:custGeom>
              <a:avLst/>
              <a:gdLst>
                <a:gd name="T0" fmla="*/ 84 w 100"/>
                <a:gd name="T1" fmla="*/ 0 h 66"/>
                <a:gd name="T2" fmla="*/ 16 w 100"/>
                <a:gd name="T3" fmla="*/ 0 h 66"/>
                <a:gd name="T4" fmla="*/ 0 w 100"/>
                <a:gd name="T5" fmla="*/ 16 h 66"/>
                <a:gd name="T6" fmla="*/ 0 w 100"/>
                <a:gd name="T7" fmla="*/ 66 h 66"/>
                <a:gd name="T8" fmla="*/ 100 w 100"/>
                <a:gd name="T9" fmla="*/ 66 h 66"/>
                <a:gd name="T10" fmla="*/ 100 w 100"/>
                <a:gd name="T11" fmla="*/ 16 h 66"/>
                <a:gd name="T12" fmla="*/ 84 w 100"/>
                <a:gd name="T13" fmla="*/ 0 h 66"/>
                <a:gd name="T14" fmla="*/ 88 w 100"/>
                <a:gd name="T15" fmla="*/ 48 h 66"/>
                <a:gd name="T16" fmla="*/ 84 w 100"/>
                <a:gd name="T17" fmla="*/ 52 h 66"/>
                <a:gd name="T18" fmla="*/ 80 w 100"/>
                <a:gd name="T19" fmla="*/ 48 h 66"/>
                <a:gd name="T20" fmla="*/ 80 w 100"/>
                <a:gd name="T21" fmla="*/ 25 h 66"/>
                <a:gd name="T22" fmla="*/ 84 w 100"/>
                <a:gd name="T23" fmla="*/ 21 h 66"/>
                <a:gd name="T24" fmla="*/ 88 w 100"/>
                <a:gd name="T25" fmla="*/ 25 h 66"/>
                <a:gd name="T26" fmla="*/ 88 w 100"/>
                <a:gd name="T27"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66">
                  <a:moveTo>
                    <a:pt x="84" y="0"/>
                  </a:moveTo>
                  <a:cubicBezTo>
                    <a:pt x="16" y="0"/>
                    <a:pt x="16" y="0"/>
                    <a:pt x="16" y="0"/>
                  </a:cubicBezTo>
                  <a:cubicBezTo>
                    <a:pt x="7" y="0"/>
                    <a:pt x="0" y="7"/>
                    <a:pt x="0" y="16"/>
                  </a:cubicBezTo>
                  <a:cubicBezTo>
                    <a:pt x="0" y="66"/>
                    <a:pt x="0" y="66"/>
                    <a:pt x="0" y="66"/>
                  </a:cubicBezTo>
                  <a:cubicBezTo>
                    <a:pt x="100" y="66"/>
                    <a:pt x="100" y="66"/>
                    <a:pt x="100" y="66"/>
                  </a:cubicBezTo>
                  <a:cubicBezTo>
                    <a:pt x="100" y="16"/>
                    <a:pt x="100" y="16"/>
                    <a:pt x="100" y="16"/>
                  </a:cubicBezTo>
                  <a:cubicBezTo>
                    <a:pt x="100" y="7"/>
                    <a:pt x="93" y="0"/>
                    <a:pt x="84" y="0"/>
                  </a:cubicBezTo>
                  <a:close/>
                  <a:moveTo>
                    <a:pt x="88" y="48"/>
                  </a:moveTo>
                  <a:cubicBezTo>
                    <a:pt x="88" y="50"/>
                    <a:pt x="86" y="52"/>
                    <a:pt x="84" y="52"/>
                  </a:cubicBezTo>
                  <a:cubicBezTo>
                    <a:pt x="82" y="52"/>
                    <a:pt x="80" y="50"/>
                    <a:pt x="80" y="48"/>
                  </a:cubicBezTo>
                  <a:cubicBezTo>
                    <a:pt x="80" y="25"/>
                    <a:pt x="80" y="25"/>
                    <a:pt x="80" y="25"/>
                  </a:cubicBezTo>
                  <a:cubicBezTo>
                    <a:pt x="80" y="23"/>
                    <a:pt x="82" y="21"/>
                    <a:pt x="84" y="21"/>
                  </a:cubicBezTo>
                  <a:cubicBezTo>
                    <a:pt x="86" y="21"/>
                    <a:pt x="88" y="23"/>
                    <a:pt x="88" y="25"/>
                  </a:cubicBezTo>
                  <a:lnTo>
                    <a:pt x="88"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9" name="Freeform 39"/>
            <p:cNvSpPr>
              <a:spLocks noEditPoints="1"/>
            </p:cNvSpPr>
            <p:nvPr/>
          </p:nvSpPr>
          <p:spPr bwMode="auto">
            <a:xfrm>
              <a:off x="247" y="1344"/>
              <a:ext cx="186" cy="219"/>
            </a:xfrm>
            <a:custGeom>
              <a:avLst/>
              <a:gdLst>
                <a:gd name="T0" fmla="*/ 0 w 100"/>
                <a:gd name="T1" fmla="*/ 0 h 118"/>
                <a:gd name="T2" fmla="*/ 0 w 100"/>
                <a:gd name="T3" fmla="*/ 90 h 118"/>
                <a:gd name="T4" fmla="*/ 16 w 100"/>
                <a:gd name="T5" fmla="*/ 105 h 118"/>
                <a:gd name="T6" fmla="*/ 17 w 100"/>
                <a:gd name="T7" fmla="*/ 105 h 118"/>
                <a:gd name="T8" fmla="*/ 17 w 100"/>
                <a:gd name="T9" fmla="*/ 114 h 118"/>
                <a:gd name="T10" fmla="*/ 21 w 100"/>
                <a:gd name="T11" fmla="*/ 118 h 118"/>
                <a:gd name="T12" fmla="*/ 25 w 100"/>
                <a:gd name="T13" fmla="*/ 114 h 118"/>
                <a:gd name="T14" fmla="*/ 25 w 100"/>
                <a:gd name="T15" fmla="*/ 105 h 118"/>
                <a:gd name="T16" fmla="*/ 75 w 100"/>
                <a:gd name="T17" fmla="*/ 105 h 118"/>
                <a:gd name="T18" fmla="*/ 75 w 100"/>
                <a:gd name="T19" fmla="*/ 114 h 118"/>
                <a:gd name="T20" fmla="*/ 79 w 100"/>
                <a:gd name="T21" fmla="*/ 118 h 118"/>
                <a:gd name="T22" fmla="*/ 83 w 100"/>
                <a:gd name="T23" fmla="*/ 114 h 118"/>
                <a:gd name="T24" fmla="*/ 83 w 100"/>
                <a:gd name="T25" fmla="*/ 105 h 118"/>
                <a:gd name="T26" fmla="*/ 84 w 100"/>
                <a:gd name="T27" fmla="*/ 105 h 118"/>
                <a:gd name="T28" fmla="*/ 100 w 100"/>
                <a:gd name="T29" fmla="*/ 90 h 118"/>
                <a:gd name="T30" fmla="*/ 100 w 100"/>
                <a:gd name="T31" fmla="*/ 0 h 118"/>
                <a:gd name="T32" fmla="*/ 0 w 100"/>
                <a:gd name="T33" fmla="*/ 0 h 118"/>
                <a:gd name="T34" fmla="*/ 88 w 100"/>
                <a:gd name="T35" fmla="*/ 39 h 118"/>
                <a:gd name="T36" fmla="*/ 84 w 100"/>
                <a:gd name="T37" fmla="*/ 44 h 118"/>
                <a:gd name="T38" fmla="*/ 80 w 100"/>
                <a:gd name="T39" fmla="*/ 39 h 118"/>
                <a:gd name="T40" fmla="*/ 80 w 100"/>
                <a:gd name="T41" fmla="*/ 17 h 118"/>
                <a:gd name="T42" fmla="*/ 84 w 100"/>
                <a:gd name="T43" fmla="*/ 13 h 118"/>
                <a:gd name="T44" fmla="*/ 88 w 100"/>
                <a:gd name="T45" fmla="*/ 17 h 118"/>
                <a:gd name="T46" fmla="*/ 88 w 100"/>
                <a:gd name="T47" fmla="*/ 3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18">
                  <a:moveTo>
                    <a:pt x="0" y="0"/>
                  </a:moveTo>
                  <a:cubicBezTo>
                    <a:pt x="0" y="90"/>
                    <a:pt x="0" y="90"/>
                    <a:pt x="0" y="90"/>
                  </a:cubicBezTo>
                  <a:cubicBezTo>
                    <a:pt x="0" y="98"/>
                    <a:pt x="7" y="105"/>
                    <a:pt x="16" y="105"/>
                  </a:cubicBezTo>
                  <a:cubicBezTo>
                    <a:pt x="17" y="105"/>
                    <a:pt x="17" y="105"/>
                    <a:pt x="17" y="105"/>
                  </a:cubicBezTo>
                  <a:cubicBezTo>
                    <a:pt x="17" y="114"/>
                    <a:pt x="17" y="114"/>
                    <a:pt x="17" y="114"/>
                  </a:cubicBezTo>
                  <a:cubicBezTo>
                    <a:pt x="17" y="116"/>
                    <a:pt x="18" y="118"/>
                    <a:pt x="21" y="118"/>
                  </a:cubicBezTo>
                  <a:cubicBezTo>
                    <a:pt x="23" y="118"/>
                    <a:pt x="25" y="116"/>
                    <a:pt x="25" y="114"/>
                  </a:cubicBezTo>
                  <a:cubicBezTo>
                    <a:pt x="25" y="105"/>
                    <a:pt x="25" y="105"/>
                    <a:pt x="25" y="105"/>
                  </a:cubicBezTo>
                  <a:cubicBezTo>
                    <a:pt x="75" y="105"/>
                    <a:pt x="75" y="105"/>
                    <a:pt x="75" y="105"/>
                  </a:cubicBezTo>
                  <a:cubicBezTo>
                    <a:pt x="75" y="114"/>
                    <a:pt x="75" y="114"/>
                    <a:pt x="75" y="114"/>
                  </a:cubicBezTo>
                  <a:cubicBezTo>
                    <a:pt x="75" y="116"/>
                    <a:pt x="77" y="118"/>
                    <a:pt x="79" y="118"/>
                  </a:cubicBezTo>
                  <a:cubicBezTo>
                    <a:pt x="81" y="118"/>
                    <a:pt x="83" y="116"/>
                    <a:pt x="83" y="114"/>
                  </a:cubicBezTo>
                  <a:cubicBezTo>
                    <a:pt x="83" y="105"/>
                    <a:pt x="83" y="105"/>
                    <a:pt x="83" y="105"/>
                  </a:cubicBezTo>
                  <a:cubicBezTo>
                    <a:pt x="84" y="105"/>
                    <a:pt x="84" y="105"/>
                    <a:pt x="84" y="105"/>
                  </a:cubicBezTo>
                  <a:cubicBezTo>
                    <a:pt x="93" y="105"/>
                    <a:pt x="100" y="98"/>
                    <a:pt x="100" y="90"/>
                  </a:cubicBezTo>
                  <a:cubicBezTo>
                    <a:pt x="100" y="0"/>
                    <a:pt x="100" y="0"/>
                    <a:pt x="100" y="0"/>
                  </a:cubicBezTo>
                  <a:lnTo>
                    <a:pt x="0" y="0"/>
                  </a:lnTo>
                  <a:close/>
                  <a:moveTo>
                    <a:pt x="88" y="39"/>
                  </a:moveTo>
                  <a:cubicBezTo>
                    <a:pt x="88" y="42"/>
                    <a:pt x="86" y="44"/>
                    <a:pt x="84" y="44"/>
                  </a:cubicBezTo>
                  <a:cubicBezTo>
                    <a:pt x="82" y="44"/>
                    <a:pt x="80" y="42"/>
                    <a:pt x="80" y="39"/>
                  </a:cubicBezTo>
                  <a:cubicBezTo>
                    <a:pt x="80" y="17"/>
                    <a:pt x="80" y="17"/>
                    <a:pt x="80" y="17"/>
                  </a:cubicBezTo>
                  <a:cubicBezTo>
                    <a:pt x="80" y="15"/>
                    <a:pt x="82" y="13"/>
                    <a:pt x="84" y="13"/>
                  </a:cubicBezTo>
                  <a:cubicBezTo>
                    <a:pt x="86" y="13"/>
                    <a:pt x="88" y="15"/>
                    <a:pt x="88" y="17"/>
                  </a:cubicBezTo>
                  <a:lnTo>
                    <a:pt x="88"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0" name="Freeform 40"/>
            <p:cNvSpPr/>
            <p:nvPr/>
          </p:nvSpPr>
          <p:spPr bwMode="auto">
            <a:xfrm>
              <a:off x="4908" y="422"/>
              <a:ext cx="180" cy="163"/>
            </a:xfrm>
            <a:custGeom>
              <a:avLst/>
              <a:gdLst>
                <a:gd name="T0" fmla="*/ 32 w 97"/>
                <a:gd name="T1" fmla="*/ 57 h 88"/>
                <a:gd name="T2" fmla="*/ 4 w 97"/>
                <a:gd name="T3" fmla="*/ 51 h 88"/>
                <a:gd name="T4" fmla="*/ 30 w 97"/>
                <a:gd name="T5" fmla="*/ 71 h 88"/>
                <a:gd name="T6" fmla="*/ 23 w 97"/>
                <a:gd name="T7" fmla="*/ 75 h 88"/>
                <a:gd name="T8" fmla="*/ 52 w 97"/>
                <a:gd name="T9" fmla="*/ 88 h 88"/>
                <a:gd name="T10" fmla="*/ 82 w 97"/>
                <a:gd name="T11" fmla="*/ 75 h 88"/>
                <a:gd name="T12" fmla="*/ 67 w 97"/>
                <a:gd name="T13" fmla="*/ 68 h 88"/>
                <a:gd name="T14" fmla="*/ 97 w 97"/>
                <a:gd name="T15" fmla="*/ 57 h 88"/>
                <a:gd name="T16" fmla="*/ 57 w 97"/>
                <a:gd name="T17" fmla="*/ 54 h 88"/>
                <a:gd name="T18" fmla="*/ 78 w 97"/>
                <a:gd name="T19" fmla="*/ 32 h 88"/>
                <a:gd name="T20" fmla="*/ 52 w 97"/>
                <a:gd name="T21" fmla="*/ 40 h 88"/>
                <a:gd name="T22" fmla="*/ 65 w 97"/>
                <a:gd name="T23" fmla="*/ 0 h 88"/>
                <a:gd name="T24" fmla="*/ 40 w 97"/>
                <a:gd name="T25" fmla="*/ 38 h 88"/>
                <a:gd name="T26" fmla="*/ 0 w 97"/>
                <a:gd name="T27" fmla="*/ 13 h 88"/>
                <a:gd name="T28" fmla="*/ 32 w 97"/>
                <a:gd name="T29" fmla="*/ 5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88">
                  <a:moveTo>
                    <a:pt x="32" y="57"/>
                  </a:moveTo>
                  <a:cubicBezTo>
                    <a:pt x="23" y="48"/>
                    <a:pt x="4" y="51"/>
                    <a:pt x="4" y="51"/>
                  </a:cubicBezTo>
                  <a:cubicBezTo>
                    <a:pt x="18" y="56"/>
                    <a:pt x="27" y="68"/>
                    <a:pt x="30" y="71"/>
                  </a:cubicBezTo>
                  <a:cubicBezTo>
                    <a:pt x="27" y="72"/>
                    <a:pt x="25" y="74"/>
                    <a:pt x="23" y="75"/>
                  </a:cubicBezTo>
                  <a:cubicBezTo>
                    <a:pt x="52" y="88"/>
                    <a:pt x="52" y="88"/>
                    <a:pt x="52" y="88"/>
                  </a:cubicBezTo>
                  <a:cubicBezTo>
                    <a:pt x="82" y="75"/>
                    <a:pt x="82" y="75"/>
                    <a:pt x="82" y="75"/>
                  </a:cubicBezTo>
                  <a:cubicBezTo>
                    <a:pt x="77" y="72"/>
                    <a:pt x="72" y="69"/>
                    <a:pt x="67" y="68"/>
                  </a:cubicBezTo>
                  <a:cubicBezTo>
                    <a:pt x="77" y="56"/>
                    <a:pt x="97" y="57"/>
                    <a:pt x="97" y="57"/>
                  </a:cubicBezTo>
                  <a:cubicBezTo>
                    <a:pt x="79" y="43"/>
                    <a:pt x="57" y="54"/>
                    <a:pt x="57" y="54"/>
                  </a:cubicBezTo>
                  <a:cubicBezTo>
                    <a:pt x="61" y="40"/>
                    <a:pt x="78" y="32"/>
                    <a:pt x="78" y="32"/>
                  </a:cubicBezTo>
                  <a:cubicBezTo>
                    <a:pt x="65" y="34"/>
                    <a:pt x="57" y="37"/>
                    <a:pt x="52" y="40"/>
                  </a:cubicBezTo>
                  <a:cubicBezTo>
                    <a:pt x="51" y="9"/>
                    <a:pt x="65" y="0"/>
                    <a:pt x="65" y="0"/>
                  </a:cubicBezTo>
                  <a:cubicBezTo>
                    <a:pt x="48" y="9"/>
                    <a:pt x="42" y="31"/>
                    <a:pt x="40" y="38"/>
                  </a:cubicBezTo>
                  <a:cubicBezTo>
                    <a:pt x="27" y="17"/>
                    <a:pt x="0" y="13"/>
                    <a:pt x="0" y="13"/>
                  </a:cubicBezTo>
                  <a:cubicBezTo>
                    <a:pt x="27" y="29"/>
                    <a:pt x="32" y="57"/>
                    <a:pt x="3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1" name="Freeform 41"/>
            <p:cNvSpPr/>
            <p:nvPr/>
          </p:nvSpPr>
          <p:spPr bwMode="auto">
            <a:xfrm>
              <a:off x="4907" y="573"/>
              <a:ext cx="79" cy="55"/>
            </a:xfrm>
            <a:custGeom>
              <a:avLst/>
              <a:gdLst>
                <a:gd name="T0" fmla="*/ 17 w 43"/>
                <a:gd name="T1" fmla="*/ 0 h 30"/>
                <a:gd name="T2" fmla="*/ 0 w 43"/>
                <a:gd name="T3" fmla="*/ 30 h 30"/>
                <a:gd name="T4" fmla="*/ 43 w 43"/>
                <a:gd name="T5" fmla="*/ 12 h 30"/>
                <a:gd name="T6" fmla="*/ 17 w 43"/>
                <a:gd name="T7" fmla="*/ 0 h 30"/>
              </a:gdLst>
              <a:ahLst/>
              <a:cxnLst>
                <a:cxn ang="0">
                  <a:pos x="T0" y="T1"/>
                </a:cxn>
                <a:cxn ang="0">
                  <a:pos x="T2" y="T3"/>
                </a:cxn>
                <a:cxn ang="0">
                  <a:pos x="T4" y="T5"/>
                </a:cxn>
                <a:cxn ang="0">
                  <a:pos x="T6" y="T7"/>
                </a:cxn>
              </a:cxnLst>
              <a:rect l="0" t="0" r="r" b="b"/>
              <a:pathLst>
                <a:path w="43" h="30">
                  <a:moveTo>
                    <a:pt x="17" y="0"/>
                  </a:moveTo>
                  <a:cubicBezTo>
                    <a:pt x="9" y="8"/>
                    <a:pt x="3" y="19"/>
                    <a:pt x="0" y="30"/>
                  </a:cubicBezTo>
                  <a:cubicBezTo>
                    <a:pt x="43" y="12"/>
                    <a:pt x="43" y="12"/>
                    <a:pt x="43" y="12"/>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2" name="Freeform 42"/>
            <p:cNvSpPr/>
            <p:nvPr/>
          </p:nvSpPr>
          <p:spPr bwMode="auto">
            <a:xfrm>
              <a:off x="4903" y="602"/>
              <a:ext cx="206" cy="100"/>
            </a:xfrm>
            <a:custGeom>
              <a:avLst/>
              <a:gdLst>
                <a:gd name="T0" fmla="*/ 111 w 111"/>
                <a:gd name="T1" fmla="*/ 30 h 54"/>
                <a:gd name="T2" fmla="*/ 111 w 111"/>
                <a:gd name="T3" fmla="*/ 24 h 54"/>
                <a:gd name="T4" fmla="*/ 55 w 111"/>
                <a:gd name="T5" fmla="*/ 0 h 54"/>
                <a:gd name="T6" fmla="*/ 0 w 111"/>
                <a:gd name="T7" fmla="*/ 24 h 54"/>
                <a:gd name="T8" fmla="*/ 0 w 111"/>
                <a:gd name="T9" fmla="*/ 30 h 54"/>
                <a:gd name="T10" fmla="*/ 55 w 111"/>
                <a:gd name="T11" fmla="*/ 54 h 54"/>
                <a:gd name="T12" fmla="*/ 111 w 111"/>
                <a:gd name="T13" fmla="*/ 30 h 54"/>
              </a:gdLst>
              <a:ahLst/>
              <a:cxnLst>
                <a:cxn ang="0">
                  <a:pos x="T0" y="T1"/>
                </a:cxn>
                <a:cxn ang="0">
                  <a:pos x="T2" y="T3"/>
                </a:cxn>
                <a:cxn ang="0">
                  <a:pos x="T4" y="T5"/>
                </a:cxn>
                <a:cxn ang="0">
                  <a:pos x="T6" y="T7"/>
                </a:cxn>
                <a:cxn ang="0">
                  <a:pos x="T8" y="T9"/>
                </a:cxn>
                <a:cxn ang="0">
                  <a:pos x="T10" y="T11"/>
                </a:cxn>
                <a:cxn ang="0">
                  <a:pos x="T12" y="T13"/>
                </a:cxn>
              </a:cxnLst>
              <a:rect l="0" t="0" r="r" b="b"/>
              <a:pathLst>
                <a:path w="111" h="54">
                  <a:moveTo>
                    <a:pt x="111" y="30"/>
                  </a:moveTo>
                  <a:cubicBezTo>
                    <a:pt x="111" y="28"/>
                    <a:pt x="111" y="26"/>
                    <a:pt x="111" y="24"/>
                  </a:cubicBezTo>
                  <a:cubicBezTo>
                    <a:pt x="55" y="0"/>
                    <a:pt x="55" y="0"/>
                    <a:pt x="55" y="0"/>
                  </a:cubicBezTo>
                  <a:cubicBezTo>
                    <a:pt x="0" y="24"/>
                    <a:pt x="0" y="24"/>
                    <a:pt x="0" y="24"/>
                  </a:cubicBezTo>
                  <a:cubicBezTo>
                    <a:pt x="0" y="26"/>
                    <a:pt x="0" y="28"/>
                    <a:pt x="0" y="30"/>
                  </a:cubicBezTo>
                  <a:cubicBezTo>
                    <a:pt x="55" y="54"/>
                    <a:pt x="55" y="54"/>
                    <a:pt x="55" y="54"/>
                  </a:cubicBezTo>
                  <a:lnTo>
                    <a:pt x="11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3" name="Freeform 43"/>
            <p:cNvSpPr/>
            <p:nvPr/>
          </p:nvSpPr>
          <p:spPr bwMode="auto">
            <a:xfrm>
              <a:off x="4903" y="675"/>
              <a:ext cx="83" cy="63"/>
            </a:xfrm>
            <a:custGeom>
              <a:avLst/>
              <a:gdLst>
                <a:gd name="T0" fmla="*/ 0 w 45"/>
                <a:gd name="T1" fmla="*/ 0 h 34"/>
                <a:gd name="T2" fmla="*/ 13 w 45"/>
                <a:gd name="T3" fmla="*/ 34 h 34"/>
                <a:gd name="T4" fmla="*/ 45 w 45"/>
                <a:gd name="T5" fmla="*/ 20 h 34"/>
                <a:gd name="T6" fmla="*/ 0 w 45"/>
                <a:gd name="T7" fmla="*/ 0 h 34"/>
              </a:gdLst>
              <a:ahLst/>
              <a:cxnLst>
                <a:cxn ang="0">
                  <a:pos x="T0" y="T1"/>
                </a:cxn>
                <a:cxn ang="0">
                  <a:pos x="T2" y="T3"/>
                </a:cxn>
                <a:cxn ang="0">
                  <a:pos x="T4" y="T5"/>
                </a:cxn>
                <a:cxn ang="0">
                  <a:pos x="T6" y="T7"/>
                </a:cxn>
              </a:cxnLst>
              <a:rect l="0" t="0" r="r" b="b"/>
              <a:pathLst>
                <a:path w="45" h="34">
                  <a:moveTo>
                    <a:pt x="0" y="0"/>
                  </a:moveTo>
                  <a:cubicBezTo>
                    <a:pt x="2" y="13"/>
                    <a:pt x="6" y="25"/>
                    <a:pt x="13" y="34"/>
                  </a:cubicBezTo>
                  <a:cubicBezTo>
                    <a:pt x="45" y="20"/>
                    <a:pt x="45" y="20"/>
                    <a:pt x="45" y="2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4" name="Freeform 44"/>
            <p:cNvSpPr/>
            <p:nvPr/>
          </p:nvSpPr>
          <p:spPr bwMode="auto">
            <a:xfrm>
              <a:off x="5025" y="573"/>
              <a:ext cx="80" cy="55"/>
            </a:xfrm>
            <a:custGeom>
              <a:avLst/>
              <a:gdLst>
                <a:gd name="T0" fmla="*/ 0 w 43"/>
                <a:gd name="T1" fmla="*/ 12 h 30"/>
                <a:gd name="T2" fmla="*/ 43 w 43"/>
                <a:gd name="T3" fmla="*/ 30 h 30"/>
                <a:gd name="T4" fmla="*/ 26 w 43"/>
                <a:gd name="T5" fmla="*/ 0 h 30"/>
                <a:gd name="T6" fmla="*/ 0 w 43"/>
                <a:gd name="T7" fmla="*/ 12 h 30"/>
              </a:gdLst>
              <a:ahLst/>
              <a:cxnLst>
                <a:cxn ang="0">
                  <a:pos x="T0" y="T1"/>
                </a:cxn>
                <a:cxn ang="0">
                  <a:pos x="T2" y="T3"/>
                </a:cxn>
                <a:cxn ang="0">
                  <a:pos x="T4" y="T5"/>
                </a:cxn>
                <a:cxn ang="0">
                  <a:pos x="T6" y="T7"/>
                </a:cxn>
              </a:cxnLst>
              <a:rect l="0" t="0" r="r" b="b"/>
              <a:pathLst>
                <a:path w="43" h="30">
                  <a:moveTo>
                    <a:pt x="0" y="12"/>
                  </a:moveTo>
                  <a:cubicBezTo>
                    <a:pt x="43" y="30"/>
                    <a:pt x="43" y="30"/>
                    <a:pt x="43" y="30"/>
                  </a:cubicBezTo>
                  <a:cubicBezTo>
                    <a:pt x="40" y="19"/>
                    <a:pt x="34" y="8"/>
                    <a:pt x="26" y="0"/>
                  </a:cubicBez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5" name="Freeform 45"/>
            <p:cNvSpPr/>
            <p:nvPr/>
          </p:nvSpPr>
          <p:spPr bwMode="auto">
            <a:xfrm>
              <a:off x="4938" y="721"/>
              <a:ext cx="135" cy="57"/>
            </a:xfrm>
            <a:custGeom>
              <a:avLst/>
              <a:gdLst>
                <a:gd name="T0" fmla="*/ 0 w 73"/>
                <a:gd name="T1" fmla="*/ 15 h 31"/>
                <a:gd name="T2" fmla="*/ 36 w 73"/>
                <a:gd name="T3" fmla="*/ 31 h 31"/>
                <a:gd name="T4" fmla="*/ 73 w 73"/>
                <a:gd name="T5" fmla="*/ 15 h 31"/>
                <a:gd name="T6" fmla="*/ 36 w 73"/>
                <a:gd name="T7" fmla="*/ 0 h 31"/>
                <a:gd name="T8" fmla="*/ 0 w 73"/>
                <a:gd name="T9" fmla="*/ 15 h 31"/>
              </a:gdLst>
              <a:ahLst/>
              <a:cxnLst>
                <a:cxn ang="0">
                  <a:pos x="T0" y="T1"/>
                </a:cxn>
                <a:cxn ang="0">
                  <a:pos x="T2" y="T3"/>
                </a:cxn>
                <a:cxn ang="0">
                  <a:pos x="T4" y="T5"/>
                </a:cxn>
                <a:cxn ang="0">
                  <a:pos x="T6" y="T7"/>
                </a:cxn>
                <a:cxn ang="0">
                  <a:pos x="T8" y="T9"/>
                </a:cxn>
              </a:cxnLst>
              <a:rect l="0" t="0" r="r" b="b"/>
              <a:pathLst>
                <a:path w="73" h="31">
                  <a:moveTo>
                    <a:pt x="0" y="15"/>
                  </a:moveTo>
                  <a:cubicBezTo>
                    <a:pt x="10" y="25"/>
                    <a:pt x="22" y="31"/>
                    <a:pt x="36" y="31"/>
                  </a:cubicBezTo>
                  <a:cubicBezTo>
                    <a:pt x="50" y="31"/>
                    <a:pt x="63" y="25"/>
                    <a:pt x="73" y="15"/>
                  </a:cubicBezTo>
                  <a:cubicBezTo>
                    <a:pt x="36" y="0"/>
                    <a:pt x="36" y="0"/>
                    <a:pt x="36" y="0"/>
                  </a:cubicBez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6" name="Freeform 46"/>
            <p:cNvSpPr/>
            <p:nvPr/>
          </p:nvSpPr>
          <p:spPr bwMode="auto">
            <a:xfrm>
              <a:off x="5025" y="675"/>
              <a:ext cx="84" cy="63"/>
            </a:xfrm>
            <a:custGeom>
              <a:avLst/>
              <a:gdLst>
                <a:gd name="T0" fmla="*/ 32 w 45"/>
                <a:gd name="T1" fmla="*/ 34 h 34"/>
                <a:gd name="T2" fmla="*/ 45 w 45"/>
                <a:gd name="T3" fmla="*/ 0 h 34"/>
                <a:gd name="T4" fmla="*/ 0 w 45"/>
                <a:gd name="T5" fmla="*/ 20 h 34"/>
                <a:gd name="T6" fmla="*/ 32 w 45"/>
                <a:gd name="T7" fmla="*/ 34 h 34"/>
              </a:gdLst>
              <a:ahLst/>
              <a:cxnLst>
                <a:cxn ang="0">
                  <a:pos x="T0" y="T1"/>
                </a:cxn>
                <a:cxn ang="0">
                  <a:pos x="T2" y="T3"/>
                </a:cxn>
                <a:cxn ang="0">
                  <a:pos x="T4" y="T5"/>
                </a:cxn>
                <a:cxn ang="0">
                  <a:pos x="T6" y="T7"/>
                </a:cxn>
              </a:cxnLst>
              <a:rect l="0" t="0" r="r" b="b"/>
              <a:pathLst>
                <a:path w="45" h="34">
                  <a:moveTo>
                    <a:pt x="32" y="34"/>
                  </a:moveTo>
                  <a:cubicBezTo>
                    <a:pt x="39" y="25"/>
                    <a:pt x="43" y="13"/>
                    <a:pt x="45" y="0"/>
                  </a:cubicBezTo>
                  <a:cubicBezTo>
                    <a:pt x="0" y="20"/>
                    <a:pt x="0" y="20"/>
                    <a:pt x="0" y="20"/>
                  </a:cubicBezTo>
                  <a:lnTo>
                    <a:pt x="3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7" name="Freeform 47"/>
            <p:cNvSpPr>
              <a:spLocks noEditPoints="1"/>
            </p:cNvSpPr>
            <p:nvPr/>
          </p:nvSpPr>
          <p:spPr bwMode="auto">
            <a:xfrm>
              <a:off x="1806" y="1201"/>
              <a:ext cx="178" cy="358"/>
            </a:xfrm>
            <a:custGeom>
              <a:avLst/>
              <a:gdLst>
                <a:gd name="T0" fmla="*/ 90 w 96"/>
                <a:gd name="T1" fmla="*/ 78 h 193"/>
                <a:gd name="T2" fmla="*/ 94 w 96"/>
                <a:gd name="T3" fmla="*/ 37 h 193"/>
                <a:gd name="T4" fmla="*/ 92 w 96"/>
                <a:gd name="T5" fmla="*/ 30 h 193"/>
                <a:gd name="T6" fmla="*/ 33 w 96"/>
                <a:gd name="T7" fmla="*/ 12 h 193"/>
                <a:gd name="T8" fmla="*/ 14 w 96"/>
                <a:gd name="T9" fmla="*/ 2 h 193"/>
                <a:gd name="T10" fmla="*/ 1 w 96"/>
                <a:gd name="T11" fmla="*/ 14 h 193"/>
                <a:gd name="T12" fmla="*/ 18 w 96"/>
                <a:gd name="T13" fmla="*/ 9 h 193"/>
                <a:gd name="T14" fmla="*/ 26 w 96"/>
                <a:gd name="T15" fmla="*/ 15 h 193"/>
                <a:gd name="T16" fmla="*/ 4 w 96"/>
                <a:gd name="T17" fmla="*/ 30 h 193"/>
                <a:gd name="T18" fmla="*/ 2 w 96"/>
                <a:gd name="T19" fmla="*/ 37 h 193"/>
                <a:gd name="T20" fmla="*/ 10 w 96"/>
                <a:gd name="T21" fmla="*/ 66 h 193"/>
                <a:gd name="T22" fmla="*/ 0 w 96"/>
                <a:gd name="T23" fmla="*/ 101 h 193"/>
                <a:gd name="T24" fmla="*/ 43 w 96"/>
                <a:gd name="T25" fmla="*/ 185 h 193"/>
                <a:gd name="T26" fmla="*/ 29 w 96"/>
                <a:gd name="T27" fmla="*/ 189 h 193"/>
                <a:gd name="T28" fmla="*/ 64 w 96"/>
                <a:gd name="T29" fmla="*/ 193 h 193"/>
                <a:gd name="T30" fmla="*/ 64 w 96"/>
                <a:gd name="T31" fmla="*/ 185 h 193"/>
                <a:gd name="T32" fmla="*/ 54 w 96"/>
                <a:gd name="T33" fmla="*/ 149 h 193"/>
                <a:gd name="T34" fmla="*/ 64 w 96"/>
                <a:gd name="T35" fmla="*/ 120 h 193"/>
                <a:gd name="T36" fmla="*/ 57 w 96"/>
                <a:gd name="T37" fmla="*/ 125 h 193"/>
                <a:gd name="T38" fmla="*/ 50 w 96"/>
                <a:gd name="T39" fmla="*/ 117 h 193"/>
                <a:gd name="T40" fmla="*/ 51 w 96"/>
                <a:gd name="T41" fmla="*/ 113 h 193"/>
                <a:gd name="T42" fmla="*/ 59 w 96"/>
                <a:gd name="T43" fmla="*/ 110 h 193"/>
                <a:gd name="T44" fmla="*/ 64 w 96"/>
                <a:gd name="T45" fmla="*/ 118 h 193"/>
                <a:gd name="T46" fmla="*/ 83 w 96"/>
                <a:gd name="T47" fmla="*/ 38 h 193"/>
                <a:gd name="T48" fmla="*/ 57 w 96"/>
                <a:gd name="T49" fmla="*/ 63 h 193"/>
                <a:gd name="T50" fmla="*/ 83 w 96"/>
                <a:gd name="T51" fmla="*/ 38 h 193"/>
                <a:gd name="T52" fmla="*/ 48 w 96"/>
                <a:gd name="T53" fmla="*/ 63 h 193"/>
                <a:gd name="T54" fmla="*/ 13 w 96"/>
                <a:gd name="T55" fmla="*/ 38 h 193"/>
                <a:gd name="T56" fmla="*/ 38 w 96"/>
                <a:gd name="T57" fmla="*/ 95 h 193"/>
                <a:gd name="T58" fmla="*/ 31 w 96"/>
                <a:gd name="T59" fmla="*/ 87 h 193"/>
                <a:gd name="T60" fmla="*/ 38 w 96"/>
                <a:gd name="T61" fmla="*/ 80 h 193"/>
                <a:gd name="T62" fmla="*/ 45 w 96"/>
                <a:gd name="T63" fmla="*/ 84 h 193"/>
                <a:gd name="T64" fmla="*/ 46 w 96"/>
                <a:gd name="T65" fmla="*/ 89 h 193"/>
                <a:gd name="T66" fmla="*/ 38 w 96"/>
                <a:gd name="T67" fmla="*/ 9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193">
                  <a:moveTo>
                    <a:pt x="96" y="101"/>
                  </a:moveTo>
                  <a:cubicBezTo>
                    <a:pt x="96" y="93"/>
                    <a:pt x="94" y="85"/>
                    <a:pt x="90" y="78"/>
                  </a:cubicBezTo>
                  <a:cubicBezTo>
                    <a:pt x="90" y="78"/>
                    <a:pt x="88" y="73"/>
                    <a:pt x="86" y="66"/>
                  </a:cubicBezTo>
                  <a:cubicBezTo>
                    <a:pt x="84" y="53"/>
                    <a:pt x="86" y="43"/>
                    <a:pt x="94" y="37"/>
                  </a:cubicBezTo>
                  <a:cubicBezTo>
                    <a:pt x="96" y="36"/>
                    <a:pt x="96" y="34"/>
                    <a:pt x="96" y="32"/>
                  </a:cubicBezTo>
                  <a:cubicBezTo>
                    <a:pt x="95" y="31"/>
                    <a:pt x="94" y="30"/>
                    <a:pt x="92" y="30"/>
                  </a:cubicBezTo>
                  <a:cubicBezTo>
                    <a:pt x="41" y="30"/>
                    <a:pt x="41" y="30"/>
                    <a:pt x="41" y="30"/>
                  </a:cubicBezTo>
                  <a:cubicBezTo>
                    <a:pt x="38" y="22"/>
                    <a:pt x="35" y="16"/>
                    <a:pt x="33" y="12"/>
                  </a:cubicBezTo>
                  <a:cubicBezTo>
                    <a:pt x="30" y="6"/>
                    <a:pt x="27" y="3"/>
                    <a:pt x="23" y="2"/>
                  </a:cubicBezTo>
                  <a:cubicBezTo>
                    <a:pt x="18" y="0"/>
                    <a:pt x="14" y="2"/>
                    <a:pt x="14" y="2"/>
                  </a:cubicBezTo>
                  <a:cubicBezTo>
                    <a:pt x="2" y="8"/>
                    <a:pt x="2" y="8"/>
                    <a:pt x="2" y="8"/>
                  </a:cubicBezTo>
                  <a:cubicBezTo>
                    <a:pt x="0" y="9"/>
                    <a:pt x="0" y="12"/>
                    <a:pt x="1" y="14"/>
                  </a:cubicBezTo>
                  <a:cubicBezTo>
                    <a:pt x="2" y="16"/>
                    <a:pt x="4" y="16"/>
                    <a:pt x="6" y="15"/>
                  </a:cubicBezTo>
                  <a:cubicBezTo>
                    <a:pt x="18" y="9"/>
                    <a:pt x="18" y="9"/>
                    <a:pt x="18" y="9"/>
                  </a:cubicBezTo>
                  <a:cubicBezTo>
                    <a:pt x="18" y="9"/>
                    <a:pt x="19" y="9"/>
                    <a:pt x="20" y="9"/>
                  </a:cubicBezTo>
                  <a:cubicBezTo>
                    <a:pt x="22" y="10"/>
                    <a:pt x="24" y="12"/>
                    <a:pt x="26" y="15"/>
                  </a:cubicBezTo>
                  <a:cubicBezTo>
                    <a:pt x="27" y="18"/>
                    <a:pt x="30" y="24"/>
                    <a:pt x="33" y="30"/>
                  </a:cubicBezTo>
                  <a:cubicBezTo>
                    <a:pt x="4" y="30"/>
                    <a:pt x="4" y="30"/>
                    <a:pt x="4" y="30"/>
                  </a:cubicBezTo>
                  <a:cubicBezTo>
                    <a:pt x="2" y="30"/>
                    <a:pt x="1" y="31"/>
                    <a:pt x="0" y="32"/>
                  </a:cubicBezTo>
                  <a:cubicBezTo>
                    <a:pt x="0" y="34"/>
                    <a:pt x="0" y="36"/>
                    <a:pt x="2" y="37"/>
                  </a:cubicBezTo>
                  <a:cubicBezTo>
                    <a:pt x="10" y="43"/>
                    <a:pt x="13" y="53"/>
                    <a:pt x="10" y="66"/>
                  </a:cubicBezTo>
                  <a:cubicBezTo>
                    <a:pt x="10" y="66"/>
                    <a:pt x="10" y="66"/>
                    <a:pt x="10" y="66"/>
                  </a:cubicBezTo>
                  <a:cubicBezTo>
                    <a:pt x="9" y="73"/>
                    <a:pt x="6" y="78"/>
                    <a:pt x="6" y="78"/>
                  </a:cubicBezTo>
                  <a:cubicBezTo>
                    <a:pt x="6" y="80"/>
                    <a:pt x="0" y="93"/>
                    <a:pt x="0" y="101"/>
                  </a:cubicBezTo>
                  <a:cubicBezTo>
                    <a:pt x="0" y="126"/>
                    <a:pt x="19" y="146"/>
                    <a:pt x="43" y="149"/>
                  </a:cubicBezTo>
                  <a:cubicBezTo>
                    <a:pt x="43" y="185"/>
                    <a:pt x="43" y="185"/>
                    <a:pt x="43" y="185"/>
                  </a:cubicBezTo>
                  <a:cubicBezTo>
                    <a:pt x="33" y="185"/>
                    <a:pt x="33" y="185"/>
                    <a:pt x="33" y="185"/>
                  </a:cubicBezTo>
                  <a:cubicBezTo>
                    <a:pt x="30" y="185"/>
                    <a:pt x="29" y="187"/>
                    <a:pt x="29" y="189"/>
                  </a:cubicBezTo>
                  <a:cubicBezTo>
                    <a:pt x="29" y="191"/>
                    <a:pt x="30" y="193"/>
                    <a:pt x="33" y="193"/>
                  </a:cubicBezTo>
                  <a:cubicBezTo>
                    <a:pt x="64" y="193"/>
                    <a:pt x="64" y="193"/>
                    <a:pt x="64" y="193"/>
                  </a:cubicBezTo>
                  <a:cubicBezTo>
                    <a:pt x="66" y="193"/>
                    <a:pt x="68" y="191"/>
                    <a:pt x="68" y="189"/>
                  </a:cubicBezTo>
                  <a:cubicBezTo>
                    <a:pt x="68" y="187"/>
                    <a:pt x="66" y="185"/>
                    <a:pt x="64" y="185"/>
                  </a:cubicBezTo>
                  <a:cubicBezTo>
                    <a:pt x="54" y="185"/>
                    <a:pt x="54" y="185"/>
                    <a:pt x="54" y="185"/>
                  </a:cubicBezTo>
                  <a:cubicBezTo>
                    <a:pt x="54" y="149"/>
                    <a:pt x="54" y="149"/>
                    <a:pt x="54" y="149"/>
                  </a:cubicBezTo>
                  <a:cubicBezTo>
                    <a:pt x="77" y="146"/>
                    <a:pt x="96" y="126"/>
                    <a:pt x="96" y="101"/>
                  </a:cubicBezTo>
                  <a:close/>
                  <a:moveTo>
                    <a:pt x="64" y="120"/>
                  </a:moveTo>
                  <a:cubicBezTo>
                    <a:pt x="64" y="121"/>
                    <a:pt x="64" y="122"/>
                    <a:pt x="63" y="122"/>
                  </a:cubicBezTo>
                  <a:cubicBezTo>
                    <a:pt x="57" y="125"/>
                    <a:pt x="57" y="125"/>
                    <a:pt x="57" y="125"/>
                  </a:cubicBezTo>
                  <a:cubicBezTo>
                    <a:pt x="55" y="126"/>
                    <a:pt x="53" y="125"/>
                    <a:pt x="53" y="123"/>
                  </a:cubicBezTo>
                  <a:cubicBezTo>
                    <a:pt x="50" y="117"/>
                    <a:pt x="50" y="117"/>
                    <a:pt x="50" y="117"/>
                  </a:cubicBezTo>
                  <a:cubicBezTo>
                    <a:pt x="49" y="116"/>
                    <a:pt x="49" y="116"/>
                    <a:pt x="49" y="115"/>
                  </a:cubicBezTo>
                  <a:cubicBezTo>
                    <a:pt x="50" y="114"/>
                    <a:pt x="50" y="113"/>
                    <a:pt x="51" y="113"/>
                  </a:cubicBezTo>
                  <a:cubicBezTo>
                    <a:pt x="57" y="110"/>
                    <a:pt x="57" y="110"/>
                    <a:pt x="57" y="110"/>
                  </a:cubicBezTo>
                  <a:cubicBezTo>
                    <a:pt x="58" y="110"/>
                    <a:pt x="58" y="110"/>
                    <a:pt x="59" y="110"/>
                  </a:cubicBezTo>
                  <a:cubicBezTo>
                    <a:pt x="60" y="110"/>
                    <a:pt x="61" y="111"/>
                    <a:pt x="61" y="112"/>
                  </a:cubicBezTo>
                  <a:cubicBezTo>
                    <a:pt x="64" y="118"/>
                    <a:pt x="64" y="118"/>
                    <a:pt x="64" y="118"/>
                  </a:cubicBezTo>
                  <a:cubicBezTo>
                    <a:pt x="65" y="119"/>
                    <a:pt x="65" y="119"/>
                    <a:pt x="64" y="120"/>
                  </a:cubicBezTo>
                  <a:close/>
                  <a:moveTo>
                    <a:pt x="83" y="38"/>
                  </a:moveTo>
                  <a:cubicBezTo>
                    <a:pt x="78" y="44"/>
                    <a:pt x="76" y="53"/>
                    <a:pt x="78" y="63"/>
                  </a:cubicBezTo>
                  <a:cubicBezTo>
                    <a:pt x="57" y="63"/>
                    <a:pt x="57" y="63"/>
                    <a:pt x="57" y="63"/>
                  </a:cubicBezTo>
                  <a:cubicBezTo>
                    <a:pt x="55" y="59"/>
                    <a:pt x="50" y="48"/>
                    <a:pt x="45" y="38"/>
                  </a:cubicBezTo>
                  <a:lnTo>
                    <a:pt x="83" y="38"/>
                  </a:lnTo>
                  <a:close/>
                  <a:moveTo>
                    <a:pt x="36" y="38"/>
                  </a:moveTo>
                  <a:cubicBezTo>
                    <a:pt x="41" y="47"/>
                    <a:pt x="45" y="57"/>
                    <a:pt x="48" y="63"/>
                  </a:cubicBezTo>
                  <a:cubicBezTo>
                    <a:pt x="19" y="63"/>
                    <a:pt x="19" y="63"/>
                    <a:pt x="19" y="63"/>
                  </a:cubicBezTo>
                  <a:cubicBezTo>
                    <a:pt x="20" y="53"/>
                    <a:pt x="18" y="44"/>
                    <a:pt x="13" y="38"/>
                  </a:cubicBezTo>
                  <a:lnTo>
                    <a:pt x="36" y="38"/>
                  </a:lnTo>
                  <a:close/>
                  <a:moveTo>
                    <a:pt x="38" y="95"/>
                  </a:moveTo>
                  <a:cubicBezTo>
                    <a:pt x="32" y="92"/>
                    <a:pt x="32" y="92"/>
                    <a:pt x="32" y="92"/>
                  </a:cubicBezTo>
                  <a:cubicBezTo>
                    <a:pt x="31" y="91"/>
                    <a:pt x="31" y="89"/>
                    <a:pt x="31" y="87"/>
                  </a:cubicBezTo>
                  <a:cubicBezTo>
                    <a:pt x="35" y="82"/>
                    <a:pt x="35" y="82"/>
                    <a:pt x="35" y="82"/>
                  </a:cubicBezTo>
                  <a:cubicBezTo>
                    <a:pt x="36" y="81"/>
                    <a:pt x="37" y="80"/>
                    <a:pt x="38" y="80"/>
                  </a:cubicBezTo>
                  <a:cubicBezTo>
                    <a:pt x="38" y="80"/>
                    <a:pt x="39" y="80"/>
                    <a:pt x="39" y="81"/>
                  </a:cubicBezTo>
                  <a:cubicBezTo>
                    <a:pt x="45" y="84"/>
                    <a:pt x="45" y="84"/>
                    <a:pt x="45" y="84"/>
                  </a:cubicBezTo>
                  <a:cubicBezTo>
                    <a:pt x="46" y="85"/>
                    <a:pt x="46" y="86"/>
                    <a:pt x="47" y="86"/>
                  </a:cubicBezTo>
                  <a:cubicBezTo>
                    <a:pt x="47" y="87"/>
                    <a:pt x="47" y="88"/>
                    <a:pt x="46" y="89"/>
                  </a:cubicBezTo>
                  <a:cubicBezTo>
                    <a:pt x="42" y="95"/>
                    <a:pt x="42" y="95"/>
                    <a:pt x="42" y="95"/>
                  </a:cubicBezTo>
                  <a:cubicBezTo>
                    <a:pt x="42" y="96"/>
                    <a:pt x="40" y="96"/>
                    <a:pt x="38"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8" name="Freeform 48"/>
            <p:cNvSpPr/>
            <p:nvPr/>
          </p:nvSpPr>
          <p:spPr bwMode="auto">
            <a:xfrm>
              <a:off x="2549" y="1209"/>
              <a:ext cx="71" cy="107"/>
            </a:xfrm>
            <a:custGeom>
              <a:avLst/>
              <a:gdLst>
                <a:gd name="T0" fmla="*/ 31 w 38"/>
                <a:gd name="T1" fmla="*/ 57 h 58"/>
                <a:gd name="T2" fmla="*/ 34 w 38"/>
                <a:gd name="T3" fmla="*/ 58 h 58"/>
                <a:gd name="T4" fmla="*/ 37 w 38"/>
                <a:gd name="T5" fmla="*/ 56 h 58"/>
                <a:gd name="T6" fmla="*/ 36 w 38"/>
                <a:gd name="T7" fmla="*/ 50 h 58"/>
                <a:gd name="T8" fmla="*/ 9 w 38"/>
                <a:gd name="T9" fmla="*/ 4 h 58"/>
                <a:gd name="T10" fmla="*/ 4 w 38"/>
                <a:gd name="T11" fmla="*/ 0 h 58"/>
                <a:gd name="T12" fmla="*/ 0 w 38"/>
                <a:gd name="T13" fmla="*/ 5 h 58"/>
                <a:gd name="T14" fmla="*/ 31 w 38"/>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58">
                  <a:moveTo>
                    <a:pt x="31" y="57"/>
                  </a:moveTo>
                  <a:cubicBezTo>
                    <a:pt x="32" y="57"/>
                    <a:pt x="33" y="58"/>
                    <a:pt x="34" y="58"/>
                  </a:cubicBezTo>
                  <a:cubicBezTo>
                    <a:pt x="35" y="58"/>
                    <a:pt x="36" y="57"/>
                    <a:pt x="37" y="56"/>
                  </a:cubicBezTo>
                  <a:cubicBezTo>
                    <a:pt x="38" y="54"/>
                    <a:pt x="38" y="52"/>
                    <a:pt x="36" y="50"/>
                  </a:cubicBezTo>
                  <a:cubicBezTo>
                    <a:pt x="12" y="29"/>
                    <a:pt x="9" y="4"/>
                    <a:pt x="9" y="4"/>
                  </a:cubicBezTo>
                  <a:cubicBezTo>
                    <a:pt x="8" y="1"/>
                    <a:pt x="6" y="0"/>
                    <a:pt x="4" y="0"/>
                  </a:cubicBezTo>
                  <a:cubicBezTo>
                    <a:pt x="2" y="0"/>
                    <a:pt x="0" y="3"/>
                    <a:pt x="0" y="5"/>
                  </a:cubicBezTo>
                  <a:cubicBezTo>
                    <a:pt x="1" y="6"/>
                    <a:pt x="4" y="33"/>
                    <a:pt x="31"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9" name="Freeform 49"/>
            <p:cNvSpPr>
              <a:spLocks noEditPoints="1"/>
            </p:cNvSpPr>
            <p:nvPr/>
          </p:nvSpPr>
          <p:spPr bwMode="auto">
            <a:xfrm>
              <a:off x="2499" y="1199"/>
              <a:ext cx="343" cy="356"/>
            </a:xfrm>
            <a:custGeom>
              <a:avLst/>
              <a:gdLst>
                <a:gd name="T0" fmla="*/ 168 w 185"/>
                <a:gd name="T1" fmla="*/ 82 h 192"/>
                <a:gd name="T2" fmla="*/ 136 w 185"/>
                <a:gd name="T3" fmla="*/ 20 h 192"/>
                <a:gd name="T4" fmla="*/ 111 w 185"/>
                <a:gd name="T5" fmla="*/ 0 h 192"/>
                <a:gd name="T6" fmla="*/ 99 w 185"/>
                <a:gd name="T7" fmla="*/ 4 h 192"/>
                <a:gd name="T8" fmla="*/ 66 w 185"/>
                <a:gd name="T9" fmla="*/ 15 h 192"/>
                <a:gd name="T10" fmla="*/ 59 w 185"/>
                <a:gd name="T11" fmla="*/ 39 h 192"/>
                <a:gd name="T12" fmla="*/ 93 w 185"/>
                <a:gd name="T13" fmla="*/ 13 h 192"/>
                <a:gd name="T14" fmla="*/ 103 w 185"/>
                <a:gd name="T15" fmla="*/ 11 h 192"/>
                <a:gd name="T16" fmla="*/ 86 w 185"/>
                <a:gd name="T17" fmla="*/ 31 h 192"/>
                <a:gd name="T18" fmla="*/ 73 w 185"/>
                <a:gd name="T19" fmla="*/ 39 h 192"/>
                <a:gd name="T20" fmla="*/ 88 w 185"/>
                <a:gd name="T21" fmla="*/ 45 h 192"/>
                <a:gd name="T22" fmla="*/ 118 w 185"/>
                <a:gd name="T23" fmla="*/ 54 h 192"/>
                <a:gd name="T24" fmla="*/ 102 w 185"/>
                <a:gd name="T25" fmla="*/ 66 h 192"/>
                <a:gd name="T26" fmla="*/ 72 w 185"/>
                <a:gd name="T27" fmla="*/ 71 h 192"/>
                <a:gd name="T28" fmla="*/ 65 w 185"/>
                <a:gd name="T29" fmla="*/ 68 h 192"/>
                <a:gd name="T30" fmla="*/ 60 w 185"/>
                <a:gd name="T31" fmla="*/ 92 h 192"/>
                <a:gd name="T32" fmla="*/ 49 w 185"/>
                <a:gd name="T33" fmla="*/ 111 h 192"/>
                <a:gd name="T34" fmla="*/ 43 w 185"/>
                <a:gd name="T35" fmla="*/ 69 h 192"/>
                <a:gd name="T36" fmla="*/ 31 w 185"/>
                <a:gd name="T37" fmla="*/ 74 h 192"/>
                <a:gd name="T38" fmla="*/ 22 w 185"/>
                <a:gd name="T39" fmla="*/ 79 h 192"/>
                <a:gd name="T40" fmla="*/ 13 w 185"/>
                <a:gd name="T41" fmla="*/ 79 h 192"/>
                <a:gd name="T42" fmla="*/ 32 w 185"/>
                <a:gd name="T43" fmla="*/ 57 h 192"/>
                <a:gd name="T44" fmla="*/ 41 w 185"/>
                <a:gd name="T45" fmla="*/ 45 h 192"/>
                <a:gd name="T46" fmla="*/ 24 w 185"/>
                <a:gd name="T47" fmla="*/ 52 h 192"/>
                <a:gd name="T48" fmla="*/ 4 w 185"/>
                <a:gd name="T49" fmla="*/ 79 h 192"/>
                <a:gd name="T50" fmla="*/ 0 w 185"/>
                <a:gd name="T51" fmla="*/ 89 h 192"/>
                <a:gd name="T52" fmla="*/ 15 w 185"/>
                <a:gd name="T53" fmla="*/ 90 h 192"/>
                <a:gd name="T54" fmla="*/ 95 w 185"/>
                <a:gd name="T55" fmla="*/ 175 h 192"/>
                <a:gd name="T56" fmla="*/ 176 w 185"/>
                <a:gd name="T57" fmla="*/ 178 h 192"/>
                <a:gd name="T58" fmla="*/ 74 w 185"/>
                <a:gd name="T59" fmla="*/ 142 h 192"/>
                <a:gd name="T60" fmla="*/ 71 w 185"/>
                <a:gd name="T61" fmla="*/ 130 h 192"/>
                <a:gd name="T62" fmla="*/ 77 w 185"/>
                <a:gd name="T63" fmla="*/ 140 h 192"/>
                <a:gd name="T64" fmla="*/ 96 w 185"/>
                <a:gd name="T65" fmla="*/ 157 h 192"/>
                <a:gd name="T66" fmla="*/ 96 w 185"/>
                <a:gd name="T67" fmla="*/ 146 h 192"/>
                <a:gd name="T68" fmla="*/ 103 w 185"/>
                <a:gd name="T69" fmla="*/ 110 h 192"/>
                <a:gd name="T70" fmla="*/ 93 w 185"/>
                <a:gd name="T71" fmla="*/ 104 h 192"/>
                <a:gd name="T72" fmla="*/ 100 w 185"/>
                <a:gd name="T73" fmla="*/ 99 h 192"/>
                <a:gd name="T74" fmla="*/ 104 w 185"/>
                <a:gd name="T75" fmla="*/ 105 h 192"/>
                <a:gd name="T76" fmla="*/ 115 w 185"/>
                <a:gd name="T77" fmla="*/ 130 h 192"/>
                <a:gd name="T78" fmla="*/ 121 w 185"/>
                <a:gd name="T79" fmla="*/ 125 h 192"/>
                <a:gd name="T80" fmla="*/ 125 w 185"/>
                <a:gd name="T81" fmla="*/ 136 h 192"/>
                <a:gd name="T82" fmla="*/ 115 w 185"/>
                <a:gd name="T83" fmla="*/ 130 h 192"/>
                <a:gd name="T84" fmla="*/ 127 w 185"/>
                <a:gd name="T85" fmla="*/ 171 h 192"/>
                <a:gd name="T86" fmla="*/ 127 w 185"/>
                <a:gd name="T87" fmla="*/ 160 h 192"/>
                <a:gd name="T88" fmla="*/ 140 w 185"/>
                <a:gd name="T89" fmla="*/ 98 h 192"/>
                <a:gd name="T90" fmla="*/ 134 w 185"/>
                <a:gd name="T91" fmla="*/ 88 h 192"/>
                <a:gd name="T92" fmla="*/ 142 w 185"/>
                <a:gd name="T93" fmla="*/ 86 h 192"/>
                <a:gd name="T94" fmla="*/ 140 w 185"/>
                <a:gd name="T95" fmla="*/ 98 h 192"/>
                <a:gd name="T96" fmla="*/ 144 w 185"/>
                <a:gd name="T97" fmla="*/ 124 h 192"/>
                <a:gd name="T98" fmla="*/ 146 w 185"/>
                <a:gd name="T99" fmla="*/ 112 h 192"/>
                <a:gd name="T100" fmla="*/ 151 w 185"/>
                <a:gd name="T101" fmla="*/ 116 h 192"/>
                <a:gd name="T102" fmla="*/ 158 w 185"/>
                <a:gd name="T103" fmla="*/ 163 h 192"/>
                <a:gd name="T104" fmla="*/ 155 w 185"/>
                <a:gd name="T105" fmla="*/ 147 h 192"/>
                <a:gd name="T106" fmla="*/ 162 w 185"/>
                <a:gd name="T107" fmla="*/ 15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5" h="192">
                  <a:moveTo>
                    <a:pt x="182" y="139"/>
                  </a:moveTo>
                  <a:cubicBezTo>
                    <a:pt x="179" y="125"/>
                    <a:pt x="176" y="112"/>
                    <a:pt x="171" y="98"/>
                  </a:cubicBezTo>
                  <a:cubicBezTo>
                    <a:pt x="170" y="93"/>
                    <a:pt x="169" y="88"/>
                    <a:pt x="168" y="82"/>
                  </a:cubicBezTo>
                  <a:cubicBezTo>
                    <a:pt x="166" y="75"/>
                    <a:pt x="168" y="68"/>
                    <a:pt x="166" y="61"/>
                  </a:cubicBezTo>
                  <a:cubicBezTo>
                    <a:pt x="164" y="50"/>
                    <a:pt x="159" y="37"/>
                    <a:pt x="152" y="28"/>
                  </a:cubicBezTo>
                  <a:cubicBezTo>
                    <a:pt x="148" y="24"/>
                    <a:pt x="142" y="21"/>
                    <a:pt x="136" y="20"/>
                  </a:cubicBezTo>
                  <a:cubicBezTo>
                    <a:pt x="132" y="18"/>
                    <a:pt x="120" y="16"/>
                    <a:pt x="110" y="17"/>
                  </a:cubicBezTo>
                  <a:cubicBezTo>
                    <a:pt x="112" y="13"/>
                    <a:pt x="113" y="9"/>
                    <a:pt x="114" y="5"/>
                  </a:cubicBezTo>
                  <a:cubicBezTo>
                    <a:pt x="114" y="3"/>
                    <a:pt x="113" y="1"/>
                    <a:pt x="111" y="0"/>
                  </a:cubicBezTo>
                  <a:cubicBezTo>
                    <a:pt x="110" y="0"/>
                    <a:pt x="108" y="0"/>
                    <a:pt x="107" y="2"/>
                  </a:cubicBezTo>
                  <a:cubicBezTo>
                    <a:pt x="106" y="2"/>
                    <a:pt x="103" y="3"/>
                    <a:pt x="101" y="3"/>
                  </a:cubicBezTo>
                  <a:cubicBezTo>
                    <a:pt x="100" y="4"/>
                    <a:pt x="99" y="4"/>
                    <a:pt x="99" y="4"/>
                  </a:cubicBezTo>
                  <a:cubicBezTo>
                    <a:pt x="97" y="4"/>
                    <a:pt x="94" y="5"/>
                    <a:pt x="92" y="5"/>
                  </a:cubicBezTo>
                  <a:cubicBezTo>
                    <a:pt x="89" y="5"/>
                    <a:pt x="86" y="6"/>
                    <a:pt x="82" y="7"/>
                  </a:cubicBezTo>
                  <a:cubicBezTo>
                    <a:pt x="77" y="8"/>
                    <a:pt x="72" y="11"/>
                    <a:pt x="66" y="15"/>
                  </a:cubicBezTo>
                  <a:cubicBezTo>
                    <a:pt x="59" y="20"/>
                    <a:pt x="55" y="27"/>
                    <a:pt x="52" y="37"/>
                  </a:cubicBezTo>
                  <a:cubicBezTo>
                    <a:pt x="51" y="39"/>
                    <a:pt x="52" y="41"/>
                    <a:pt x="54" y="42"/>
                  </a:cubicBezTo>
                  <a:cubicBezTo>
                    <a:pt x="56" y="43"/>
                    <a:pt x="59" y="42"/>
                    <a:pt x="59" y="39"/>
                  </a:cubicBezTo>
                  <a:cubicBezTo>
                    <a:pt x="62" y="31"/>
                    <a:pt x="66" y="25"/>
                    <a:pt x="71" y="22"/>
                  </a:cubicBezTo>
                  <a:cubicBezTo>
                    <a:pt x="76" y="18"/>
                    <a:pt x="80" y="16"/>
                    <a:pt x="85" y="15"/>
                  </a:cubicBezTo>
                  <a:cubicBezTo>
                    <a:pt x="87" y="14"/>
                    <a:pt x="90" y="13"/>
                    <a:pt x="93" y="13"/>
                  </a:cubicBezTo>
                  <a:cubicBezTo>
                    <a:pt x="95" y="13"/>
                    <a:pt x="98" y="12"/>
                    <a:pt x="101" y="12"/>
                  </a:cubicBezTo>
                  <a:cubicBezTo>
                    <a:pt x="101" y="12"/>
                    <a:pt x="102" y="12"/>
                    <a:pt x="103" y="11"/>
                  </a:cubicBezTo>
                  <a:cubicBezTo>
                    <a:pt x="103" y="11"/>
                    <a:pt x="103" y="11"/>
                    <a:pt x="103" y="11"/>
                  </a:cubicBezTo>
                  <a:cubicBezTo>
                    <a:pt x="102" y="14"/>
                    <a:pt x="100" y="18"/>
                    <a:pt x="97" y="21"/>
                  </a:cubicBezTo>
                  <a:cubicBezTo>
                    <a:pt x="94" y="24"/>
                    <a:pt x="91" y="27"/>
                    <a:pt x="87" y="30"/>
                  </a:cubicBezTo>
                  <a:cubicBezTo>
                    <a:pt x="86" y="31"/>
                    <a:pt x="86" y="31"/>
                    <a:pt x="86" y="31"/>
                  </a:cubicBezTo>
                  <a:cubicBezTo>
                    <a:pt x="84" y="33"/>
                    <a:pt x="82" y="34"/>
                    <a:pt x="80" y="35"/>
                  </a:cubicBezTo>
                  <a:cubicBezTo>
                    <a:pt x="80" y="35"/>
                    <a:pt x="79" y="36"/>
                    <a:pt x="79" y="36"/>
                  </a:cubicBezTo>
                  <a:cubicBezTo>
                    <a:pt x="77" y="36"/>
                    <a:pt x="74" y="37"/>
                    <a:pt x="73" y="39"/>
                  </a:cubicBezTo>
                  <a:cubicBezTo>
                    <a:pt x="72" y="41"/>
                    <a:pt x="72" y="43"/>
                    <a:pt x="73" y="44"/>
                  </a:cubicBezTo>
                  <a:cubicBezTo>
                    <a:pt x="75" y="46"/>
                    <a:pt x="77" y="46"/>
                    <a:pt x="78" y="45"/>
                  </a:cubicBezTo>
                  <a:cubicBezTo>
                    <a:pt x="80" y="44"/>
                    <a:pt x="85" y="44"/>
                    <a:pt x="88" y="45"/>
                  </a:cubicBezTo>
                  <a:cubicBezTo>
                    <a:pt x="89" y="45"/>
                    <a:pt x="90" y="45"/>
                    <a:pt x="91" y="45"/>
                  </a:cubicBezTo>
                  <a:cubicBezTo>
                    <a:pt x="97" y="45"/>
                    <a:pt x="102" y="45"/>
                    <a:pt x="106" y="47"/>
                  </a:cubicBezTo>
                  <a:cubicBezTo>
                    <a:pt x="111" y="49"/>
                    <a:pt x="116" y="52"/>
                    <a:pt x="118" y="54"/>
                  </a:cubicBezTo>
                  <a:cubicBezTo>
                    <a:pt x="120" y="56"/>
                    <a:pt x="121" y="58"/>
                    <a:pt x="122" y="59"/>
                  </a:cubicBezTo>
                  <a:cubicBezTo>
                    <a:pt x="120" y="59"/>
                    <a:pt x="117" y="59"/>
                    <a:pt x="115" y="60"/>
                  </a:cubicBezTo>
                  <a:cubicBezTo>
                    <a:pt x="110" y="61"/>
                    <a:pt x="106" y="64"/>
                    <a:pt x="102" y="66"/>
                  </a:cubicBezTo>
                  <a:cubicBezTo>
                    <a:pt x="99" y="68"/>
                    <a:pt x="97" y="70"/>
                    <a:pt x="94" y="71"/>
                  </a:cubicBezTo>
                  <a:cubicBezTo>
                    <a:pt x="89" y="74"/>
                    <a:pt x="84" y="75"/>
                    <a:pt x="79" y="74"/>
                  </a:cubicBezTo>
                  <a:cubicBezTo>
                    <a:pt x="77" y="73"/>
                    <a:pt x="74" y="72"/>
                    <a:pt x="72" y="71"/>
                  </a:cubicBezTo>
                  <a:cubicBezTo>
                    <a:pt x="72" y="71"/>
                    <a:pt x="72" y="71"/>
                    <a:pt x="71" y="70"/>
                  </a:cubicBezTo>
                  <a:cubicBezTo>
                    <a:pt x="71" y="70"/>
                    <a:pt x="70" y="69"/>
                    <a:pt x="69" y="69"/>
                  </a:cubicBezTo>
                  <a:cubicBezTo>
                    <a:pt x="68" y="67"/>
                    <a:pt x="67" y="67"/>
                    <a:pt x="65" y="68"/>
                  </a:cubicBezTo>
                  <a:cubicBezTo>
                    <a:pt x="64" y="68"/>
                    <a:pt x="63" y="70"/>
                    <a:pt x="63" y="71"/>
                  </a:cubicBezTo>
                  <a:cubicBezTo>
                    <a:pt x="62" y="73"/>
                    <a:pt x="62" y="75"/>
                    <a:pt x="62" y="77"/>
                  </a:cubicBezTo>
                  <a:cubicBezTo>
                    <a:pt x="62" y="83"/>
                    <a:pt x="62" y="87"/>
                    <a:pt x="60" y="92"/>
                  </a:cubicBezTo>
                  <a:cubicBezTo>
                    <a:pt x="59" y="94"/>
                    <a:pt x="57" y="97"/>
                    <a:pt x="56" y="99"/>
                  </a:cubicBezTo>
                  <a:cubicBezTo>
                    <a:pt x="54" y="101"/>
                    <a:pt x="52" y="104"/>
                    <a:pt x="51" y="106"/>
                  </a:cubicBezTo>
                  <a:cubicBezTo>
                    <a:pt x="50" y="108"/>
                    <a:pt x="49" y="110"/>
                    <a:pt x="49" y="111"/>
                  </a:cubicBezTo>
                  <a:cubicBezTo>
                    <a:pt x="47" y="108"/>
                    <a:pt x="44" y="104"/>
                    <a:pt x="43" y="100"/>
                  </a:cubicBezTo>
                  <a:cubicBezTo>
                    <a:pt x="39" y="92"/>
                    <a:pt x="39" y="81"/>
                    <a:pt x="44" y="74"/>
                  </a:cubicBezTo>
                  <a:cubicBezTo>
                    <a:pt x="45" y="72"/>
                    <a:pt x="45" y="70"/>
                    <a:pt x="43" y="69"/>
                  </a:cubicBezTo>
                  <a:cubicBezTo>
                    <a:pt x="42" y="67"/>
                    <a:pt x="40" y="67"/>
                    <a:pt x="38" y="68"/>
                  </a:cubicBezTo>
                  <a:cubicBezTo>
                    <a:pt x="36" y="69"/>
                    <a:pt x="35" y="71"/>
                    <a:pt x="33" y="72"/>
                  </a:cubicBezTo>
                  <a:cubicBezTo>
                    <a:pt x="32" y="73"/>
                    <a:pt x="32" y="74"/>
                    <a:pt x="31" y="74"/>
                  </a:cubicBezTo>
                  <a:cubicBezTo>
                    <a:pt x="29" y="75"/>
                    <a:pt x="27" y="76"/>
                    <a:pt x="25" y="77"/>
                  </a:cubicBezTo>
                  <a:cubicBezTo>
                    <a:pt x="24" y="78"/>
                    <a:pt x="23" y="78"/>
                    <a:pt x="23" y="78"/>
                  </a:cubicBezTo>
                  <a:cubicBezTo>
                    <a:pt x="22" y="79"/>
                    <a:pt x="22" y="79"/>
                    <a:pt x="22" y="79"/>
                  </a:cubicBezTo>
                  <a:cubicBezTo>
                    <a:pt x="19" y="80"/>
                    <a:pt x="15" y="82"/>
                    <a:pt x="11" y="83"/>
                  </a:cubicBezTo>
                  <a:cubicBezTo>
                    <a:pt x="11" y="83"/>
                    <a:pt x="11" y="83"/>
                    <a:pt x="11" y="83"/>
                  </a:cubicBezTo>
                  <a:cubicBezTo>
                    <a:pt x="12" y="81"/>
                    <a:pt x="12" y="80"/>
                    <a:pt x="13" y="79"/>
                  </a:cubicBezTo>
                  <a:cubicBezTo>
                    <a:pt x="16" y="73"/>
                    <a:pt x="18" y="69"/>
                    <a:pt x="22" y="65"/>
                  </a:cubicBezTo>
                  <a:cubicBezTo>
                    <a:pt x="23" y="63"/>
                    <a:pt x="26" y="61"/>
                    <a:pt x="29" y="59"/>
                  </a:cubicBezTo>
                  <a:cubicBezTo>
                    <a:pt x="30" y="58"/>
                    <a:pt x="31" y="58"/>
                    <a:pt x="32" y="57"/>
                  </a:cubicBezTo>
                  <a:cubicBezTo>
                    <a:pt x="35" y="55"/>
                    <a:pt x="37" y="53"/>
                    <a:pt x="41" y="53"/>
                  </a:cubicBezTo>
                  <a:cubicBezTo>
                    <a:pt x="43" y="53"/>
                    <a:pt x="45" y="52"/>
                    <a:pt x="45" y="49"/>
                  </a:cubicBezTo>
                  <a:cubicBezTo>
                    <a:pt x="45" y="47"/>
                    <a:pt x="43" y="45"/>
                    <a:pt x="41" y="45"/>
                  </a:cubicBezTo>
                  <a:cubicBezTo>
                    <a:pt x="41" y="45"/>
                    <a:pt x="41" y="45"/>
                    <a:pt x="41" y="45"/>
                  </a:cubicBezTo>
                  <a:cubicBezTo>
                    <a:pt x="35" y="45"/>
                    <a:pt x="31" y="47"/>
                    <a:pt x="27" y="50"/>
                  </a:cubicBezTo>
                  <a:cubicBezTo>
                    <a:pt x="26" y="51"/>
                    <a:pt x="25" y="52"/>
                    <a:pt x="24" y="52"/>
                  </a:cubicBezTo>
                  <a:cubicBezTo>
                    <a:pt x="21" y="54"/>
                    <a:pt x="18" y="56"/>
                    <a:pt x="15" y="59"/>
                  </a:cubicBezTo>
                  <a:cubicBezTo>
                    <a:pt x="11" y="64"/>
                    <a:pt x="8" y="69"/>
                    <a:pt x="6" y="75"/>
                  </a:cubicBezTo>
                  <a:cubicBezTo>
                    <a:pt x="5" y="77"/>
                    <a:pt x="4" y="78"/>
                    <a:pt x="4" y="79"/>
                  </a:cubicBezTo>
                  <a:cubicBezTo>
                    <a:pt x="4" y="80"/>
                    <a:pt x="3" y="81"/>
                    <a:pt x="3" y="82"/>
                  </a:cubicBezTo>
                  <a:cubicBezTo>
                    <a:pt x="3" y="82"/>
                    <a:pt x="2" y="83"/>
                    <a:pt x="2" y="84"/>
                  </a:cubicBezTo>
                  <a:cubicBezTo>
                    <a:pt x="1" y="85"/>
                    <a:pt x="0" y="87"/>
                    <a:pt x="0" y="89"/>
                  </a:cubicBezTo>
                  <a:cubicBezTo>
                    <a:pt x="0" y="90"/>
                    <a:pt x="0" y="92"/>
                    <a:pt x="1" y="92"/>
                  </a:cubicBezTo>
                  <a:cubicBezTo>
                    <a:pt x="2" y="93"/>
                    <a:pt x="3" y="94"/>
                    <a:pt x="5" y="94"/>
                  </a:cubicBezTo>
                  <a:cubicBezTo>
                    <a:pt x="8" y="93"/>
                    <a:pt x="12" y="92"/>
                    <a:pt x="15" y="90"/>
                  </a:cubicBezTo>
                  <a:cubicBezTo>
                    <a:pt x="11" y="117"/>
                    <a:pt x="17" y="149"/>
                    <a:pt x="42" y="161"/>
                  </a:cubicBezTo>
                  <a:cubicBezTo>
                    <a:pt x="51" y="166"/>
                    <a:pt x="60" y="168"/>
                    <a:pt x="69" y="170"/>
                  </a:cubicBezTo>
                  <a:cubicBezTo>
                    <a:pt x="78" y="171"/>
                    <a:pt x="87" y="171"/>
                    <a:pt x="95" y="175"/>
                  </a:cubicBezTo>
                  <a:cubicBezTo>
                    <a:pt x="110" y="181"/>
                    <a:pt x="126" y="192"/>
                    <a:pt x="142" y="192"/>
                  </a:cubicBezTo>
                  <a:cubicBezTo>
                    <a:pt x="148" y="192"/>
                    <a:pt x="157" y="192"/>
                    <a:pt x="163" y="189"/>
                  </a:cubicBezTo>
                  <a:cubicBezTo>
                    <a:pt x="168" y="186"/>
                    <a:pt x="173" y="183"/>
                    <a:pt x="176" y="178"/>
                  </a:cubicBezTo>
                  <a:cubicBezTo>
                    <a:pt x="184" y="167"/>
                    <a:pt x="185" y="153"/>
                    <a:pt x="182" y="139"/>
                  </a:cubicBezTo>
                  <a:close/>
                  <a:moveTo>
                    <a:pt x="77" y="140"/>
                  </a:moveTo>
                  <a:cubicBezTo>
                    <a:pt x="77" y="141"/>
                    <a:pt x="75" y="142"/>
                    <a:pt x="74" y="142"/>
                  </a:cubicBezTo>
                  <a:cubicBezTo>
                    <a:pt x="73" y="142"/>
                    <a:pt x="72" y="141"/>
                    <a:pt x="72" y="141"/>
                  </a:cubicBezTo>
                  <a:cubicBezTo>
                    <a:pt x="64" y="135"/>
                    <a:pt x="63" y="134"/>
                    <a:pt x="66" y="130"/>
                  </a:cubicBezTo>
                  <a:cubicBezTo>
                    <a:pt x="67" y="129"/>
                    <a:pt x="70" y="128"/>
                    <a:pt x="71" y="130"/>
                  </a:cubicBezTo>
                  <a:cubicBezTo>
                    <a:pt x="71" y="130"/>
                    <a:pt x="71" y="130"/>
                    <a:pt x="71" y="130"/>
                  </a:cubicBezTo>
                  <a:cubicBezTo>
                    <a:pt x="77" y="134"/>
                    <a:pt x="77" y="134"/>
                    <a:pt x="77" y="134"/>
                  </a:cubicBezTo>
                  <a:cubicBezTo>
                    <a:pt x="79" y="136"/>
                    <a:pt x="79" y="138"/>
                    <a:pt x="77" y="140"/>
                  </a:cubicBezTo>
                  <a:close/>
                  <a:moveTo>
                    <a:pt x="102" y="156"/>
                  </a:moveTo>
                  <a:cubicBezTo>
                    <a:pt x="101" y="157"/>
                    <a:pt x="100" y="158"/>
                    <a:pt x="99" y="158"/>
                  </a:cubicBezTo>
                  <a:cubicBezTo>
                    <a:pt x="98" y="158"/>
                    <a:pt x="97" y="157"/>
                    <a:pt x="96" y="157"/>
                  </a:cubicBezTo>
                  <a:cubicBezTo>
                    <a:pt x="89" y="151"/>
                    <a:pt x="88" y="150"/>
                    <a:pt x="90" y="147"/>
                  </a:cubicBezTo>
                  <a:cubicBezTo>
                    <a:pt x="92" y="145"/>
                    <a:pt x="94" y="145"/>
                    <a:pt x="96" y="146"/>
                  </a:cubicBezTo>
                  <a:cubicBezTo>
                    <a:pt x="96" y="146"/>
                    <a:pt x="96" y="146"/>
                    <a:pt x="96" y="146"/>
                  </a:cubicBezTo>
                  <a:cubicBezTo>
                    <a:pt x="101" y="150"/>
                    <a:pt x="101" y="150"/>
                    <a:pt x="101" y="150"/>
                  </a:cubicBezTo>
                  <a:cubicBezTo>
                    <a:pt x="103" y="152"/>
                    <a:pt x="103" y="154"/>
                    <a:pt x="102" y="156"/>
                  </a:cubicBezTo>
                  <a:close/>
                  <a:moveTo>
                    <a:pt x="103" y="110"/>
                  </a:moveTo>
                  <a:cubicBezTo>
                    <a:pt x="103" y="111"/>
                    <a:pt x="102" y="111"/>
                    <a:pt x="101" y="111"/>
                  </a:cubicBezTo>
                  <a:cubicBezTo>
                    <a:pt x="100" y="111"/>
                    <a:pt x="98" y="111"/>
                    <a:pt x="98" y="110"/>
                  </a:cubicBezTo>
                  <a:cubicBezTo>
                    <a:pt x="93" y="104"/>
                    <a:pt x="93" y="104"/>
                    <a:pt x="93" y="104"/>
                  </a:cubicBezTo>
                  <a:cubicBezTo>
                    <a:pt x="93" y="104"/>
                    <a:pt x="93" y="104"/>
                    <a:pt x="93" y="104"/>
                  </a:cubicBezTo>
                  <a:cubicBezTo>
                    <a:pt x="92" y="102"/>
                    <a:pt x="92" y="100"/>
                    <a:pt x="94" y="98"/>
                  </a:cubicBezTo>
                  <a:cubicBezTo>
                    <a:pt x="96" y="97"/>
                    <a:pt x="98" y="97"/>
                    <a:pt x="100" y="99"/>
                  </a:cubicBezTo>
                  <a:cubicBezTo>
                    <a:pt x="100" y="99"/>
                    <a:pt x="100" y="99"/>
                    <a:pt x="100" y="99"/>
                  </a:cubicBezTo>
                  <a:cubicBezTo>
                    <a:pt x="100" y="99"/>
                    <a:pt x="100" y="100"/>
                    <a:pt x="100" y="100"/>
                  </a:cubicBezTo>
                  <a:cubicBezTo>
                    <a:pt x="101" y="101"/>
                    <a:pt x="103" y="103"/>
                    <a:pt x="104" y="105"/>
                  </a:cubicBezTo>
                  <a:cubicBezTo>
                    <a:pt x="105" y="106"/>
                    <a:pt x="105" y="109"/>
                    <a:pt x="103" y="110"/>
                  </a:cubicBezTo>
                  <a:close/>
                  <a:moveTo>
                    <a:pt x="115" y="130"/>
                  </a:moveTo>
                  <a:cubicBezTo>
                    <a:pt x="115" y="130"/>
                    <a:pt x="115" y="130"/>
                    <a:pt x="115" y="130"/>
                  </a:cubicBezTo>
                  <a:cubicBezTo>
                    <a:pt x="113" y="128"/>
                    <a:pt x="114" y="125"/>
                    <a:pt x="116" y="124"/>
                  </a:cubicBezTo>
                  <a:cubicBezTo>
                    <a:pt x="118" y="123"/>
                    <a:pt x="119" y="123"/>
                    <a:pt x="121" y="125"/>
                  </a:cubicBezTo>
                  <a:cubicBezTo>
                    <a:pt x="121" y="125"/>
                    <a:pt x="121" y="125"/>
                    <a:pt x="121" y="125"/>
                  </a:cubicBezTo>
                  <a:cubicBezTo>
                    <a:pt x="121" y="125"/>
                    <a:pt x="122" y="125"/>
                    <a:pt x="122" y="126"/>
                  </a:cubicBezTo>
                  <a:cubicBezTo>
                    <a:pt x="123" y="127"/>
                    <a:pt x="124" y="129"/>
                    <a:pt x="125" y="131"/>
                  </a:cubicBezTo>
                  <a:cubicBezTo>
                    <a:pt x="127" y="132"/>
                    <a:pt x="126" y="135"/>
                    <a:pt x="125" y="136"/>
                  </a:cubicBezTo>
                  <a:cubicBezTo>
                    <a:pt x="124" y="137"/>
                    <a:pt x="123" y="137"/>
                    <a:pt x="122" y="137"/>
                  </a:cubicBezTo>
                  <a:cubicBezTo>
                    <a:pt x="121" y="137"/>
                    <a:pt x="120" y="137"/>
                    <a:pt x="119" y="135"/>
                  </a:cubicBezTo>
                  <a:cubicBezTo>
                    <a:pt x="119" y="135"/>
                    <a:pt x="115" y="130"/>
                    <a:pt x="115" y="130"/>
                  </a:cubicBezTo>
                  <a:close/>
                  <a:moveTo>
                    <a:pt x="133" y="170"/>
                  </a:moveTo>
                  <a:cubicBezTo>
                    <a:pt x="132" y="171"/>
                    <a:pt x="131" y="172"/>
                    <a:pt x="130" y="172"/>
                  </a:cubicBezTo>
                  <a:cubicBezTo>
                    <a:pt x="129" y="172"/>
                    <a:pt x="128" y="172"/>
                    <a:pt x="127" y="171"/>
                  </a:cubicBezTo>
                  <a:cubicBezTo>
                    <a:pt x="120" y="165"/>
                    <a:pt x="119" y="164"/>
                    <a:pt x="121" y="161"/>
                  </a:cubicBezTo>
                  <a:cubicBezTo>
                    <a:pt x="123" y="159"/>
                    <a:pt x="126" y="159"/>
                    <a:pt x="127" y="160"/>
                  </a:cubicBezTo>
                  <a:cubicBezTo>
                    <a:pt x="127" y="160"/>
                    <a:pt x="127" y="160"/>
                    <a:pt x="127" y="160"/>
                  </a:cubicBezTo>
                  <a:cubicBezTo>
                    <a:pt x="133" y="165"/>
                    <a:pt x="133" y="165"/>
                    <a:pt x="133" y="165"/>
                  </a:cubicBezTo>
                  <a:cubicBezTo>
                    <a:pt x="134" y="166"/>
                    <a:pt x="135" y="169"/>
                    <a:pt x="133" y="170"/>
                  </a:cubicBezTo>
                  <a:close/>
                  <a:moveTo>
                    <a:pt x="140" y="98"/>
                  </a:moveTo>
                  <a:cubicBezTo>
                    <a:pt x="140" y="98"/>
                    <a:pt x="139" y="98"/>
                    <a:pt x="139" y="98"/>
                  </a:cubicBezTo>
                  <a:cubicBezTo>
                    <a:pt x="137" y="98"/>
                    <a:pt x="135" y="97"/>
                    <a:pt x="135" y="95"/>
                  </a:cubicBezTo>
                  <a:cubicBezTo>
                    <a:pt x="134" y="88"/>
                    <a:pt x="134" y="88"/>
                    <a:pt x="134" y="88"/>
                  </a:cubicBezTo>
                  <a:cubicBezTo>
                    <a:pt x="133" y="85"/>
                    <a:pt x="135" y="83"/>
                    <a:pt x="137" y="83"/>
                  </a:cubicBezTo>
                  <a:cubicBezTo>
                    <a:pt x="140" y="82"/>
                    <a:pt x="141" y="83"/>
                    <a:pt x="142" y="86"/>
                  </a:cubicBezTo>
                  <a:cubicBezTo>
                    <a:pt x="142" y="86"/>
                    <a:pt x="142" y="86"/>
                    <a:pt x="142" y="86"/>
                  </a:cubicBezTo>
                  <a:cubicBezTo>
                    <a:pt x="142" y="86"/>
                    <a:pt x="142" y="86"/>
                    <a:pt x="142" y="87"/>
                  </a:cubicBezTo>
                  <a:cubicBezTo>
                    <a:pt x="142" y="88"/>
                    <a:pt x="143" y="90"/>
                    <a:pt x="143" y="93"/>
                  </a:cubicBezTo>
                  <a:cubicBezTo>
                    <a:pt x="144" y="95"/>
                    <a:pt x="142" y="97"/>
                    <a:pt x="140" y="98"/>
                  </a:cubicBezTo>
                  <a:close/>
                  <a:moveTo>
                    <a:pt x="149" y="127"/>
                  </a:moveTo>
                  <a:cubicBezTo>
                    <a:pt x="149" y="127"/>
                    <a:pt x="148" y="127"/>
                    <a:pt x="148" y="127"/>
                  </a:cubicBezTo>
                  <a:cubicBezTo>
                    <a:pt x="146" y="127"/>
                    <a:pt x="144" y="126"/>
                    <a:pt x="144" y="124"/>
                  </a:cubicBezTo>
                  <a:cubicBezTo>
                    <a:pt x="143" y="117"/>
                    <a:pt x="143" y="117"/>
                    <a:pt x="143" y="117"/>
                  </a:cubicBezTo>
                  <a:cubicBezTo>
                    <a:pt x="143" y="117"/>
                    <a:pt x="143" y="117"/>
                    <a:pt x="143" y="117"/>
                  </a:cubicBezTo>
                  <a:cubicBezTo>
                    <a:pt x="142" y="114"/>
                    <a:pt x="144" y="112"/>
                    <a:pt x="146" y="112"/>
                  </a:cubicBezTo>
                  <a:cubicBezTo>
                    <a:pt x="148" y="111"/>
                    <a:pt x="150" y="112"/>
                    <a:pt x="150" y="115"/>
                  </a:cubicBezTo>
                  <a:cubicBezTo>
                    <a:pt x="151" y="115"/>
                    <a:pt x="151" y="115"/>
                    <a:pt x="151" y="115"/>
                  </a:cubicBezTo>
                  <a:cubicBezTo>
                    <a:pt x="151" y="115"/>
                    <a:pt x="151" y="116"/>
                    <a:pt x="151" y="116"/>
                  </a:cubicBezTo>
                  <a:cubicBezTo>
                    <a:pt x="151" y="117"/>
                    <a:pt x="152" y="119"/>
                    <a:pt x="152" y="122"/>
                  </a:cubicBezTo>
                  <a:cubicBezTo>
                    <a:pt x="152" y="124"/>
                    <a:pt x="151" y="127"/>
                    <a:pt x="149" y="127"/>
                  </a:cubicBezTo>
                  <a:close/>
                  <a:moveTo>
                    <a:pt x="158" y="163"/>
                  </a:moveTo>
                  <a:cubicBezTo>
                    <a:pt x="158" y="163"/>
                    <a:pt x="158" y="163"/>
                    <a:pt x="158" y="163"/>
                  </a:cubicBezTo>
                  <a:cubicBezTo>
                    <a:pt x="156" y="163"/>
                    <a:pt x="154" y="161"/>
                    <a:pt x="154" y="159"/>
                  </a:cubicBezTo>
                  <a:cubicBezTo>
                    <a:pt x="152" y="150"/>
                    <a:pt x="151" y="148"/>
                    <a:pt x="155" y="147"/>
                  </a:cubicBezTo>
                  <a:cubicBezTo>
                    <a:pt x="158" y="147"/>
                    <a:pt x="160" y="148"/>
                    <a:pt x="160" y="151"/>
                  </a:cubicBezTo>
                  <a:cubicBezTo>
                    <a:pt x="160" y="151"/>
                    <a:pt x="160" y="151"/>
                    <a:pt x="160" y="151"/>
                  </a:cubicBezTo>
                  <a:cubicBezTo>
                    <a:pt x="162" y="158"/>
                    <a:pt x="162" y="158"/>
                    <a:pt x="162" y="158"/>
                  </a:cubicBezTo>
                  <a:cubicBezTo>
                    <a:pt x="162" y="160"/>
                    <a:pt x="161" y="162"/>
                    <a:pt x="15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0" name="Freeform 50"/>
            <p:cNvSpPr>
              <a:spLocks noEditPoints="1"/>
            </p:cNvSpPr>
            <p:nvPr/>
          </p:nvSpPr>
          <p:spPr bwMode="auto">
            <a:xfrm>
              <a:off x="3272" y="1233"/>
              <a:ext cx="363" cy="311"/>
            </a:xfrm>
            <a:custGeom>
              <a:avLst/>
              <a:gdLst>
                <a:gd name="T0" fmla="*/ 134 w 196"/>
                <a:gd name="T1" fmla="*/ 81 h 168"/>
                <a:gd name="T2" fmla="*/ 180 w 196"/>
                <a:gd name="T3" fmla="*/ 74 h 168"/>
                <a:gd name="T4" fmla="*/ 184 w 196"/>
                <a:gd name="T5" fmla="*/ 25 h 168"/>
                <a:gd name="T6" fmla="*/ 135 w 196"/>
                <a:gd name="T7" fmla="*/ 29 h 168"/>
                <a:gd name="T8" fmla="*/ 129 w 196"/>
                <a:gd name="T9" fmla="*/ 75 h 168"/>
                <a:gd name="T10" fmla="*/ 128 w 196"/>
                <a:gd name="T11" fmla="*/ 75 h 168"/>
                <a:gd name="T12" fmla="*/ 105 w 196"/>
                <a:gd name="T13" fmla="*/ 98 h 168"/>
                <a:gd name="T14" fmla="*/ 81 w 196"/>
                <a:gd name="T15" fmla="*/ 75 h 168"/>
                <a:gd name="T16" fmla="*/ 94 w 196"/>
                <a:gd name="T17" fmla="*/ 62 h 168"/>
                <a:gd name="T18" fmla="*/ 94 w 196"/>
                <a:gd name="T19" fmla="*/ 42 h 168"/>
                <a:gd name="T20" fmla="*/ 51 w 196"/>
                <a:gd name="T21" fmla="*/ 0 h 168"/>
                <a:gd name="T22" fmla="*/ 0 w 196"/>
                <a:gd name="T23" fmla="*/ 51 h 168"/>
                <a:gd name="T24" fmla="*/ 42 w 196"/>
                <a:gd name="T25" fmla="*/ 93 h 168"/>
                <a:gd name="T26" fmla="*/ 63 w 196"/>
                <a:gd name="T27" fmla="*/ 93 h 168"/>
                <a:gd name="T28" fmla="*/ 75 w 196"/>
                <a:gd name="T29" fmla="*/ 81 h 168"/>
                <a:gd name="T30" fmla="*/ 99 w 196"/>
                <a:gd name="T31" fmla="*/ 104 h 168"/>
                <a:gd name="T32" fmla="*/ 75 w 196"/>
                <a:gd name="T33" fmla="*/ 129 h 168"/>
                <a:gd name="T34" fmla="*/ 67 w 196"/>
                <a:gd name="T35" fmla="*/ 131 h 168"/>
                <a:gd name="T36" fmla="*/ 43 w 196"/>
                <a:gd name="T37" fmla="*/ 154 h 168"/>
                <a:gd name="T38" fmla="*/ 43 w 196"/>
                <a:gd name="T39" fmla="*/ 166 h 168"/>
                <a:gd name="T40" fmla="*/ 49 w 196"/>
                <a:gd name="T41" fmla="*/ 168 h 168"/>
                <a:gd name="T42" fmla="*/ 55 w 196"/>
                <a:gd name="T43" fmla="*/ 166 h 168"/>
                <a:gd name="T44" fmla="*/ 78 w 196"/>
                <a:gd name="T45" fmla="*/ 142 h 168"/>
                <a:gd name="T46" fmla="*/ 81 w 196"/>
                <a:gd name="T47" fmla="*/ 134 h 168"/>
                <a:gd name="T48" fmla="*/ 105 w 196"/>
                <a:gd name="T49" fmla="*/ 110 h 168"/>
                <a:gd name="T50" fmla="*/ 129 w 196"/>
                <a:gd name="T51" fmla="*/ 134 h 168"/>
                <a:gd name="T52" fmla="*/ 131 w 196"/>
                <a:gd name="T53" fmla="*/ 142 h 168"/>
                <a:gd name="T54" fmla="*/ 155 w 196"/>
                <a:gd name="T55" fmla="*/ 166 h 168"/>
                <a:gd name="T56" fmla="*/ 160 w 196"/>
                <a:gd name="T57" fmla="*/ 168 h 168"/>
                <a:gd name="T58" fmla="*/ 166 w 196"/>
                <a:gd name="T59" fmla="*/ 166 h 168"/>
                <a:gd name="T60" fmla="*/ 166 w 196"/>
                <a:gd name="T61" fmla="*/ 154 h 168"/>
                <a:gd name="T62" fmla="*/ 143 w 196"/>
                <a:gd name="T63" fmla="*/ 131 h 168"/>
                <a:gd name="T64" fmla="*/ 135 w 196"/>
                <a:gd name="T65" fmla="*/ 129 h 168"/>
                <a:gd name="T66" fmla="*/ 111 w 196"/>
                <a:gd name="T67" fmla="*/ 104 h 168"/>
                <a:gd name="T68" fmla="*/ 134 w 196"/>
                <a:gd name="T69" fmla="*/ 81 h 168"/>
                <a:gd name="T70" fmla="*/ 134 w 196"/>
                <a:gd name="T71" fmla="*/ 81 h 168"/>
                <a:gd name="T72" fmla="*/ 178 w 196"/>
                <a:gd name="T73" fmla="*/ 44 h 168"/>
                <a:gd name="T74" fmla="*/ 178 w 196"/>
                <a:gd name="T75" fmla="*/ 50 h 168"/>
                <a:gd name="T76" fmla="*/ 156 w 196"/>
                <a:gd name="T77" fmla="*/ 72 h 168"/>
                <a:gd name="T78" fmla="*/ 153 w 196"/>
                <a:gd name="T79" fmla="*/ 74 h 168"/>
                <a:gd name="T80" fmla="*/ 150 w 196"/>
                <a:gd name="T81" fmla="*/ 72 h 168"/>
                <a:gd name="T82" fmla="*/ 150 w 196"/>
                <a:gd name="T83" fmla="*/ 66 h 168"/>
                <a:gd name="T84" fmla="*/ 172 w 196"/>
                <a:gd name="T85" fmla="*/ 44 h 168"/>
                <a:gd name="T86" fmla="*/ 178 w 196"/>
                <a:gd name="T87" fmla="*/ 44 h 168"/>
                <a:gd name="T88" fmla="*/ 137 w 196"/>
                <a:gd name="T89" fmla="*/ 53 h 168"/>
                <a:gd name="T90" fmla="*/ 159 w 196"/>
                <a:gd name="T91" fmla="*/ 31 h 168"/>
                <a:gd name="T92" fmla="*/ 165 w 196"/>
                <a:gd name="T93" fmla="*/ 31 h 168"/>
                <a:gd name="T94" fmla="*/ 165 w 196"/>
                <a:gd name="T95" fmla="*/ 37 h 168"/>
                <a:gd name="T96" fmla="*/ 143 w 196"/>
                <a:gd name="T97" fmla="*/ 59 h 168"/>
                <a:gd name="T98" fmla="*/ 140 w 196"/>
                <a:gd name="T99" fmla="*/ 60 h 168"/>
                <a:gd name="T100" fmla="*/ 137 w 196"/>
                <a:gd name="T101" fmla="*/ 59 h 168"/>
                <a:gd name="T102" fmla="*/ 137 w 196"/>
                <a:gd name="T103" fmla="*/ 5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68">
                  <a:moveTo>
                    <a:pt x="134" y="81"/>
                  </a:moveTo>
                  <a:cubicBezTo>
                    <a:pt x="147" y="90"/>
                    <a:pt x="167" y="88"/>
                    <a:pt x="180" y="74"/>
                  </a:cubicBezTo>
                  <a:cubicBezTo>
                    <a:pt x="195" y="60"/>
                    <a:pt x="196" y="38"/>
                    <a:pt x="184" y="25"/>
                  </a:cubicBezTo>
                  <a:cubicBezTo>
                    <a:pt x="171" y="13"/>
                    <a:pt x="149" y="14"/>
                    <a:pt x="135" y="29"/>
                  </a:cubicBezTo>
                  <a:cubicBezTo>
                    <a:pt x="121" y="42"/>
                    <a:pt x="119" y="62"/>
                    <a:pt x="129" y="75"/>
                  </a:cubicBezTo>
                  <a:cubicBezTo>
                    <a:pt x="128" y="75"/>
                    <a:pt x="128" y="75"/>
                    <a:pt x="128" y="75"/>
                  </a:cubicBezTo>
                  <a:cubicBezTo>
                    <a:pt x="105" y="98"/>
                    <a:pt x="105" y="98"/>
                    <a:pt x="105" y="98"/>
                  </a:cubicBezTo>
                  <a:cubicBezTo>
                    <a:pt x="81" y="75"/>
                    <a:pt x="81" y="75"/>
                    <a:pt x="81" y="75"/>
                  </a:cubicBezTo>
                  <a:cubicBezTo>
                    <a:pt x="94" y="62"/>
                    <a:pt x="94" y="62"/>
                    <a:pt x="94" y="62"/>
                  </a:cubicBezTo>
                  <a:cubicBezTo>
                    <a:pt x="99" y="57"/>
                    <a:pt x="99" y="48"/>
                    <a:pt x="94" y="42"/>
                  </a:cubicBezTo>
                  <a:cubicBezTo>
                    <a:pt x="51" y="0"/>
                    <a:pt x="51" y="0"/>
                    <a:pt x="51" y="0"/>
                  </a:cubicBezTo>
                  <a:cubicBezTo>
                    <a:pt x="0" y="51"/>
                    <a:pt x="0" y="51"/>
                    <a:pt x="0" y="51"/>
                  </a:cubicBezTo>
                  <a:cubicBezTo>
                    <a:pt x="42" y="93"/>
                    <a:pt x="42" y="93"/>
                    <a:pt x="42" y="93"/>
                  </a:cubicBezTo>
                  <a:cubicBezTo>
                    <a:pt x="48" y="99"/>
                    <a:pt x="57" y="99"/>
                    <a:pt x="63" y="93"/>
                  </a:cubicBezTo>
                  <a:cubicBezTo>
                    <a:pt x="75" y="81"/>
                    <a:pt x="75" y="81"/>
                    <a:pt x="75" y="81"/>
                  </a:cubicBezTo>
                  <a:cubicBezTo>
                    <a:pt x="99" y="104"/>
                    <a:pt x="99" y="104"/>
                    <a:pt x="99" y="104"/>
                  </a:cubicBezTo>
                  <a:cubicBezTo>
                    <a:pt x="75" y="129"/>
                    <a:pt x="75" y="129"/>
                    <a:pt x="75" y="129"/>
                  </a:cubicBezTo>
                  <a:cubicBezTo>
                    <a:pt x="72" y="128"/>
                    <a:pt x="69" y="128"/>
                    <a:pt x="67" y="131"/>
                  </a:cubicBezTo>
                  <a:cubicBezTo>
                    <a:pt x="43" y="154"/>
                    <a:pt x="43" y="154"/>
                    <a:pt x="43" y="154"/>
                  </a:cubicBezTo>
                  <a:cubicBezTo>
                    <a:pt x="40" y="157"/>
                    <a:pt x="40" y="163"/>
                    <a:pt x="43" y="166"/>
                  </a:cubicBezTo>
                  <a:cubicBezTo>
                    <a:pt x="45" y="168"/>
                    <a:pt x="47" y="168"/>
                    <a:pt x="49" y="168"/>
                  </a:cubicBezTo>
                  <a:cubicBezTo>
                    <a:pt x="51" y="168"/>
                    <a:pt x="53" y="168"/>
                    <a:pt x="55" y="166"/>
                  </a:cubicBezTo>
                  <a:cubicBezTo>
                    <a:pt x="78" y="142"/>
                    <a:pt x="78" y="142"/>
                    <a:pt x="78" y="142"/>
                  </a:cubicBezTo>
                  <a:cubicBezTo>
                    <a:pt x="81" y="140"/>
                    <a:pt x="81" y="137"/>
                    <a:pt x="81" y="134"/>
                  </a:cubicBezTo>
                  <a:cubicBezTo>
                    <a:pt x="105" y="110"/>
                    <a:pt x="105" y="110"/>
                    <a:pt x="105" y="110"/>
                  </a:cubicBezTo>
                  <a:cubicBezTo>
                    <a:pt x="129" y="134"/>
                    <a:pt x="129" y="134"/>
                    <a:pt x="129" y="134"/>
                  </a:cubicBezTo>
                  <a:cubicBezTo>
                    <a:pt x="128" y="137"/>
                    <a:pt x="129" y="140"/>
                    <a:pt x="131" y="142"/>
                  </a:cubicBezTo>
                  <a:cubicBezTo>
                    <a:pt x="155" y="166"/>
                    <a:pt x="155" y="166"/>
                    <a:pt x="155" y="166"/>
                  </a:cubicBezTo>
                  <a:cubicBezTo>
                    <a:pt x="156" y="168"/>
                    <a:pt x="158" y="168"/>
                    <a:pt x="160" y="168"/>
                  </a:cubicBezTo>
                  <a:cubicBezTo>
                    <a:pt x="163" y="168"/>
                    <a:pt x="165" y="168"/>
                    <a:pt x="166" y="166"/>
                  </a:cubicBezTo>
                  <a:cubicBezTo>
                    <a:pt x="170" y="163"/>
                    <a:pt x="170" y="157"/>
                    <a:pt x="166" y="154"/>
                  </a:cubicBezTo>
                  <a:cubicBezTo>
                    <a:pt x="143" y="131"/>
                    <a:pt x="143" y="131"/>
                    <a:pt x="143" y="131"/>
                  </a:cubicBezTo>
                  <a:cubicBezTo>
                    <a:pt x="141" y="128"/>
                    <a:pt x="138" y="128"/>
                    <a:pt x="135" y="129"/>
                  </a:cubicBezTo>
                  <a:cubicBezTo>
                    <a:pt x="111" y="104"/>
                    <a:pt x="111" y="104"/>
                    <a:pt x="111" y="104"/>
                  </a:cubicBezTo>
                  <a:cubicBezTo>
                    <a:pt x="134" y="81"/>
                    <a:pt x="134" y="81"/>
                    <a:pt x="134" y="81"/>
                  </a:cubicBezTo>
                  <a:cubicBezTo>
                    <a:pt x="134" y="81"/>
                    <a:pt x="134" y="81"/>
                    <a:pt x="134" y="81"/>
                  </a:cubicBezTo>
                  <a:close/>
                  <a:moveTo>
                    <a:pt x="178" y="44"/>
                  </a:moveTo>
                  <a:cubicBezTo>
                    <a:pt x="180" y="46"/>
                    <a:pt x="180" y="48"/>
                    <a:pt x="178" y="50"/>
                  </a:cubicBezTo>
                  <a:cubicBezTo>
                    <a:pt x="156" y="72"/>
                    <a:pt x="156" y="72"/>
                    <a:pt x="156" y="72"/>
                  </a:cubicBezTo>
                  <a:cubicBezTo>
                    <a:pt x="155" y="73"/>
                    <a:pt x="154" y="74"/>
                    <a:pt x="153" y="74"/>
                  </a:cubicBezTo>
                  <a:cubicBezTo>
                    <a:pt x="152" y="74"/>
                    <a:pt x="151" y="73"/>
                    <a:pt x="150" y="72"/>
                  </a:cubicBezTo>
                  <a:cubicBezTo>
                    <a:pt x="148" y="71"/>
                    <a:pt x="148" y="68"/>
                    <a:pt x="150" y="66"/>
                  </a:cubicBezTo>
                  <a:cubicBezTo>
                    <a:pt x="172" y="44"/>
                    <a:pt x="172" y="44"/>
                    <a:pt x="172" y="44"/>
                  </a:cubicBezTo>
                  <a:cubicBezTo>
                    <a:pt x="174" y="43"/>
                    <a:pt x="176" y="43"/>
                    <a:pt x="178" y="44"/>
                  </a:cubicBezTo>
                  <a:close/>
                  <a:moveTo>
                    <a:pt x="137" y="53"/>
                  </a:moveTo>
                  <a:cubicBezTo>
                    <a:pt x="159" y="31"/>
                    <a:pt x="159" y="31"/>
                    <a:pt x="159" y="31"/>
                  </a:cubicBezTo>
                  <a:cubicBezTo>
                    <a:pt x="161" y="29"/>
                    <a:pt x="163" y="29"/>
                    <a:pt x="165" y="31"/>
                  </a:cubicBezTo>
                  <a:cubicBezTo>
                    <a:pt x="167" y="33"/>
                    <a:pt x="167" y="35"/>
                    <a:pt x="165" y="37"/>
                  </a:cubicBezTo>
                  <a:cubicBezTo>
                    <a:pt x="143" y="59"/>
                    <a:pt x="143" y="59"/>
                    <a:pt x="143" y="59"/>
                  </a:cubicBezTo>
                  <a:cubicBezTo>
                    <a:pt x="142" y="60"/>
                    <a:pt x="141" y="60"/>
                    <a:pt x="140" y="60"/>
                  </a:cubicBezTo>
                  <a:cubicBezTo>
                    <a:pt x="139" y="60"/>
                    <a:pt x="138" y="60"/>
                    <a:pt x="137" y="59"/>
                  </a:cubicBezTo>
                  <a:cubicBezTo>
                    <a:pt x="135" y="58"/>
                    <a:pt x="135" y="55"/>
                    <a:pt x="13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1" name="Freeform 51"/>
            <p:cNvSpPr/>
            <p:nvPr/>
          </p:nvSpPr>
          <p:spPr bwMode="auto">
            <a:xfrm>
              <a:off x="4108" y="1359"/>
              <a:ext cx="239" cy="202"/>
            </a:xfrm>
            <a:custGeom>
              <a:avLst/>
              <a:gdLst>
                <a:gd name="T0" fmla="*/ 129 w 129"/>
                <a:gd name="T1" fmla="*/ 0 h 109"/>
                <a:gd name="T2" fmla="*/ 0 w 129"/>
                <a:gd name="T3" fmla="*/ 0 h 109"/>
                <a:gd name="T4" fmla="*/ 59 w 129"/>
                <a:gd name="T5" fmla="*/ 64 h 109"/>
                <a:gd name="T6" fmla="*/ 59 w 129"/>
                <a:gd name="T7" fmla="*/ 101 h 109"/>
                <a:gd name="T8" fmla="*/ 45 w 129"/>
                <a:gd name="T9" fmla="*/ 101 h 109"/>
                <a:gd name="T10" fmla="*/ 41 w 129"/>
                <a:gd name="T11" fmla="*/ 105 h 109"/>
                <a:gd name="T12" fmla="*/ 45 w 129"/>
                <a:gd name="T13" fmla="*/ 109 h 109"/>
                <a:gd name="T14" fmla="*/ 85 w 129"/>
                <a:gd name="T15" fmla="*/ 109 h 109"/>
                <a:gd name="T16" fmla="*/ 89 w 129"/>
                <a:gd name="T17" fmla="*/ 105 h 109"/>
                <a:gd name="T18" fmla="*/ 85 w 129"/>
                <a:gd name="T19" fmla="*/ 101 h 109"/>
                <a:gd name="T20" fmla="*/ 71 w 129"/>
                <a:gd name="T21" fmla="*/ 101 h 109"/>
                <a:gd name="T22" fmla="*/ 71 w 129"/>
                <a:gd name="T23" fmla="*/ 64 h 109"/>
                <a:gd name="T24" fmla="*/ 129 w 129"/>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09">
                  <a:moveTo>
                    <a:pt x="129" y="0"/>
                  </a:moveTo>
                  <a:cubicBezTo>
                    <a:pt x="0" y="0"/>
                    <a:pt x="0" y="0"/>
                    <a:pt x="0" y="0"/>
                  </a:cubicBezTo>
                  <a:cubicBezTo>
                    <a:pt x="0" y="34"/>
                    <a:pt x="26" y="61"/>
                    <a:pt x="59" y="64"/>
                  </a:cubicBezTo>
                  <a:cubicBezTo>
                    <a:pt x="59" y="101"/>
                    <a:pt x="59" y="101"/>
                    <a:pt x="59" y="101"/>
                  </a:cubicBezTo>
                  <a:cubicBezTo>
                    <a:pt x="45" y="101"/>
                    <a:pt x="45" y="101"/>
                    <a:pt x="45" y="101"/>
                  </a:cubicBezTo>
                  <a:cubicBezTo>
                    <a:pt x="43" y="101"/>
                    <a:pt x="41" y="102"/>
                    <a:pt x="41" y="105"/>
                  </a:cubicBezTo>
                  <a:cubicBezTo>
                    <a:pt x="41" y="107"/>
                    <a:pt x="43" y="109"/>
                    <a:pt x="45" y="109"/>
                  </a:cubicBezTo>
                  <a:cubicBezTo>
                    <a:pt x="85" y="109"/>
                    <a:pt x="85" y="109"/>
                    <a:pt x="85" y="109"/>
                  </a:cubicBezTo>
                  <a:cubicBezTo>
                    <a:pt x="87" y="109"/>
                    <a:pt x="89" y="107"/>
                    <a:pt x="89" y="105"/>
                  </a:cubicBezTo>
                  <a:cubicBezTo>
                    <a:pt x="89" y="102"/>
                    <a:pt x="87" y="101"/>
                    <a:pt x="85" y="101"/>
                  </a:cubicBezTo>
                  <a:cubicBezTo>
                    <a:pt x="71" y="101"/>
                    <a:pt x="71" y="101"/>
                    <a:pt x="71" y="101"/>
                  </a:cubicBezTo>
                  <a:cubicBezTo>
                    <a:pt x="71" y="64"/>
                    <a:pt x="71" y="64"/>
                    <a:pt x="71" y="64"/>
                  </a:cubicBezTo>
                  <a:cubicBezTo>
                    <a:pt x="103" y="61"/>
                    <a:pt x="129" y="34"/>
                    <a:pt x="1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2" name="Freeform 52"/>
            <p:cNvSpPr/>
            <p:nvPr/>
          </p:nvSpPr>
          <p:spPr bwMode="auto">
            <a:xfrm>
              <a:off x="4228" y="1251"/>
              <a:ext cx="113" cy="91"/>
            </a:xfrm>
            <a:custGeom>
              <a:avLst/>
              <a:gdLst>
                <a:gd name="T0" fmla="*/ 8 w 61"/>
                <a:gd name="T1" fmla="*/ 49 h 49"/>
                <a:gd name="T2" fmla="*/ 56 w 61"/>
                <a:gd name="T3" fmla="*/ 49 h 49"/>
                <a:gd name="T4" fmla="*/ 61 w 61"/>
                <a:gd name="T5" fmla="*/ 32 h 49"/>
                <a:gd name="T6" fmla="*/ 29 w 61"/>
                <a:gd name="T7" fmla="*/ 0 h 49"/>
                <a:gd name="T8" fmla="*/ 0 w 61"/>
                <a:gd name="T9" fmla="*/ 20 h 49"/>
                <a:gd name="T10" fmla="*/ 8 w 61"/>
                <a:gd name="T11" fmla="*/ 44 h 49"/>
                <a:gd name="T12" fmla="*/ 8 w 61"/>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1" h="49">
                  <a:moveTo>
                    <a:pt x="8" y="49"/>
                  </a:moveTo>
                  <a:cubicBezTo>
                    <a:pt x="56" y="49"/>
                    <a:pt x="56" y="49"/>
                    <a:pt x="56" y="49"/>
                  </a:cubicBezTo>
                  <a:cubicBezTo>
                    <a:pt x="59" y="44"/>
                    <a:pt x="61" y="38"/>
                    <a:pt x="61" y="32"/>
                  </a:cubicBezTo>
                  <a:cubicBezTo>
                    <a:pt x="61" y="14"/>
                    <a:pt x="46" y="0"/>
                    <a:pt x="29" y="0"/>
                  </a:cubicBezTo>
                  <a:cubicBezTo>
                    <a:pt x="16" y="0"/>
                    <a:pt x="5" y="8"/>
                    <a:pt x="0" y="20"/>
                  </a:cubicBezTo>
                  <a:cubicBezTo>
                    <a:pt x="5" y="26"/>
                    <a:pt x="8" y="35"/>
                    <a:pt x="8" y="44"/>
                  </a:cubicBezTo>
                  <a:cubicBezTo>
                    <a:pt x="8" y="45"/>
                    <a:pt x="8" y="47"/>
                    <a:pt x="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3" name="Freeform 53"/>
            <p:cNvSpPr/>
            <p:nvPr/>
          </p:nvSpPr>
          <p:spPr bwMode="auto">
            <a:xfrm>
              <a:off x="4167" y="1205"/>
              <a:ext cx="106" cy="72"/>
            </a:xfrm>
            <a:custGeom>
              <a:avLst/>
              <a:gdLst>
                <a:gd name="T0" fmla="*/ 3 w 57"/>
                <a:gd name="T1" fmla="*/ 31 h 39"/>
                <a:gd name="T2" fmla="*/ 26 w 57"/>
                <a:gd name="T3" fmla="*/ 39 h 39"/>
                <a:gd name="T4" fmla="*/ 57 w 57"/>
                <a:gd name="T5" fmla="*/ 17 h 39"/>
                <a:gd name="T6" fmla="*/ 30 w 57"/>
                <a:gd name="T7" fmla="*/ 0 h 39"/>
                <a:gd name="T8" fmla="*/ 0 w 57"/>
                <a:gd name="T9" fmla="*/ 30 h 39"/>
                <a:gd name="T10" fmla="*/ 1 w 57"/>
                <a:gd name="T11" fmla="*/ 31 h 39"/>
                <a:gd name="T12" fmla="*/ 3 w 57"/>
                <a:gd name="T13" fmla="*/ 31 h 39"/>
              </a:gdLst>
              <a:ahLst/>
              <a:cxnLst>
                <a:cxn ang="0">
                  <a:pos x="T0" y="T1"/>
                </a:cxn>
                <a:cxn ang="0">
                  <a:pos x="T2" y="T3"/>
                </a:cxn>
                <a:cxn ang="0">
                  <a:pos x="T4" y="T5"/>
                </a:cxn>
                <a:cxn ang="0">
                  <a:pos x="T6" y="T7"/>
                </a:cxn>
                <a:cxn ang="0">
                  <a:pos x="T8" y="T9"/>
                </a:cxn>
                <a:cxn ang="0">
                  <a:pos x="T10" y="T11"/>
                </a:cxn>
                <a:cxn ang="0">
                  <a:pos x="T12" y="T13"/>
                </a:cxn>
              </a:cxnLst>
              <a:rect l="0" t="0" r="r" b="b"/>
              <a:pathLst>
                <a:path w="57" h="39">
                  <a:moveTo>
                    <a:pt x="3" y="31"/>
                  </a:moveTo>
                  <a:cubicBezTo>
                    <a:pt x="12" y="31"/>
                    <a:pt x="20" y="34"/>
                    <a:pt x="26" y="39"/>
                  </a:cubicBezTo>
                  <a:cubicBezTo>
                    <a:pt x="32" y="27"/>
                    <a:pt x="44" y="19"/>
                    <a:pt x="57" y="17"/>
                  </a:cubicBezTo>
                  <a:cubicBezTo>
                    <a:pt x="52" y="7"/>
                    <a:pt x="42" y="0"/>
                    <a:pt x="30" y="0"/>
                  </a:cubicBezTo>
                  <a:cubicBezTo>
                    <a:pt x="14" y="0"/>
                    <a:pt x="0" y="13"/>
                    <a:pt x="0" y="30"/>
                  </a:cubicBezTo>
                  <a:cubicBezTo>
                    <a:pt x="0" y="30"/>
                    <a:pt x="1" y="30"/>
                    <a:pt x="1" y="31"/>
                  </a:cubicBezTo>
                  <a:cubicBezTo>
                    <a:pt x="1" y="31"/>
                    <a:pt x="2" y="31"/>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4" name="Freeform 54"/>
            <p:cNvSpPr/>
            <p:nvPr/>
          </p:nvSpPr>
          <p:spPr bwMode="auto">
            <a:xfrm>
              <a:off x="4117" y="1277"/>
              <a:ext cx="111" cy="65"/>
            </a:xfrm>
            <a:custGeom>
              <a:avLst/>
              <a:gdLst>
                <a:gd name="T0" fmla="*/ 59 w 60"/>
                <a:gd name="T1" fmla="*/ 35 h 35"/>
                <a:gd name="T2" fmla="*/ 60 w 60"/>
                <a:gd name="T3" fmla="*/ 30 h 35"/>
                <a:gd name="T4" fmla="*/ 30 w 60"/>
                <a:gd name="T5" fmla="*/ 0 h 35"/>
                <a:gd name="T6" fmla="*/ 0 w 60"/>
                <a:gd name="T7" fmla="*/ 30 h 35"/>
                <a:gd name="T8" fmla="*/ 1 w 60"/>
                <a:gd name="T9" fmla="*/ 35 h 35"/>
                <a:gd name="T10" fmla="*/ 59 w 60"/>
                <a:gd name="T11" fmla="*/ 35 h 35"/>
              </a:gdLst>
              <a:ahLst/>
              <a:cxnLst>
                <a:cxn ang="0">
                  <a:pos x="T0" y="T1"/>
                </a:cxn>
                <a:cxn ang="0">
                  <a:pos x="T2" y="T3"/>
                </a:cxn>
                <a:cxn ang="0">
                  <a:pos x="T4" y="T5"/>
                </a:cxn>
                <a:cxn ang="0">
                  <a:pos x="T6" y="T7"/>
                </a:cxn>
                <a:cxn ang="0">
                  <a:pos x="T8" y="T9"/>
                </a:cxn>
                <a:cxn ang="0">
                  <a:pos x="T10" y="T11"/>
                </a:cxn>
              </a:cxnLst>
              <a:rect l="0" t="0" r="r" b="b"/>
              <a:pathLst>
                <a:path w="60" h="35">
                  <a:moveTo>
                    <a:pt x="59" y="35"/>
                  </a:moveTo>
                  <a:cubicBezTo>
                    <a:pt x="59" y="33"/>
                    <a:pt x="60" y="31"/>
                    <a:pt x="60" y="30"/>
                  </a:cubicBezTo>
                  <a:cubicBezTo>
                    <a:pt x="60" y="13"/>
                    <a:pt x="46" y="0"/>
                    <a:pt x="30" y="0"/>
                  </a:cubicBezTo>
                  <a:cubicBezTo>
                    <a:pt x="14" y="0"/>
                    <a:pt x="0" y="13"/>
                    <a:pt x="0" y="30"/>
                  </a:cubicBezTo>
                  <a:cubicBezTo>
                    <a:pt x="0" y="31"/>
                    <a:pt x="1" y="33"/>
                    <a:pt x="1" y="35"/>
                  </a:cubicBezTo>
                  <a:lnTo>
                    <a:pt x="59"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5" name="Freeform 55"/>
            <p:cNvSpPr>
              <a:spLocks noEditPoints="1"/>
            </p:cNvSpPr>
            <p:nvPr/>
          </p:nvSpPr>
          <p:spPr bwMode="auto">
            <a:xfrm>
              <a:off x="4050" y="432"/>
              <a:ext cx="360" cy="337"/>
            </a:xfrm>
            <a:custGeom>
              <a:avLst/>
              <a:gdLst>
                <a:gd name="T0" fmla="*/ 191 w 194"/>
                <a:gd name="T1" fmla="*/ 44 h 182"/>
                <a:gd name="T2" fmla="*/ 134 w 194"/>
                <a:gd name="T3" fmla="*/ 0 h 182"/>
                <a:gd name="T4" fmla="*/ 94 w 194"/>
                <a:gd name="T5" fmla="*/ 16 h 182"/>
                <a:gd name="T6" fmla="*/ 68 w 194"/>
                <a:gd name="T7" fmla="*/ 66 h 182"/>
                <a:gd name="T8" fmla="*/ 40 w 194"/>
                <a:gd name="T9" fmla="*/ 117 h 182"/>
                <a:gd name="T10" fmla="*/ 39 w 194"/>
                <a:gd name="T11" fmla="*/ 120 h 182"/>
                <a:gd name="T12" fmla="*/ 41 w 194"/>
                <a:gd name="T13" fmla="*/ 123 h 182"/>
                <a:gd name="T14" fmla="*/ 47 w 194"/>
                <a:gd name="T15" fmla="*/ 128 h 182"/>
                <a:gd name="T16" fmla="*/ 37 w 194"/>
                <a:gd name="T17" fmla="*/ 140 h 182"/>
                <a:gd name="T18" fmla="*/ 19 w 194"/>
                <a:gd name="T19" fmla="*/ 127 h 182"/>
                <a:gd name="T20" fmla="*/ 0 w 194"/>
                <a:gd name="T21" fmla="*/ 146 h 182"/>
                <a:gd name="T22" fmla="*/ 19 w 194"/>
                <a:gd name="T23" fmla="*/ 165 h 182"/>
                <a:gd name="T24" fmla="*/ 24 w 194"/>
                <a:gd name="T25" fmla="*/ 164 h 182"/>
                <a:gd name="T26" fmla="*/ 43 w 194"/>
                <a:gd name="T27" fmla="*/ 182 h 182"/>
                <a:gd name="T28" fmla="*/ 62 w 194"/>
                <a:gd name="T29" fmla="*/ 163 h 182"/>
                <a:gd name="T30" fmla="*/ 44 w 194"/>
                <a:gd name="T31" fmla="*/ 144 h 182"/>
                <a:gd name="T32" fmla="*/ 53 w 194"/>
                <a:gd name="T33" fmla="*/ 132 h 182"/>
                <a:gd name="T34" fmla="*/ 61 w 194"/>
                <a:gd name="T35" fmla="*/ 138 h 182"/>
                <a:gd name="T36" fmla="*/ 63 w 194"/>
                <a:gd name="T37" fmla="*/ 139 h 182"/>
                <a:gd name="T38" fmla="*/ 64 w 194"/>
                <a:gd name="T39" fmla="*/ 139 h 182"/>
                <a:gd name="T40" fmla="*/ 66 w 194"/>
                <a:gd name="T41" fmla="*/ 137 h 182"/>
                <a:gd name="T42" fmla="*/ 122 w 194"/>
                <a:gd name="T43" fmla="*/ 118 h 182"/>
                <a:gd name="T44" fmla="*/ 179 w 194"/>
                <a:gd name="T45" fmla="*/ 92 h 182"/>
                <a:gd name="T46" fmla="*/ 191 w 194"/>
                <a:gd name="T47" fmla="*/ 44 h 182"/>
                <a:gd name="T48" fmla="*/ 19 w 194"/>
                <a:gd name="T49" fmla="*/ 157 h 182"/>
                <a:gd name="T50" fmla="*/ 8 w 194"/>
                <a:gd name="T51" fmla="*/ 146 h 182"/>
                <a:gd name="T52" fmla="*/ 19 w 194"/>
                <a:gd name="T53" fmla="*/ 135 h 182"/>
                <a:gd name="T54" fmla="*/ 30 w 194"/>
                <a:gd name="T55" fmla="*/ 146 h 182"/>
                <a:gd name="T56" fmla="*/ 19 w 194"/>
                <a:gd name="T57" fmla="*/ 157 h 182"/>
                <a:gd name="T58" fmla="*/ 54 w 194"/>
                <a:gd name="T59" fmla="*/ 163 h 182"/>
                <a:gd name="T60" fmla="*/ 43 w 194"/>
                <a:gd name="T61" fmla="*/ 174 h 182"/>
                <a:gd name="T62" fmla="*/ 32 w 194"/>
                <a:gd name="T63" fmla="*/ 163 h 182"/>
                <a:gd name="T64" fmla="*/ 43 w 194"/>
                <a:gd name="T65" fmla="*/ 152 h 182"/>
                <a:gd name="T66" fmla="*/ 54 w 194"/>
                <a:gd name="T67" fmla="*/ 16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182">
                  <a:moveTo>
                    <a:pt x="191" y="44"/>
                  </a:moveTo>
                  <a:cubicBezTo>
                    <a:pt x="185" y="19"/>
                    <a:pt x="161" y="0"/>
                    <a:pt x="134" y="0"/>
                  </a:cubicBezTo>
                  <a:cubicBezTo>
                    <a:pt x="120" y="0"/>
                    <a:pt x="106" y="5"/>
                    <a:pt x="94" y="16"/>
                  </a:cubicBezTo>
                  <a:cubicBezTo>
                    <a:pt x="83" y="25"/>
                    <a:pt x="76" y="38"/>
                    <a:pt x="68" y="66"/>
                  </a:cubicBezTo>
                  <a:cubicBezTo>
                    <a:pt x="59" y="92"/>
                    <a:pt x="40" y="117"/>
                    <a:pt x="40" y="117"/>
                  </a:cubicBezTo>
                  <a:cubicBezTo>
                    <a:pt x="40" y="118"/>
                    <a:pt x="39" y="119"/>
                    <a:pt x="39" y="120"/>
                  </a:cubicBezTo>
                  <a:cubicBezTo>
                    <a:pt x="40" y="121"/>
                    <a:pt x="40" y="122"/>
                    <a:pt x="41" y="123"/>
                  </a:cubicBezTo>
                  <a:cubicBezTo>
                    <a:pt x="47" y="128"/>
                    <a:pt x="47" y="128"/>
                    <a:pt x="47" y="128"/>
                  </a:cubicBezTo>
                  <a:cubicBezTo>
                    <a:pt x="45" y="131"/>
                    <a:pt x="41" y="136"/>
                    <a:pt x="37" y="140"/>
                  </a:cubicBezTo>
                  <a:cubicBezTo>
                    <a:pt x="34" y="133"/>
                    <a:pt x="27" y="127"/>
                    <a:pt x="19" y="127"/>
                  </a:cubicBezTo>
                  <a:cubicBezTo>
                    <a:pt x="8" y="127"/>
                    <a:pt x="0" y="135"/>
                    <a:pt x="0" y="146"/>
                  </a:cubicBezTo>
                  <a:cubicBezTo>
                    <a:pt x="0" y="156"/>
                    <a:pt x="8" y="165"/>
                    <a:pt x="19" y="165"/>
                  </a:cubicBezTo>
                  <a:cubicBezTo>
                    <a:pt x="21" y="165"/>
                    <a:pt x="23" y="164"/>
                    <a:pt x="24" y="164"/>
                  </a:cubicBezTo>
                  <a:cubicBezTo>
                    <a:pt x="25" y="174"/>
                    <a:pt x="33" y="182"/>
                    <a:pt x="43" y="182"/>
                  </a:cubicBezTo>
                  <a:cubicBezTo>
                    <a:pt x="54" y="182"/>
                    <a:pt x="62" y="174"/>
                    <a:pt x="62" y="163"/>
                  </a:cubicBezTo>
                  <a:cubicBezTo>
                    <a:pt x="62" y="153"/>
                    <a:pt x="54" y="145"/>
                    <a:pt x="44" y="144"/>
                  </a:cubicBezTo>
                  <a:cubicBezTo>
                    <a:pt x="47" y="140"/>
                    <a:pt x="51" y="135"/>
                    <a:pt x="53" y="132"/>
                  </a:cubicBezTo>
                  <a:cubicBezTo>
                    <a:pt x="61" y="138"/>
                    <a:pt x="61" y="138"/>
                    <a:pt x="61" y="138"/>
                  </a:cubicBezTo>
                  <a:cubicBezTo>
                    <a:pt x="61" y="138"/>
                    <a:pt x="62" y="139"/>
                    <a:pt x="63" y="139"/>
                  </a:cubicBezTo>
                  <a:cubicBezTo>
                    <a:pt x="63" y="139"/>
                    <a:pt x="63" y="139"/>
                    <a:pt x="64" y="139"/>
                  </a:cubicBezTo>
                  <a:cubicBezTo>
                    <a:pt x="65" y="139"/>
                    <a:pt x="66" y="138"/>
                    <a:pt x="66" y="137"/>
                  </a:cubicBezTo>
                  <a:cubicBezTo>
                    <a:pt x="66" y="137"/>
                    <a:pt x="79" y="119"/>
                    <a:pt x="122" y="118"/>
                  </a:cubicBezTo>
                  <a:cubicBezTo>
                    <a:pt x="146" y="117"/>
                    <a:pt x="166" y="108"/>
                    <a:pt x="179" y="92"/>
                  </a:cubicBezTo>
                  <a:cubicBezTo>
                    <a:pt x="190" y="78"/>
                    <a:pt x="194" y="61"/>
                    <a:pt x="191" y="44"/>
                  </a:cubicBezTo>
                  <a:close/>
                  <a:moveTo>
                    <a:pt x="19" y="157"/>
                  </a:moveTo>
                  <a:cubicBezTo>
                    <a:pt x="13" y="157"/>
                    <a:pt x="8" y="152"/>
                    <a:pt x="8" y="146"/>
                  </a:cubicBezTo>
                  <a:cubicBezTo>
                    <a:pt x="8" y="140"/>
                    <a:pt x="13" y="135"/>
                    <a:pt x="19" y="135"/>
                  </a:cubicBezTo>
                  <a:cubicBezTo>
                    <a:pt x="25" y="135"/>
                    <a:pt x="30" y="140"/>
                    <a:pt x="30" y="146"/>
                  </a:cubicBezTo>
                  <a:cubicBezTo>
                    <a:pt x="30" y="152"/>
                    <a:pt x="25" y="157"/>
                    <a:pt x="19" y="157"/>
                  </a:cubicBezTo>
                  <a:close/>
                  <a:moveTo>
                    <a:pt x="54" y="163"/>
                  </a:moveTo>
                  <a:cubicBezTo>
                    <a:pt x="54" y="169"/>
                    <a:pt x="49" y="174"/>
                    <a:pt x="43" y="174"/>
                  </a:cubicBezTo>
                  <a:cubicBezTo>
                    <a:pt x="37" y="174"/>
                    <a:pt x="32" y="169"/>
                    <a:pt x="32" y="163"/>
                  </a:cubicBezTo>
                  <a:cubicBezTo>
                    <a:pt x="32" y="157"/>
                    <a:pt x="37" y="152"/>
                    <a:pt x="43" y="152"/>
                  </a:cubicBezTo>
                  <a:cubicBezTo>
                    <a:pt x="49" y="152"/>
                    <a:pt x="54" y="157"/>
                    <a:pt x="54"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6" name="Freeform 56"/>
            <p:cNvSpPr>
              <a:spLocks noEditPoints="1"/>
            </p:cNvSpPr>
            <p:nvPr/>
          </p:nvSpPr>
          <p:spPr bwMode="auto">
            <a:xfrm>
              <a:off x="1717" y="2086"/>
              <a:ext cx="382" cy="245"/>
            </a:xfrm>
            <a:custGeom>
              <a:avLst/>
              <a:gdLst>
                <a:gd name="T0" fmla="*/ 189 w 206"/>
                <a:gd name="T1" fmla="*/ 14 h 132"/>
                <a:gd name="T2" fmla="*/ 172 w 206"/>
                <a:gd name="T3" fmla="*/ 2 h 132"/>
                <a:gd name="T4" fmla="*/ 146 w 206"/>
                <a:gd name="T5" fmla="*/ 8 h 132"/>
                <a:gd name="T6" fmla="*/ 145 w 206"/>
                <a:gd name="T7" fmla="*/ 2 h 132"/>
                <a:gd name="T8" fmla="*/ 3 w 206"/>
                <a:gd name="T9" fmla="*/ 2 h 132"/>
                <a:gd name="T10" fmla="*/ 0 w 206"/>
                <a:gd name="T11" fmla="*/ 36 h 132"/>
                <a:gd name="T12" fmla="*/ 31 w 206"/>
                <a:gd name="T13" fmla="*/ 132 h 132"/>
                <a:gd name="T14" fmla="*/ 117 w 206"/>
                <a:gd name="T15" fmla="*/ 132 h 132"/>
                <a:gd name="T16" fmla="*/ 135 w 206"/>
                <a:gd name="T17" fmla="*/ 103 h 132"/>
                <a:gd name="T18" fmla="*/ 135 w 206"/>
                <a:gd name="T19" fmla="*/ 103 h 132"/>
                <a:gd name="T20" fmla="*/ 189 w 206"/>
                <a:gd name="T21" fmla="*/ 14 h 132"/>
                <a:gd name="T22" fmla="*/ 142 w 206"/>
                <a:gd name="T23" fmla="*/ 83 h 132"/>
                <a:gd name="T24" fmla="*/ 148 w 206"/>
                <a:gd name="T25" fmla="*/ 36 h 132"/>
                <a:gd name="T26" fmla="*/ 148 w 206"/>
                <a:gd name="T27" fmla="*/ 19 h 132"/>
                <a:gd name="T28" fmla="*/ 170 w 206"/>
                <a:gd name="T29" fmla="*/ 12 h 132"/>
                <a:gd name="T30" fmla="*/ 180 w 206"/>
                <a:gd name="T31" fmla="*/ 19 h 132"/>
                <a:gd name="T32" fmla="*/ 142 w 206"/>
                <a:gd name="T33"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32">
                  <a:moveTo>
                    <a:pt x="189" y="14"/>
                  </a:moveTo>
                  <a:cubicBezTo>
                    <a:pt x="185" y="7"/>
                    <a:pt x="179" y="3"/>
                    <a:pt x="172" y="2"/>
                  </a:cubicBezTo>
                  <a:cubicBezTo>
                    <a:pt x="162" y="0"/>
                    <a:pt x="153" y="4"/>
                    <a:pt x="146" y="8"/>
                  </a:cubicBezTo>
                  <a:cubicBezTo>
                    <a:pt x="146" y="6"/>
                    <a:pt x="146" y="4"/>
                    <a:pt x="145" y="2"/>
                  </a:cubicBezTo>
                  <a:cubicBezTo>
                    <a:pt x="3" y="2"/>
                    <a:pt x="3" y="2"/>
                    <a:pt x="3" y="2"/>
                  </a:cubicBezTo>
                  <a:cubicBezTo>
                    <a:pt x="1" y="13"/>
                    <a:pt x="0" y="24"/>
                    <a:pt x="0" y="36"/>
                  </a:cubicBezTo>
                  <a:cubicBezTo>
                    <a:pt x="0" y="75"/>
                    <a:pt x="12" y="110"/>
                    <a:pt x="31" y="132"/>
                  </a:cubicBezTo>
                  <a:cubicBezTo>
                    <a:pt x="117" y="132"/>
                    <a:pt x="117" y="132"/>
                    <a:pt x="117" y="132"/>
                  </a:cubicBezTo>
                  <a:cubicBezTo>
                    <a:pt x="124" y="124"/>
                    <a:pt x="130" y="114"/>
                    <a:pt x="135" y="103"/>
                  </a:cubicBezTo>
                  <a:cubicBezTo>
                    <a:pt x="135" y="103"/>
                    <a:pt x="135" y="103"/>
                    <a:pt x="135" y="103"/>
                  </a:cubicBezTo>
                  <a:cubicBezTo>
                    <a:pt x="142" y="98"/>
                    <a:pt x="206" y="42"/>
                    <a:pt x="189" y="14"/>
                  </a:cubicBezTo>
                  <a:close/>
                  <a:moveTo>
                    <a:pt x="142" y="83"/>
                  </a:moveTo>
                  <a:cubicBezTo>
                    <a:pt x="146" y="68"/>
                    <a:pt x="148" y="52"/>
                    <a:pt x="148" y="36"/>
                  </a:cubicBezTo>
                  <a:cubicBezTo>
                    <a:pt x="148" y="30"/>
                    <a:pt x="148" y="25"/>
                    <a:pt x="148" y="19"/>
                  </a:cubicBezTo>
                  <a:cubicBezTo>
                    <a:pt x="152" y="16"/>
                    <a:pt x="162" y="11"/>
                    <a:pt x="170" y="12"/>
                  </a:cubicBezTo>
                  <a:cubicBezTo>
                    <a:pt x="174" y="13"/>
                    <a:pt x="177" y="15"/>
                    <a:pt x="180" y="19"/>
                  </a:cubicBezTo>
                  <a:cubicBezTo>
                    <a:pt x="188" y="32"/>
                    <a:pt x="161" y="65"/>
                    <a:pt x="14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7" name="Freeform 57"/>
            <p:cNvSpPr/>
            <p:nvPr/>
          </p:nvSpPr>
          <p:spPr bwMode="auto">
            <a:xfrm>
              <a:off x="1891" y="2014"/>
              <a:ext cx="13" cy="53"/>
            </a:xfrm>
            <a:custGeom>
              <a:avLst/>
              <a:gdLst>
                <a:gd name="T0" fmla="*/ 4 w 7"/>
                <a:gd name="T1" fmla="*/ 29 h 29"/>
                <a:gd name="T2" fmla="*/ 7 w 7"/>
                <a:gd name="T3" fmla="*/ 25 h 29"/>
                <a:gd name="T4" fmla="*/ 7 w 7"/>
                <a:gd name="T5" fmla="*/ 4 h 29"/>
                <a:gd name="T6" fmla="*/ 4 w 7"/>
                <a:gd name="T7" fmla="*/ 0 h 29"/>
                <a:gd name="T8" fmla="*/ 0 w 7"/>
                <a:gd name="T9" fmla="*/ 4 h 29"/>
                <a:gd name="T10" fmla="*/ 0 w 7"/>
                <a:gd name="T11" fmla="*/ 25 h 29"/>
                <a:gd name="T12" fmla="*/ 4 w 7"/>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 h="29">
                  <a:moveTo>
                    <a:pt x="4" y="29"/>
                  </a:moveTo>
                  <a:cubicBezTo>
                    <a:pt x="6" y="29"/>
                    <a:pt x="7" y="27"/>
                    <a:pt x="7" y="25"/>
                  </a:cubicBezTo>
                  <a:cubicBezTo>
                    <a:pt x="7" y="4"/>
                    <a:pt x="7" y="4"/>
                    <a:pt x="7" y="4"/>
                  </a:cubicBezTo>
                  <a:cubicBezTo>
                    <a:pt x="7" y="2"/>
                    <a:pt x="6" y="0"/>
                    <a:pt x="4" y="0"/>
                  </a:cubicBezTo>
                  <a:cubicBezTo>
                    <a:pt x="1" y="0"/>
                    <a:pt x="0" y="2"/>
                    <a:pt x="0" y="4"/>
                  </a:cubicBezTo>
                  <a:cubicBezTo>
                    <a:pt x="0" y="25"/>
                    <a:pt x="0" y="25"/>
                    <a:pt x="0" y="25"/>
                  </a:cubicBezTo>
                  <a:cubicBezTo>
                    <a:pt x="0" y="27"/>
                    <a:pt x="1"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8" name="Freeform 58"/>
            <p:cNvSpPr/>
            <p:nvPr/>
          </p:nvSpPr>
          <p:spPr bwMode="auto">
            <a:xfrm>
              <a:off x="1847" y="1988"/>
              <a:ext cx="15" cy="79"/>
            </a:xfrm>
            <a:custGeom>
              <a:avLst/>
              <a:gdLst>
                <a:gd name="T0" fmla="*/ 4 w 8"/>
                <a:gd name="T1" fmla="*/ 43 h 43"/>
                <a:gd name="T2" fmla="*/ 8 w 8"/>
                <a:gd name="T3" fmla="*/ 39 h 43"/>
                <a:gd name="T4" fmla="*/ 8 w 8"/>
                <a:gd name="T5" fmla="*/ 4 h 43"/>
                <a:gd name="T6" fmla="*/ 4 w 8"/>
                <a:gd name="T7" fmla="*/ 0 h 43"/>
                <a:gd name="T8" fmla="*/ 0 w 8"/>
                <a:gd name="T9" fmla="*/ 4 h 43"/>
                <a:gd name="T10" fmla="*/ 0 w 8"/>
                <a:gd name="T11" fmla="*/ 39 h 43"/>
                <a:gd name="T12" fmla="*/ 4 w 8"/>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8" h="43">
                  <a:moveTo>
                    <a:pt x="4" y="43"/>
                  </a:moveTo>
                  <a:cubicBezTo>
                    <a:pt x="6" y="43"/>
                    <a:pt x="8" y="41"/>
                    <a:pt x="8" y="39"/>
                  </a:cubicBezTo>
                  <a:cubicBezTo>
                    <a:pt x="8" y="4"/>
                    <a:pt x="8" y="4"/>
                    <a:pt x="8" y="4"/>
                  </a:cubicBezTo>
                  <a:cubicBezTo>
                    <a:pt x="8" y="2"/>
                    <a:pt x="6" y="0"/>
                    <a:pt x="4" y="0"/>
                  </a:cubicBezTo>
                  <a:cubicBezTo>
                    <a:pt x="2" y="0"/>
                    <a:pt x="0" y="2"/>
                    <a:pt x="0" y="4"/>
                  </a:cubicBezTo>
                  <a:cubicBezTo>
                    <a:pt x="0" y="39"/>
                    <a:pt x="0" y="39"/>
                    <a:pt x="0" y="39"/>
                  </a:cubicBezTo>
                  <a:cubicBezTo>
                    <a:pt x="0" y="41"/>
                    <a:pt x="2" y="43"/>
                    <a:pt x="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9" name="Freeform 59"/>
            <p:cNvSpPr/>
            <p:nvPr/>
          </p:nvSpPr>
          <p:spPr bwMode="auto">
            <a:xfrm>
              <a:off x="1804" y="2014"/>
              <a:ext cx="15" cy="53"/>
            </a:xfrm>
            <a:custGeom>
              <a:avLst/>
              <a:gdLst>
                <a:gd name="T0" fmla="*/ 4 w 8"/>
                <a:gd name="T1" fmla="*/ 29 h 29"/>
                <a:gd name="T2" fmla="*/ 8 w 8"/>
                <a:gd name="T3" fmla="*/ 25 h 29"/>
                <a:gd name="T4" fmla="*/ 8 w 8"/>
                <a:gd name="T5" fmla="*/ 4 h 29"/>
                <a:gd name="T6" fmla="*/ 4 w 8"/>
                <a:gd name="T7" fmla="*/ 0 h 29"/>
                <a:gd name="T8" fmla="*/ 0 w 8"/>
                <a:gd name="T9" fmla="*/ 4 h 29"/>
                <a:gd name="T10" fmla="*/ 0 w 8"/>
                <a:gd name="T11" fmla="*/ 25 h 29"/>
                <a:gd name="T12" fmla="*/ 4 w 8"/>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4" y="29"/>
                  </a:moveTo>
                  <a:cubicBezTo>
                    <a:pt x="6" y="29"/>
                    <a:pt x="8" y="27"/>
                    <a:pt x="8" y="25"/>
                  </a:cubicBezTo>
                  <a:cubicBezTo>
                    <a:pt x="8" y="4"/>
                    <a:pt x="8" y="4"/>
                    <a:pt x="8" y="4"/>
                  </a:cubicBezTo>
                  <a:cubicBezTo>
                    <a:pt x="8" y="2"/>
                    <a:pt x="6" y="0"/>
                    <a:pt x="4" y="0"/>
                  </a:cubicBezTo>
                  <a:cubicBezTo>
                    <a:pt x="1" y="0"/>
                    <a:pt x="0" y="2"/>
                    <a:pt x="0" y="4"/>
                  </a:cubicBezTo>
                  <a:cubicBezTo>
                    <a:pt x="0" y="25"/>
                    <a:pt x="0" y="25"/>
                    <a:pt x="0" y="25"/>
                  </a:cubicBezTo>
                  <a:cubicBezTo>
                    <a:pt x="0" y="27"/>
                    <a:pt x="1"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0" name="Freeform 60"/>
            <p:cNvSpPr/>
            <p:nvPr/>
          </p:nvSpPr>
          <p:spPr bwMode="auto">
            <a:xfrm>
              <a:off x="2495" y="2121"/>
              <a:ext cx="356" cy="156"/>
            </a:xfrm>
            <a:custGeom>
              <a:avLst/>
              <a:gdLst>
                <a:gd name="T0" fmla="*/ 188 w 192"/>
                <a:gd name="T1" fmla="*/ 0 h 84"/>
                <a:gd name="T2" fmla="*/ 4 w 192"/>
                <a:gd name="T3" fmla="*/ 0 h 84"/>
                <a:gd name="T4" fmla="*/ 0 w 192"/>
                <a:gd name="T5" fmla="*/ 4 h 84"/>
                <a:gd name="T6" fmla="*/ 4 w 192"/>
                <a:gd name="T7" fmla="*/ 8 h 84"/>
                <a:gd name="T8" fmla="*/ 65 w 192"/>
                <a:gd name="T9" fmla="*/ 8 h 84"/>
                <a:gd name="T10" fmla="*/ 65 w 192"/>
                <a:gd name="T11" fmla="*/ 66 h 84"/>
                <a:gd name="T12" fmla="*/ 84 w 192"/>
                <a:gd name="T13" fmla="*/ 84 h 84"/>
                <a:gd name="T14" fmla="*/ 159 w 192"/>
                <a:gd name="T15" fmla="*/ 84 h 84"/>
                <a:gd name="T16" fmla="*/ 178 w 192"/>
                <a:gd name="T17" fmla="*/ 66 h 84"/>
                <a:gd name="T18" fmla="*/ 178 w 192"/>
                <a:gd name="T19" fmla="*/ 8 h 84"/>
                <a:gd name="T20" fmla="*/ 188 w 192"/>
                <a:gd name="T21" fmla="*/ 8 h 84"/>
                <a:gd name="T22" fmla="*/ 192 w 192"/>
                <a:gd name="T23" fmla="*/ 4 h 84"/>
                <a:gd name="T24" fmla="*/ 188 w 192"/>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84">
                  <a:moveTo>
                    <a:pt x="188" y="0"/>
                  </a:moveTo>
                  <a:cubicBezTo>
                    <a:pt x="4" y="0"/>
                    <a:pt x="4" y="0"/>
                    <a:pt x="4" y="0"/>
                  </a:cubicBezTo>
                  <a:cubicBezTo>
                    <a:pt x="1" y="0"/>
                    <a:pt x="0" y="2"/>
                    <a:pt x="0" y="4"/>
                  </a:cubicBezTo>
                  <a:cubicBezTo>
                    <a:pt x="0" y="7"/>
                    <a:pt x="1" y="8"/>
                    <a:pt x="4" y="8"/>
                  </a:cubicBezTo>
                  <a:cubicBezTo>
                    <a:pt x="65" y="8"/>
                    <a:pt x="65" y="8"/>
                    <a:pt x="65" y="8"/>
                  </a:cubicBezTo>
                  <a:cubicBezTo>
                    <a:pt x="65" y="66"/>
                    <a:pt x="65" y="66"/>
                    <a:pt x="65" y="66"/>
                  </a:cubicBezTo>
                  <a:cubicBezTo>
                    <a:pt x="65" y="76"/>
                    <a:pt x="74" y="84"/>
                    <a:pt x="84" y="84"/>
                  </a:cubicBezTo>
                  <a:cubicBezTo>
                    <a:pt x="159" y="84"/>
                    <a:pt x="159" y="84"/>
                    <a:pt x="159" y="84"/>
                  </a:cubicBezTo>
                  <a:cubicBezTo>
                    <a:pt x="170" y="84"/>
                    <a:pt x="178" y="76"/>
                    <a:pt x="178" y="66"/>
                  </a:cubicBezTo>
                  <a:cubicBezTo>
                    <a:pt x="178" y="8"/>
                    <a:pt x="178" y="8"/>
                    <a:pt x="178" y="8"/>
                  </a:cubicBezTo>
                  <a:cubicBezTo>
                    <a:pt x="188" y="8"/>
                    <a:pt x="188" y="8"/>
                    <a:pt x="188" y="8"/>
                  </a:cubicBezTo>
                  <a:cubicBezTo>
                    <a:pt x="190" y="8"/>
                    <a:pt x="192" y="7"/>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1" name="Freeform 61"/>
            <p:cNvSpPr/>
            <p:nvPr/>
          </p:nvSpPr>
          <p:spPr bwMode="auto">
            <a:xfrm>
              <a:off x="2755" y="2058"/>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7" y="26"/>
                    <a:pt x="8" y="24"/>
                    <a:pt x="8" y="22"/>
                  </a:cubicBezTo>
                  <a:cubicBezTo>
                    <a:pt x="8" y="4"/>
                    <a:pt x="8" y="4"/>
                    <a:pt x="8" y="4"/>
                  </a:cubicBezTo>
                  <a:cubicBezTo>
                    <a:pt x="8" y="1"/>
                    <a:pt x="7" y="0"/>
                    <a:pt x="4" y="0"/>
                  </a:cubicBezTo>
                  <a:cubicBezTo>
                    <a:pt x="2" y="0"/>
                    <a:pt x="0" y="1"/>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2" name="Freeform 62"/>
            <p:cNvSpPr/>
            <p:nvPr/>
          </p:nvSpPr>
          <p:spPr bwMode="auto">
            <a:xfrm>
              <a:off x="2714" y="2039"/>
              <a:ext cx="15" cy="67"/>
            </a:xfrm>
            <a:custGeom>
              <a:avLst/>
              <a:gdLst>
                <a:gd name="T0" fmla="*/ 4 w 8"/>
                <a:gd name="T1" fmla="*/ 36 h 36"/>
                <a:gd name="T2" fmla="*/ 8 w 8"/>
                <a:gd name="T3" fmla="*/ 32 h 36"/>
                <a:gd name="T4" fmla="*/ 8 w 8"/>
                <a:gd name="T5" fmla="*/ 4 h 36"/>
                <a:gd name="T6" fmla="*/ 4 w 8"/>
                <a:gd name="T7" fmla="*/ 0 h 36"/>
                <a:gd name="T8" fmla="*/ 0 w 8"/>
                <a:gd name="T9" fmla="*/ 4 h 36"/>
                <a:gd name="T10" fmla="*/ 0 w 8"/>
                <a:gd name="T11" fmla="*/ 32 h 36"/>
                <a:gd name="T12" fmla="*/ 4 w 8"/>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36"/>
                  </a:moveTo>
                  <a:cubicBezTo>
                    <a:pt x="6" y="36"/>
                    <a:pt x="8" y="34"/>
                    <a:pt x="8" y="32"/>
                  </a:cubicBezTo>
                  <a:cubicBezTo>
                    <a:pt x="8" y="4"/>
                    <a:pt x="8" y="4"/>
                    <a:pt x="8" y="4"/>
                  </a:cubicBezTo>
                  <a:cubicBezTo>
                    <a:pt x="8" y="2"/>
                    <a:pt x="6" y="0"/>
                    <a:pt x="4" y="0"/>
                  </a:cubicBezTo>
                  <a:cubicBezTo>
                    <a:pt x="1" y="0"/>
                    <a:pt x="0" y="2"/>
                    <a:pt x="0" y="4"/>
                  </a:cubicBezTo>
                  <a:cubicBezTo>
                    <a:pt x="0" y="32"/>
                    <a:pt x="0" y="32"/>
                    <a:pt x="0" y="32"/>
                  </a:cubicBezTo>
                  <a:cubicBezTo>
                    <a:pt x="0" y="34"/>
                    <a:pt x="1"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3" name="Freeform 63"/>
            <p:cNvSpPr/>
            <p:nvPr/>
          </p:nvSpPr>
          <p:spPr bwMode="auto">
            <a:xfrm>
              <a:off x="2671" y="2058"/>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6" y="26"/>
                    <a:pt x="8" y="24"/>
                    <a:pt x="8" y="22"/>
                  </a:cubicBezTo>
                  <a:cubicBezTo>
                    <a:pt x="8" y="4"/>
                    <a:pt x="8" y="4"/>
                    <a:pt x="8" y="4"/>
                  </a:cubicBezTo>
                  <a:cubicBezTo>
                    <a:pt x="8" y="1"/>
                    <a:pt x="6" y="0"/>
                    <a:pt x="4" y="0"/>
                  </a:cubicBezTo>
                  <a:cubicBezTo>
                    <a:pt x="2" y="0"/>
                    <a:pt x="0" y="1"/>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4" name="Freeform 64"/>
            <p:cNvSpPr>
              <a:spLocks noEditPoints="1"/>
            </p:cNvSpPr>
            <p:nvPr/>
          </p:nvSpPr>
          <p:spPr bwMode="auto">
            <a:xfrm>
              <a:off x="4280" y="2225"/>
              <a:ext cx="132" cy="85"/>
            </a:xfrm>
            <a:custGeom>
              <a:avLst/>
              <a:gdLst>
                <a:gd name="T0" fmla="*/ 63 w 71"/>
                <a:gd name="T1" fmla="*/ 5 h 46"/>
                <a:gd name="T2" fmla="*/ 56 w 71"/>
                <a:gd name="T3" fmla="*/ 0 h 46"/>
                <a:gd name="T4" fmla="*/ 46 w 71"/>
                <a:gd name="T5" fmla="*/ 3 h 46"/>
                <a:gd name="T6" fmla="*/ 46 w 71"/>
                <a:gd name="T7" fmla="*/ 2 h 46"/>
                <a:gd name="T8" fmla="*/ 1 w 71"/>
                <a:gd name="T9" fmla="*/ 2 h 46"/>
                <a:gd name="T10" fmla="*/ 0 w 71"/>
                <a:gd name="T11" fmla="*/ 13 h 46"/>
                <a:gd name="T12" fmla="*/ 10 w 71"/>
                <a:gd name="T13" fmla="*/ 46 h 46"/>
                <a:gd name="T14" fmla="*/ 37 w 71"/>
                <a:gd name="T15" fmla="*/ 46 h 46"/>
                <a:gd name="T16" fmla="*/ 42 w 71"/>
                <a:gd name="T17" fmla="*/ 39 h 46"/>
                <a:gd name="T18" fmla="*/ 42 w 71"/>
                <a:gd name="T19" fmla="*/ 39 h 46"/>
                <a:gd name="T20" fmla="*/ 44 w 71"/>
                <a:gd name="T21" fmla="*/ 38 h 46"/>
                <a:gd name="T22" fmla="*/ 63 w 71"/>
                <a:gd name="T23" fmla="*/ 5 h 46"/>
                <a:gd name="T24" fmla="*/ 46 w 71"/>
                <a:gd name="T25" fmla="*/ 28 h 46"/>
                <a:gd name="T26" fmla="*/ 47 w 71"/>
                <a:gd name="T27" fmla="*/ 13 h 46"/>
                <a:gd name="T28" fmla="*/ 47 w 71"/>
                <a:gd name="T29" fmla="*/ 10 h 46"/>
                <a:gd name="T30" fmla="*/ 48 w 71"/>
                <a:gd name="T31" fmla="*/ 10 h 46"/>
                <a:gd name="T32" fmla="*/ 55 w 71"/>
                <a:gd name="T33" fmla="*/ 7 h 46"/>
                <a:gd name="T34" fmla="*/ 58 w 71"/>
                <a:gd name="T35" fmla="*/ 9 h 46"/>
                <a:gd name="T36" fmla="*/ 46 w 71"/>
                <a:gd name="T37"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46">
                  <a:moveTo>
                    <a:pt x="63" y="5"/>
                  </a:moveTo>
                  <a:cubicBezTo>
                    <a:pt x="62" y="2"/>
                    <a:pt x="59" y="1"/>
                    <a:pt x="56" y="0"/>
                  </a:cubicBezTo>
                  <a:cubicBezTo>
                    <a:pt x="53" y="0"/>
                    <a:pt x="49" y="1"/>
                    <a:pt x="46" y="3"/>
                  </a:cubicBezTo>
                  <a:cubicBezTo>
                    <a:pt x="46" y="2"/>
                    <a:pt x="46" y="2"/>
                    <a:pt x="46" y="2"/>
                  </a:cubicBezTo>
                  <a:cubicBezTo>
                    <a:pt x="1" y="2"/>
                    <a:pt x="1" y="2"/>
                    <a:pt x="1" y="2"/>
                  </a:cubicBezTo>
                  <a:cubicBezTo>
                    <a:pt x="0" y="5"/>
                    <a:pt x="0" y="9"/>
                    <a:pt x="0" y="13"/>
                  </a:cubicBezTo>
                  <a:cubicBezTo>
                    <a:pt x="0" y="27"/>
                    <a:pt x="4" y="39"/>
                    <a:pt x="10" y="46"/>
                  </a:cubicBezTo>
                  <a:cubicBezTo>
                    <a:pt x="37" y="46"/>
                    <a:pt x="37" y="46"/>
                    <a:pt x="37" y="46"/>
                  </a:cubicBezTo>
                  <a:cubicBezTo>
                    <a:pt x="39" y="44"/>
                    <a:pt x="41" y="42"/>
                    <a:pt x="42" y="39"/>
                  </a:cubicBezTo>
                  <a:cubicBezTo>
                    <a:pt x="42" y="39"/>
                    <a:pt x="42" y="39"/>
                    <a:pt x="42" y="39"/>
                  </a:cubicBezTo>
                  <a:cubicBezTo>
                    <a:pt x="43" y="39"/>
                    <a:pt x="44" y="39"/>
                    <a:pt x="44" y="38"/>
                  </a:cubicBezTo>
                  <a:cubicBezTo>
                    <a:pt x="45" y="38"/>
                    <a:pt x="71" y="17"/>
                    <a:pt x="63" y="5"/>
                  </a:cubicBezTo>
                  <a:close/>
                  <a:moveTo>
                    <a:pt x="46" y="28"/>
                  </a:moveTo>
                  <a:cubicBezTo>
                    <a:pt x="47" y="23"/>
                    <a:pt x="47" y="18"/>
                    <a:pt x="47" y="13"/>
                  </a:cubicBezTo>
                  <a:cubicBezTo>
                    <a:pt x="47" y="12"/>
                    <a:pt x="47" y="11"/>
                    <a:pt x="47" y="10"/>
                  </a:cubicBezTo>
                  <a:cubicBezTo>
                    <a:pt x="47" y="10"/>
                    <a:pt x="48" y="10"/>
                    <a:pt x="48" y="10"/>
                  </a:cubicBezTo>
                  <a:cubicBezTo>
                    <a:pt x="49" y="9"/>
                    <a:pt x="53" y="7"/>
                    <a:pt x="55" y="7"/>
                  </a:cubicBezTo>
                  <a:cubicBezTo>
                    <a:pt x="56" y="7"/>
                    <a:pt x="57" y="7"/>
                    <a:pt x="58" y="9"/>
                  </a:cubicBezTo>
                  <a:cubicBezTo>
                    <a:pt x="59" y="12"/>
                    <a:pt x="52" y="22"/>
                    <a:pt x="4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5" name="Freeform 65"/>
            <p:cNvSpPr>
              <a:spLocks noEditPoints="1"/>
            </p:cNvSpPr>
            <p:nvPr/>
          </p:nvSpPr>
          <p:spPr bwMode="auto">
            <a:xfrm>
              <a:off x="4058" y="1993"/>
              <a:ext cx="231" cy="208"/>
            </a:xfrm>
            <a:custGeom>
              <a:avLst/>
              <a:gdLst>
                <a:gd name="T0" fmla="*/ 125 w 125"/>
                <a:gd name="T1" fmla="*/ 75 h 112"/>
                <a:gd name="T2" fmla="*/ 98 w 125"/>
                <a:gd name="T3" fmla="*/ 81 h 112"/>
                <a:gd name="T4" fmla="*/ 87 w 125"/>
                <a:gd name="T5" fmla="*/ 86 h 112"/>
                <a:gd name="T6" fmla="*/ 97 w 125"/>
                <a:gd name="T7" fmla="*/ 58 h 112"/>
                <a:gd name="T8" fmla="*/ 79 w 125"/>
                <a:gd name="T9" fmla="*/ 32 h 112"/>
                <a:gd name="T10" fmla="*/ 86 w 125"/>
                <a:gd name="T11" fmla="*/ 29 h 112"/>
                <a:gd name="T12" fmla="*/ 85 w 125"/>
                <a:gd name="T13" fmla="*/ 17 h 112"/>
                <a:gd name="T14" fmla="*/ 73 w 125"/>
                <a:gd name="T15" fmla="*/ 18 h 112"/>
                <a:gd name="T16" fmla="*/ 72 w 125"/>
                <a:gd name="T17" fmla="*/ 27 h 112"/>
                <a:gd name="T18" fmla="*/ 42 w 125"/>
                <a:gd name="T19" fmla="*/ 16 h 112"/>
                <a:gd name="T20" fmla="*/ 37 w 125"/>
                <a:gd name="T21" fmla="*/ 17 h 112"/>
                <a:gd name="T22" fmla="*/ 37 w 125"/>
                <a:gd name="T23" fmla="*/ 17 h 112"/>
                <a:gd name="T24" fmla="*/ 28 w 125"/>
                <a:gd name="T25" fmla="*/ 2 h 112"/>
                <a:gd name="T26" fmla="*/ 16 w 125"/>
                <a:gd name="T27" fmla="*/ 3 h 112"/>
                <a:gd name="T28" fmla="*/ 4 w 125"/>
                <a:gd name="T29" fmla="*/ 51 h 112"/>
                <a:gd name="T30" fmla="*/ 4 w 125"/>
                <a:gd name="T31" fmla="*/ 54 h 112"/>
                <a:gd name="T32" fmla="*/ 3 w 125"/>
                <a:gd name="T33" fmla="*/ 58 h 112"/>
                <a:gd name="T34" fmla="*/ 1 w 125"/>
                <a:gd name="T35" fmla="*/ 68 h 112"/>
                <a:gd name="T36" fmla="*/ 1 w 125"/>
                <a:gd name="T37" fmla="*/ 69 h 112"/>
                <a:gd name="T38" fmla="*/ 56 w 125"/>
                <a:gd name="T39" fmla="*/ 111 h 112"/>
                <a:gd name="T40" fmla="*/ 57 w 125"/>
                <a:gd name="T41" fmla="*/ 111 h 112"/>
                <a:gd name="T42" fmla="*/ 72 w 125"/>
                <a:gd name="T43" fmla="*/ 104 h 112"/>
                <a:gd name="T44" fmla="*/ 72 w 125"/>
                <a:gd name="T45" fmla="*/ 104 h 112"/>
                <a:gd name="T46" fmla="*/ 94 w 125"/>
                <a:gd name="T47" fmla="*/ 101 h 112"/>
                <a:gd name="T48" fmla="*/ 122 w 125"/>
                <a:gd name="T49" fmla="*/ 82 h 112"/>
                <a:gd name="T50" fmla="*/ 119 w 125"/>
                <a:gd name="T51" fmla="*/ 77 h 112"/>
                <a:gd name="T52" fmla="*/ 125 w 125"/>
                <a:gd name="T53" fmla="*/ 75 h 112"/>
                <a:gd name="T54" fmla="*/ 11 w 125"/>
                <a:gd name="T55" fmla="*/ 45 h 112"/>
                <a:gd name="T56" fmla="*/ 19 w 125"/>
                <a:gd name="T57" fmla="*/ 9 h 112"/>
                <a:gd name="T58" fmla="*/ 25 w 125"/>
                <a:gd name="T59" fmla="*/ 8 h 112"/>
                <a:gd name="T60" fmla="*/ 30 w 125"/>
                <a:gd name="T61" fmla="*/ 21 h 112"/>
                <a:gd name="T62" fmla="*/ 31 w 125"/>
                <a:gd name="T63" fmla="*/ 22 h 112"/>
                <a:gd name="T64" fmla="*/ 11 w 125"/>
                <a:gd name="T65"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12">
                  <a:moveTo>
                    <a:pt x="125" y="75"/>
                  </a:moveTo>
                  <a:cubicBezTo>
                    <a:pt x="125" y="75"/>
                    <a:pt x="112" y="66"/>
                    <a:pt x="98" y="81"/>
                  </a:cubicBezTo>
                  <a:cubicBezTo>
                    <a:pt x="90" y="90"/>
                    <a:pt x="88" y="88"/>
                    <a:pt x="87" y="86"/>
                  </a:cubicBezTo>
                  <a:cubicBezTo>
                    <a:pt x="93" y="76"/>
                    <a:pt x="97" y="65"/>
                    <a:pt x="97" y="58"/>
                  </a:cubicBezTo>
                  <a:cubicBezTo>
                    <a:pt x="97" y="50"/>
                    <a:pt x="89" y="40"/>
                    <a:pt x="79" y="32"/>
                  </a:cubicBezTo>
                  <a:cubicBezTo>
                    <a:pt x="82" y="32"/>
                    <a:pt x="85" y="31"/>
                    <a:pt x="86" y="29"/>
                  </a:cubicBezTo>
                  <a:cubicBezTo>
                    <a:pt x="89" y="25"/>
                    <a:pt x="89" y="20"/>
                    <a:pt x="85" y="17"/>
                  </a:cubicBezTo>
                  <a:cubicBezTo>
                    <a:pt x="81" y="14"/>
                    <a:pt x="76" y="15"/>
                    <a:pt x="73" y="18"/>
                  </a:cubicBezTo>
                  <a:cubicBezTo>
                    <a:pt x="71" y="21"/>
                    <a:pt x="71" y="24"/>
                    <a:pt x="72" y="27"/>
                  </a:cubicBezTo>
                  <a:cubicBezTo>
                    <a:pt x="61" y="19"/>
                    <a:pt x="49" y="15"/>
                    <a:pt x="42" y="16"/>
                  </a:cubicBezTo>
                  <a:cubicBezTo>
                    <a:pt x="40" y="16"/>
                    <a:pt x="39" y="16"/>
                    <a:pt x="37" y="17"/>
                  </a:cubicBezTo>
                  <a:cubicBezTo>
                    <a:pt x="37" y="17"/>
                    <a:pt x="37" y="17"/>
                    <a:pt x="37" y="17"/>
                  </a:cubicBezTo>
                  <a:cubicBezTo>
                    <a:pt x="36" y="13"/>
                    <a:pt x="34" y="5"/>
                    <a:pt x="28" y="2"/>
                  </a:cubicBezTo>
                  <a:cubicBezTo>
                    <a:pt x="26" y="1"/>
                    <a:pt x="22" y="0"/>
                    <a:pt x="16" y="3"/>
                  </a:cubicBezTo>
                  <a:cubicBezTo>
                    <a:pt x="0" y="10"/>
                    <a:pt x="3" y="36"/>
                    <a:pt x="4" y="51"/>
                  </a:cubicBezTo>
                  <a:cubicBezTo>
                    <a:pt x="4" y="54"/>
                    <a:pt x="4" y="54"/>
                    <a:pt x="4" y="54"/>
                  </a:cubicBezTo>
                  <a:cubicBezTo>
                    <a:pt x="4" y="56"/>
                    <a:pt x="3" y="57"/>
                    <a:pt x="3" y="58"/>
                  </a:cubicBezTo>
                  <a:cubicBezTo>
                    <a:pt x="1" y="62"/>
                    <a:pt x="1" y="66"/>
                    <a:pt x="1" y="68"/>
                  </a:cubicBezTo>
                  <a:cubicBezTo>
                    <a:pt x="1" y="69"/>
                    <a:pt x="1" y="69"/>
                    <a:pt x="1" y="69"/>
                  </a:cubicBezTo>
                  <a:cubicBezTo>
                    <a:pt x="56" y="111"/>
                    <a:pt x="56" y="111"/>
                    <a:pt x="56" y="111"/>
                  </a:cubicBezTo>
                  <a:cubicBezTo>
                    <a:pt x="56" y="111"/>
                    <a:pt x="57" y="111"/>
                    <a:pt x="57" y="111"/>
                  </a:cubicBezTo>
                  <a:cubicBezTo>
                    <a:pt x="61" y="111"/>
                    <a:pt x="67" y="108"/>
                    <a:pt x="72" y="104"/>
                  </a:cubicBezTo>
                  <a:cubicBezTo>
                    <a:pt x="72" y="104"/>
                    <a:pt x="72" y="104"/>
                    <a:pt x="72" y="104"/>
                  </a:cubicBezTo>
                  <a:cubicBezTo>
                    <a:pt x="72" y="104"/>
                    <a:pt x="86" y="112"/>
                    <a:pt x="94" y="101"/>
                  </a:cubicBezTo>
                  <a:cubicBezTo>
                    <a:pt x="103" y="90"/>
                    <a:pt x="115" y="78"/>
                    <a:pt x="122" y="82"/>
                  </a:cubicBezTo>
                  <a:cubicBezTo>
                    <a:pt x="119" y="77"/>
                    <a:pt x="119" y="77"/>
                    <a:pt x="119" y="77"/>
                  </a:cubicBezTo>
                  <a:lnTo>
                    <a:pt x="125" y="75"/>
                  </a:lnTo>
                  <a:close/>
                  <a:moveTo>
                    <a:pt x="11" y="45"/>
                  </a:moveTo>
                  <a:cubicBezTo>
                    <a:pt x="9" y="31"/>
                    <a:pt x="9" y="14"/>
                    <a:pt x="19" y="9"/>
                  </a:cubicBezTo>
                  <a:cubicBezTo>
                    <a:pt x="22" y="7"/>
                    <a:pt x="24" y="8"/>
                    <a:pt x="25" y="8"/>
                  </a:cubicBezTo>
                  <a:cubicBezTo>
                    <a:pt x="29" y="10"/>
                    <a:pt x="30" y="19"/>
                    <a:pt x="30" y="21"/>
                  </a:cubicBezTo>
                  <a:cubicBezTo>
                    <a:pt x="30" y="22"/>
                    <a:pt x="30" y="22"/>
                    <a:pt x="31" y="22"/>
                  </a:cubicBezTo>
                  <a:cubicBezTo>
                    <a:pt x="25" y="28"/>
                    <a:pt x="17" y="37"/>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6" name="Freeform 66"/>
            <p:cNvSpPr/>
            <p:nvPr/>
          </p:nvSpPr>
          <p:spPr bwMode="auto">
            <a:xfrm>
              <a:off x="4293" y="2147"/>
              <a:ext cx="50" cy="72"/>
            </a:xfrm>
            <a:custGeom>
              <a:avLst/>
              <a:gdLst>
                <a:gd name="T0" fmla="*/ 21 w 27"/>
                <a:gd name="T1" fmla="*/ 39 h 39"/>
                <a:gd name="T2" fmla="*/ 21 w 27"/>
                <a:gd name="T3" fmla="*/ 39 h 39"/>
                <a:gd name="T4" fmla="*/ 18 w 27"/>
                <a:gd name="T5" fmla="*/ 35 h 39"/>
                <a:gd name="T6" fmla="*/ 3 w 27"/>
                <a:gd name="T7" fmla="*/ 8 h 39"/>
                <a:gd name="T8" fmla="*/ 1 w 27"/>
                <a:gd name="T9" fmla="*/ 3 h 39"/>
                <a:gd name="T10" fmla="*/ 6 w 27"/>
                <a:gd name="T11" fmla="*/ 1 h 39"/>
                <a:gd name="T12" fmla="*/ 25 w 27"/>
                <a:gd name="T13" fmla="*/ 35 h 39"/>
                <a:gd name="T14" fmla="*/ 21 w 27"/>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9">
                  <a:moveTo>
                    <a:pt x="21" y="39"/>
                  </a:moveTo>
                  <a:cubicBezTo>
                    <a:pt x="21" y="39"/>
                    <a:pt x="21" y="39"/>
                    <a:pt x="21" y="39"/>
                  </a:cubicBezTo>
                  <a:cubicBezTo>
                    <a:pt x="19" y="39"/>
                    <a:pt x="17" y="37"/>
                    <a:pt x="18" y="35"/>
                  </a:cubicBezTo>
                  <a:cubicBezTo>
                    <a:pt x="19" y="17"/>
                    <a:pt x="3" y="8"/>
                    <a:pt x="3" y="8"/>
                  </a:cubicBezTo>
                  <a:cubicBezTo>
                    <a:pt x="1" y="7"/>
                    <a:pt x="0" y="5"/>
                    <a:pt x="1" y="3"/>
                  </a:cubicBezTo>
                  <a:cubicBezTo>
                    <a:pt x="2" y="1"/>
                    <a:pt x="4" y="0"/>
                    <a:pt x="6" y="1"/>
                  </a:cubicBezTo>
                  <a:cubicBezTo>
                    <a:pt x="7" y="2"/>
                    <a:pt x="27" y="12"/>
                    <a:pt x="25" y="35"/>
                  </a:cubicBezTo>
                  <a:cubicBezTo>
                    <a:pt x="25" y="38"/>
                    <a:pt x="24" y="39"/>
                    <a:pt x="2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7" name="Freeform 67"/>
            <p:cNvSpPr/>
            <p:nvPr/>
          </p:nvSpPr>
          <p:spPr bwMode="auto">
            <a:xfrm>
              <a:off x="4050" y="2318"/>
              <a:ext cx="356" cy="20"/>
            </a:xfrm>
            <a:custGeom>
              <a:avLst/>
              <a:gdLst>
                <a:gd name="T0" fmla="*/ 186 w 192"/>
                <a:gd name="T1" fmla="*/ 11 h 11"/>
                <a:gd name="T2" fmla="*/ 5 w 192"/>
                <a:gd name="T3" fmla="*/ 11 h 11"/>
                <a:gd name="T4" fmla="*/ 0 w 192"/>
                <a:gd name="T5" fmla="*/ 6 h 11"/>
                <a:gd name="T6" fmla="*/ 5 w 192"/>
                <a:gd name="T7" fmla="*/ 0 h 11"/>
                <a:gd name="T8" fmla="*/ 186 w 192"/>
                <a:gd name="T9" fmla="*/ 0 h 11"/>
                <a:gd name="T10" fmla="*/ 192 w 192"/>
                <a:gd name="T11" fmla="*/ 6 h 11"/>
                <a:gd name="T12" fmla="*/ 186 w 19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2" h="11">
                  <a:moveTo>
                    <a:pt x="186" y="11"/>
                  </a:moveTo>
                  <a:cubicBezTo>
                    <a:pt x="5" y="11"/>
                    <a:pt x="5" y="11"/>
                    <a:pt x="5" y="11"/>
                  </a:cubicBezTo>
                  <a:cubicBezTo>
                    <a:pt x="2" y="11"/>
                    <a:pt x="0" y="9"/>
                    <a:pt x="0" y="6"/>
                  </a:cubicBezTo>
                  <a:cubicBezTo>
                    <a:pt x="0" y="3"/>
                    <a:pt x="2" y="0"/>
                    <a:pt x="5" y="0"/>
                  </a:cubicBezTo>
                  <a:cubicBezTo>
                    <a:pt x="186" y="0"/>
                    <a:pt x="186" y="0"/>
                    <a:pt x="186" y="0"/>
                  </a:cubicBezTo>
                  <a:cubicBezTo>
                    <a:pt x="189" y="0"/>
                    <a:pt x="192" y="3"/>
                    <a:pt x="192" y="6"/>
                  </a:cubicBezTo>
                  <a:cubicBezTo>
                    <a:pt x="192" y="9"/>
                    <a:pt x="189" y="11"/>
                    <a:pt x="18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8" name="Freeform 68"/>
            <p:cNvSpPr>
              <a:spLocks noEditPoints="1"/>
            </p:cNvSpPr>
            <p:nvPr/>
          </p:nvSpPr>
          <p:spPr bwMode="auto">
            <a:xfrm>
              <a:off x="5603" y="1975"/>
              <a:ext cx="358" cy="356"/>
            </a:xfrm>
            <a:custGeom>
              <a:avLst/>
              <a:gdLst>
                <a:gd name="T0" fmla="*/ 182 w 193"/>
                <a:gd name="T1" fmla="*/ 56 h 192"/>
                <a:gd name="T2" fmla="*/ 186 w 193"/>
                <a:gd name="T3" fmla="*/ 21 h 192"/>
                <a:gd name="T4" fmla="*/ 181 w 193"/>
                <a:gd name="T5" fmla="*/ 15 h 192"/>
                <a:gd name="T6" fmla="*/ 175 w 193"/>
                <a:gd name="T7" fmla="*/ 20 h 192"/>
                <a:gd name="T8" fmla="*/ 170 w 193"/>
                <a:gd name="T9" fmla="*/ 61 h 192"/>
                <a:gd name="T10" fmla="*/ 153 w 193"/>
                <a:gd name="T11" fmla="*/ 66 h 192"/>
                <a:gd name="T12" fmla="*/ 155 w 193"/>
                <a:gd name="T13" fmla="*/ 21 h 192"/>
                <a:gd name="T14" fmla="*/ 150 w 193"/>
                <a:gd name="T15" fmla="*/ 15 h 192"/>
                <a:gd name="T16" fmla="*/ 144 w 193"/>
                <a:gd name="T17" fmla="*/ 20 h 192"/>
                <a:gd name="T18" fmla="*/ 142 w 193"/>
                <a:gd name="T19" fmla="*/ 68 h 192"/>
                <a:gd name="T20" fmla="*/ 142 w 193"/>
                <a:gd name="T21" fmla="*/ 69 h 192"/>
                <a:gd name="T22" fmla="*/ 133 w 193"/>
                <a:gd name="T23" fmla="*/ 70 h 192"/>
                <a:gd name="T24" fmla="*/ 133 w 193"/>
                <a:gd name="T25" fmla="*/ 69 h 192"/>
                <a:gd name="T26" fmla="*/ 126 w 193"/>
                <a:gd name="T27" fmla="*/ 6 h 192"/>
                <a:gd name="T28" fmla="*/ 120 w 193"/>
                <a:gd name="T29" fmla="*/ 1 h 192"/>
                <a:gd name="T30" fmla="*/ 115 w 193"/>
                <a:gd name="T31" fmla="*/ 7 h 192"/>
                <a:gd name="T32" fmla="*/ 122 w 193"/>
                <a:gd name="T33" fmla="*/ 71 h 192"/>
                <a:gd name="T34" fmla="*/ 122 w 193"/>
                <a:gd name="T35" fmla="*/ 71 h 192"/>
                <a:gd name="T36" fmla="*/ 103 w 193"/>
                <a:gd name="T37" fmla="*/ 72 h 192"/>
                <a:gd name="T38" fmla="*/ 109 w 193"/>
                <a:gd name="T39" fmla="*/ 29 h 192"/>
                <a:gd name="T40" fmla="*/ 104 w 193"/>
                <a:gd name="T41" fmla="*/ 23 h 192"/>
                <a:gd name="T42" fmla="*/ 98 w 193"/>
                <a:gd name="T43" fmla="*/ 28 h 192"/>
                <a:gd name="T44" fmla="*/ 92 w 193"/>
                <a:gd name="T45" fmla="*/ 72 h 192"/>
                <a:gd name="T46" fmla="*/ 85 w 193"/>
                <a:gd name="T47" fmla="*/ 72 h 192"/>
                <a:gd name="T48" fmla="*/ 89 w 193"/>
                <a:gd name="T49" fmla="*/ 7 h 192"/>
                <a:gd name="T50" fmla="*/ 84 w 193"/>
                <a:gd name="T51" fmla="*/ 1 h 192"/>
                <a:gd name="T52" fmla="*/ 78 w 193"/>
                <a:gd name="T53" fmla="*/ 6 h 192"/>
                <a:gd name="T54" fmla="*/ 73 w 193"/>
                <a:gd name="T55" fmla="*/ 71 h 192"/>
                <a:gd name="T56" fmla="*/ 71 w 193"/>
                <a:gd name="T57" fmla="*/ 71 h 192"/>
                <a:gd name="T58" fmla="*/ 71 w 193"/>
                <a:gd name="T59" fmla="*/ 68 h 192"/>
                <a:gd name="T60" fmla="*/ 58 w 193"/>
                <a:gd name="T61" fmla="*/ 22 h 192"/>
                <a:gd name="T62" fmla="*/ 51 w 193"/>
                <a:gd name="T63" fmla="*/ 18 h 192"/>
                <a:gd name="T64" fmla="*/ 47 w 193"/>
                <a:gd name="T65" fmla="*/ 25 h 192"/>
                <a:gd name="T66" fmla="*/ 60 w 193"/>
                <a:gd name="T67" fmla="*/ 69 h 192"/>
                <a:gd name="T68" fmla="*/ 58 w 193"/>
                <a:gd name="T69" fmla="*/ 69 h 192"/>
                <a:gd name="T70" fmla="*/ 58 w 193"/>
                <a:gd name="T71" fmla="*/ 68 h 192"/>
                <a:gd name="T72" fmla="*/ 40 w 193"/>
                <a:gd name="T73" fmla="*/ 15 h 192"/>
                <a:gd name="T74" fmla="*/ 33 w 193"/>
                <a:gd name="T75" fmla="*/ 11 h 192"/>
                <a:gd name="T76" fmla="*/ 29 w 193"/>
                <a:gd name="T77" fmla="*/ 18 h 192"/>
                <a:gd name="T78" fmla="*/ 45 w 193"/>
                <a:gd name="T79" fmla="*/ 67 h 192"/>
                <a:gd name="T80" fmla="*/ 35 w 193"/>
                <a:gd name="T81" fmla="*/ 64 h 192"/>
                <a:gd name="T82" fmla="*/ 12 w 193"/>
                <a:gd name="T83" fmla="*/ 18 h 192"/>
                <a:gd name="T84" fmla="*/ 4 w 193"/>
                <a:gd name="T85" fmla="*/ 15 h 192"/>
                <a:gd name="T86" fmla="*/ 2 w 193"/>
                <a:gd name="T87" fmla="*/ 23 h 192"/>
                <a:gd name="T88" fmla="*/ 20 w 193"/>
                <a:gd name="T89" fmla="*/ 58 h 192"/>
                <a:gd name="T90" fmla="*/ 3 w 193"/>
                <a:gd name="T91" fmla="*/ 50 h 192"/>
                <a:gd name="T92" fmla="*/ 34 w 193"/>
                <a:gd name="T93" fmla="*/ 192 h 192"/>
                <a:gd name="T94" fmla="*/ 162 w 193"/>
                <a:gd name="T95" fmla="*/ 192 h 192"/>
                <a:gd name="T96" fmla="*/ 193 w 193"/>
                <a:gd name="T97" fmla="*/ 50 h 192"/>
                <a:gd name="T98" fmla="*/ 182 w 193"/>
                <a:gd name="T99" fmla="*/ 56 h 192"/>
                <a:gd name="T100" fmla="*/ 98 w 193"/>
                <a:gd name="T101" fmla="*/ 161 h 192"/>
                <a:gd name="T102" fmla="*/ 68 w 193"/>
                <a:gd name="T103" fmla="*/ 129 h 192"/>
                <a:gd name="T104" fmla="*/ 98 w 193"/>
                <a:gd name="T105" fmla="*/ 98 h 192"/>
                <a:gd name="T106" fmla="*/ 128 w 193"/>
                <a:gd name="T107" fmla="*/ 129 h 192"/>
                <a:gd name="T108" fmla="*/ 98 w 193"/>
                <a:gd name="T109" fmla="*/ 16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 h="192">
                  <a:moveTo>
                    <a:pt x="182" y="56"/>
                  </a:moveTo>
                  <a:cubicBezTo>
                    <a:pt x="186" y="21"/>
                    <a:pt x="186" y="21"/>
                    <a:pt x="186" y="21"/>
                  </a:cubicBezTo>
                  <a:cubicBezTo>
                    <a:pt x="186" y="18"/>
                    <a:pt x="184" y="15"/>
                    <a:pt x="181" y="15"/>
                  </a:cubicBezTo>
                  <a:cubicBezTo>
                    <a:pt x="178" y="14"/>
                    <a:pt x="175" y="17"/>
                    <a:pt x="175" y="20"/>
                  </a:cubicBezTo>
                  <a:cubicBezTo>
                    <a:pt x="170" y="61"/>
                    <a:pt x="170" y="61"/>
                    <a:pt x="170" y="61"/>
                  </a:cubicBezTo>
                  <a:cubicBezTo>
                    <a:pt x="164" y="63"/>
                    <a:pt x="159" y="65"/>
                    <a:pt x="153" y="66"/>
                  </a:cubicBezTo>
                  <a:cubicBezTo>
                    <a:pt x="155" y="21"/>
                    <a:pt x="155" y="21"/>
                    <a:pt x="155" y="21"/>
                  </a:cubicBezTo>
                  <a:cubicBezTo>
                    <a:pt x="155" y="18"/>
                    <a:pt x="153" y="15"/>
                    <a:pt x="150" y="15"/>
                  </a:cubicBezTo>
                  <a:cubicBezTo>
                    <a:pt x="147" y="15"/>
                    <a:pt x="144" y="17"/>
                    <a:pt x="144" y="20"/>
                  </a:cubicBezTo>
                  <a:cubicBezTo>
                    <a:pt x="142" y="68"/>
                    <a:pt x="142" y="68"/>
                    <a:pt x="142" y="68"/>
                  </a:cubicBezTo>
                  <a:cubicBezTo>
                    <a:pt x="142" y="68"/>
                    <a:pt x="142" y="68"/>
                    <a:pt x="142" y="69"/>
                  </a:cubicBezTo>
                  <a:cubicBezTo>
                    <a:pt x="139" y="69"/>
                    <a:pt x="136" y="70"/>
                    <a:pt x="133" y="70"/>
                  </a:cubicBezTo>
                  <a:cubicBezTo>
                    <a:pt x="133" y="70"/>
                    <a:pt x="133" y="70"/>
                    <a:pt x="133" y="69"/>
                  </a:cubicBezTo>
                  <a:cubicBezTo>
                    <a:pt x="126" y="6"/>
                    <a:pt x="126" y="6"/>
                    <a:pt x="126" y="6"/>
                  </a:cubicBezTo>
                  <a:cubicBezTo>
                    <a:pt x="126" y="3"/>
                    <a:pt x="123" y="0"/>
                    <a:pt x="120" y="1"/>
                  </a:cubicBezTo>
                  <a:cubicBezTo>
                    <a:pt x="117" y="1"/>
                    <a:pt x="114" y="4"/>
                    <a:pt x="115" y="7"/>
                  </a:cubicBezTo>
                  <a:cubicBezTo>
                    <a:pt x="122" y="71"/>
                    <a:pt x="122" y="71"/>
                    <a:pt x="122" y="71"/>
                  </a:cubicBezTo>
                  <a:cubicBezTo>
                    <a:pt x="122" y="71"/>
                    <a:pt x="122" y="71"/>
                    <a:pt x="122" y="71"/>
                  </a:cubicBezTo>
                  <a:cubicBezTo>
                    <a:pt x="116" y="72"/>
                    <a:pt x="110" y="72"/>
                    <a:pt x="103" y="72"/>
                  </a:cubicBezTo>
                  <a:cubicBezTo>
                    <a:pt x="109" y="29"/>
                    <a:pt x="109" y="29"/>
                    <a:pt x="109" y="29"/>
                  </a:cubicBezTo>
                  <a:cubicBezTo>
                    <a:pt x="110" y="26"/>
                    <a:pt x="107" y="23"/>
                    <a:pt x="104" y="23"/>
                  </a:cubicBezTo>
                  <a:cubicBezTo>
                    <a:pt x="101" y="23"/>
                    <a:pt x="98" y="25"/>
                    <a:pt x="98" y="28"/>
                  </a:cubicBezTo>
                  <a:cubicBezTo>
                    <a:pt x="92" y="72"/>
                    <a:pt x="92" y="72"/>
                    <a:pt x="92" y="72"/>
                  </a:cubicBezTo>
                  <a:cubicBezTo>
                    <a:pt x="89" y="72"/>
                    <a:pt x="87" y="72"/>
                    <a:pt x="85" y="72"/>
                  </a:cubicBezTo>
                  <a:cubicBezTo>
                    <a:pt x="89" y="7"/>
                    <a:pt x="89" y="7"/>
                    <a:pt x="89" y="7"/>
                  </a:cubicBezTo>
                  <a:cubicBezTo>
                    <a:pt x="89" y="4"/>
                    <a:pt x="87" y="1"/>
                    <a:pt x="84" y="1"/>
                  </a:cubicBezTo>
                  <a:cubicBezTo>
                    <a:pt x="81" y="0"/>
                    <a:pt x="78" y="3"/>
                    <a:pt x="78" y="6"/>
                  </a:cubicBezTo>
                  <a:cubicBezTo>
                    <a:pt x="73" y="71"/>
                    <a:pt x="73" y="71"/>
                    <a:pt x="73" y="71"/>
                  </a:cubicBezTo>
                  <a:cubicBezTo>
                    <a:pt x="73" y="71"/>
                    <a:pt x="72" y="71"/>
                    <a:pt x="71" y="71"/>
                  </a:cubicBezTo>
                  <a:cubicBezTo>
                    <a:pt x="71" y="70"/>
                    <a:pt x="71" y="69"/>
                    <a:pt x="71" y="68"/>
                  </a:cubicBezTo>
                  <a:cubicBezTo>
                    <a:pt x="58" y="22"/>
                    <a:pt x="58" y="22"/>
                    <a:pt x="58" y="22"/>
                  </a:cubicBezTo>
                  <a:cubicBezTo>
                    <a:pt x="57" y="19"/>
                    <a:pt x="54" y="17"/>
                    <a:pt x="51" y="18"/>
                  </a:cubicBezTo>
                  <a:cubicBezTo>
                    <a:pt x="48" y="19"/>
                    <a:pt x="46" y="22"/>
                    <a:pt x="47" y="25"/>
                  </a:cubicBezTo>
                  <a:cubicBezTo>
                    <a:pt x="60" y="69"/>
                    <a:pt x="60" y="69"/>
                    <a:pt x="60" y="69"/>
                  </a:cubicBezTo>
                  <a:cubicBezTo>
                    <a:pt x="59" y="69"/>
                    <a:pt x="58" y="69"/>
                    <a:pt x="58" y="69"/>
                  </a:cubicBezTo>
                  <a:cubicBezTo>
                    <a:pt x="58" y="69"/>
                    <a:pt x="58" y="69"/>
                    <a:pt x="58" y="68"/>
                  </a:cubicBezTo>
                  <a:cubicBezTo>
                    <a:pt x="40" y="15"/>
                    <a:pt x="40" y="15"/>
                    <a:pt x="40" y="15"/>
                  </a:cubicBezTo>
                  <a:cubicBezTo>
                    <a:pt x="39" y="12"/>
                    <a:pt x="36" y="10"/>
                    <a:pt x="33" y="11"/>
                  </a:cubicBezTo>
                  <a:cubicBezTo>
                    <a:pt x="30" y="12"/>
                    <a:pt x="28" y="15"/>
                    <a:pt x="29" y="18"/>
                  </a:cubicBezTo>
                  <a:cubicBezTo>
                    <a:pt x="45" y="67"/>
                    <a:pt x="45" y="67"/>
                    <a:pt x="45" y="67"/>
                  </a:cubicBezTo>
                  <a:cubicBezTo>
                    <a:pt x="42" y="66"/>
                    <a:pt x="38" y="65"/>
                    <a:pt x="35" y="64"/>
                  </a:cubicBezTo>
                  <a:cubicBezTo>
                    <a:pt x="12" y="18"/>
                    <a:pt x="12" y="18"/>
                    <a:pt x="12" y="18"/>
                  </a:cubicBezTo>
                  <a:cubicBezTo>
                    <a:pt x="10" y="15"/>
                    <a:pt x="7" y="14"/>
                    <a:pt x="4" y="15"/>
                  </a:cubicBezTo>
                  <a:cubicBezTo>
                    <a:pt x="1" y="17"/>
                    <a:pt x="0" y="20"/>
                    <a:pt x="2" y="23"/>
                  </a:cubicBezTo>
                  <a:cubicBezTo>
                    <a:pt x="20" y="58"/>
                    <a:pt x="20" y="58"/>
                    <a:pt x="20" y="58"/>
                  </a:cubicBezTo>
                  <a:cubicBezTo>
                    <a:pt x="13" y="56"/>
                    <a:pt x="8" y="53"/>
                    <a:pt x="3" y="50"/>
                  </a:cubicBezTo>
                  <a:cubicBezTo>
                    <a:pt x="34" y="192"/>
                    <a:pt x="34" y="192"/>
                    <a:pt x="34" y="192"/>
                  </a:cubicBezTo>
                  <a:cubicBezTo>
                    <a:pt x="162" y="192"/>
                    <a:pt x="162" y="192"/>
                    <a:pt x="162" y="192"/>
                  </a:cubicBezTo>
                  <a:cubicBezTo>
                    <a:pt x="193" y="50"/>
                    <a:pt x="193" y="50"/>
                    <a:pt x="193" y="50"/>
                  </a:cubicBezTo>
                  <a:cubicBezTo>
                    <a:pt x="190" y="52"/>
                    <a:pt x="186" y="54"/>
                    <a:pt x="182" y="56"/>
                  </a:cubicBezTo>
                  <a:close/>
                  <a:moveTo>
                    <a:pt x="98" y="161"/>
                  </a:moveTo>
                  <a:cubicBezTo>
                    <a:pt x="81" y="161"/>
                    <a:pt x="68" y="147"/>
                    <a:pt x="68" y="129"/>
                  </a:cubicBezTo>
                  <a:cubicBezTo>
                    <a:pt x="68" y="112"/>
                    <a:pt x="81" y="98"/>
                    <a:pt x="98" y="98"/>
                  </a:cubicBezTo>
                  <a:cubicBezTo>
                    <a:pt x="115" y="98"/>
                    <a:pt x="128" y="112"/>
                    <a:pt x="128" y="129"/>
                  </a:cubicBezTo>
                  <a:cubicBezTo>
                    <a:pt x="128" y="147"/>
                    <a:pt x="115" y="161"/>
                    <a:pt x="9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9" name="Freeform 69"/>
            <p:cNvSpPr>
              <a:spLocks noEditPoints="1"/>
            </p:cNvSpPr>
            <p:nvPr/>
          </p:nvSpPr>
          <p:spPr bwMode="auto">
            <a:xfrm>
              <a:off x="939" y="1984"/>
              <a:ext cx="357" cy="356"/>
            </a:xfrm>
            <a:custGeom>
              <a:avLst/>
              <a:gdLst>
                <a:gd name="T0" fmla="*/ 192 w 193"/>
                <a:gd name="T1" fmla="*/ 49 h 192"/>
                <a:gd name="T2" fmla="*/ 192 w 193"/>
                <a:gd name="T3" fmla="*/ 48 h 192"/>
                <a:gd name="T4" fmla="*/ 192 w 193"/>
                <a:gd name="T5" fmla="*/ 48 h 192"/>
                <a:gd name="T6" fmla="*/ 192 w 193"/>
                <a:gd name="T7" fmla="*/ 47 h 192"/>
                <a:gd name="T8" fmla="*/ 191 w 193"/>
                <a:gd name="T9" fmla="*/ 46 h 192"/>
                <a:gd name="T10" fmla="*/ 191 w 193"/>
                <a:gd name="T11" fmla="*/ 46 h 192"/>
                <a:gd name="T12" fmla="*/ 190 w 193"/>
                <a:gd name="T13" fmla="*/ 45 h 192"/>
                <a:gd name="T14" fmla="*/ 190 w 193"/>
                <a:gd name="T15" fmla="*/ 45 h 192"/>
                <a:gd name="T16" fmla="*/ 56 w 193"/>
                <a:gd name="T17" fmla="*/ 1 h 192"/>
                <a:gd name="T18" fmla="*/ 52 w 193"/>
                <a:gd name="T19" fmla="*/ 1 h 192"/>
                <a:gd name="T20" fmla="*/ 2 w 193"/>
                <a:gd name="T21" fmla="*/ 34 h 192"/>
                <a:gd name="T22" fmla="*/ 1 w 193"/>
                <a:gd name="T23" fmla="*/ 39 h 192"/>
                <a:gd name="T24" fmla="*/ 1 w 193"/>
                <a:gd name="T25" fmla="*/ 41 h 192"/>
                <a:gd name="T26" fmla="*/ 1 w 193"/>
                <a:gd name="T27" fmla="*/ 188 h 192"/>
                <a:gd name="T28" fmla="*/ 2 w 193"/>
                <a:gd name="T29" fmla="*/ 191 h 192"/>
                <a:gd name="T30" fmla="*/ 5 w 193"/>
                <a:gd name="T31" fmla="*/ 192 h 192"/>
                <a:gd name="T32" fmla="*/ 5 w 193"/>
                <a:gd name="T33" fmla="*/ 192 h 192"/>
                <a:gd name="T34" fmla="*/ 189 w 193"/>
                <a:gd name="T35" fmla="*/ 174 h 192"/>
                <a:gd name="T36" fmla="*/ 193 w 193"/>
                <a:gd name="T37" fmla="*/ 170 h 192"/>
                <a:gd name="T38" fmla="*/ 193 w 193"/>
                <a:gd name="T39" fmla="*/ 49 h 192"/>
                <a:gd name="T40" fmla="*/ 192 w 193"/>
                <a:gd name="T41" fmla="*/ 49 h 192"/>
                <a:gd name="T42" fmla="*/ 43 w 193"/>
                <a:gd name="T43" fmla="*/ 81 h 192"/>
                <a:gd name="T44" fmla="*/ 48 w 193"/>
                <a:gd name="T45" fmla="*/ 76 h 192"/>
                <a:gd name="T46" fmla="*/ 52 w 193"/>
                <a:gd name="T47" fmla="*/ 81 h 192"/>
                <a:gd name="T48" fmla="*/ 48 w 193"/>
                <a:gd name="T49" fmla="*/ 87 h 192"/>
                <a:gd name="T50" fmla="*/ 43 w 193"/>
                <a:gd name="T51" fmla="*/ 81 h 192"/>
                <a:gd name="T52" fmla="*/ 69 w 193"/>
                <a:gd name="T53" fmla="*/ 142 h 192"/>
                <a:gd name="T54" fmla="*/ 81 w 193"/>
                <a:gd name="T55" fmla="*/ 128 h 192"/>
                <a:gd name="T56" fmla="*/ 93 w 193"/>
                <a:gd name="T57" fmla="*/ 142 h 192"/>
                <a:gd name="T58" fmla="*/ 81 w 193"/>
                <a:gd name="T59" fmla="*/ 156 h 192"/>
                <a:gd name="T60" fmla="*/ 69 w 193"/>
                <a:gd name="T61" fmla="*/ 142 h 192"/>
                <a:gd name="T62" fmla="*/ 129 w 193"/>
                <a:gd name="T63" fmla="*/ 88 h 192"/>
                <a:gd name="T64" fmla="*/ 138 w 193"/>
                <a:gd name="T65" fmla="*/ 77 h 192"/>
                <a:gd name="T66" fmla="*/ 147 w 193"/>
                <a:gd name="T67" fmla="*/ 88 h 192"/>
                <a:gd name="T68" fmla="*/ 138 w 193"/>
                <a:gd name="T69" fmla="*/ 98 h 192"/>
                <a:gd name="T70" fmla="*/ 129 w 193"/>
                <a:gd name="T71" fmla="*/ 88 h 192"/>
                <a:gd name="T72" fmla="*/ 55 w 193"/>
                <a:gd name="T73" fmla="*/ 9 h 192"/>
                <a:gd name="T74" fmla="*/ 160 w 193"/>
                <a:gd name="T75" fmla="*/ 44 h 192"/>
                <a:gd name="T76" fmla="*/ 13 w 193"/>
                <a:gd name="T77" fmla="*/ 37 h 192"/>
                <a:gd name="T78" fmla="*/ 55 w 193"/>
                <a:gd name="T79" fmla="*/ 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192">
                  <a:moveTo>
                    <a:pt x="192" y="49"/>
                  </a:moveTo>
                  <a:cubicBezTo>
                    <a:pt x="192" y="49"/>
                    <a:pt x="192" y="48"/>
                    <a:pt x="192" y="48"/>
                  </a:cubicBezTo>
                  <a:cubicBezTo>
                    <a:pt x="192" y="48"/>
                    <a:pt x="192" y="48"/>
                    <a:pt x="192" y="48"/>
                  </a:cubicBezTo>
                  <a:cubicBezTo>
                    <a:pt x="192" y="47"/>
                    <a:pt x="192" y="47"/>
                    <a:pt x="192" y="47"/>
                  </a:cubicBezTo>
                  <a:cubicBezTo>
                    <a:pt x="192" y="47"/>
                    <a:pt x="191" y="46"/>
                    <a:pt x="191" y="46"/>
                  </a:cubicBezTo>
                  <a:cubicBezTo>
                    <a:pt x="191" y="46"/>
                    <a:pt x="191" y="46"/>
                    <a:pt x="191" y="46"/>
                  </a:cubicBezTo>
                  <a:cubicBezTo>
                    <a:pt x="190" y="46"/>
                    <a:pt x="190" y="46"/>
                    <a:pt x="190" y="45"/>
                  </a:cubicBezTo>
                  <a:cubicBezTo>
                    <a:pt x="190" y="45"/>
                    <a:pt x="190" y="45"/>
                    <a:pt x="190" y="45"/>
                  </a:cubicBezTo>
                  <a:cubicBezTo>
                    <a:pt x="56" y="1"/>
                    <a:pt x="56" y="1"/>
                    <a:pt x="56" y="1"/>
                  </a:cubicBezTo>
                  <a:cubicBezTo>
                    <a:pt x="55" y="0"/>
                    <a:pt x="53" y="0"/>
                    <a:pt x="52" y="1"/>
                  </a:cubicBezTo>
                  <a:cubicBezTo>
                    <a:pt x="2" y="34"/>
                    <a:pt x="2" y="34"/>
                    <a:pt x="2" y="34"/>
                  </a:cubicBezTo>
                  <a:cubicBezTo>
                    <a:pt x="1" y="35"/>
                    <a:pt x="0" y="37"/>
                    <a:pt x="1" y="39"/>
                  </a:cubicBezTo>
                  <a:cubicBezTo>
                    <a:pt x="1" y="40"/>
                    <a:pt x="1" y="40"/>
                    <a:pt x="1" y="41"/>
                  </a:cubicBezTo>
                  <a:cubicBezTo>
                    <a:pt x="1" y="188"/>
                    <a:pt x="1" y="188"/>
                    <a:pt x="1" y="188"/>
                  </a:cubicBezTo>
                  <a:cubicBezTo>
                    <a:pt x="1" y="189"/>
                    <a:pt x="1" y="191"/>
                    <a:pt x="2" y="191"/>
                  </a:cubicBezTo>
                  <a:cubicBezTo>
                    <a:pt x="3" y="192"/>
                    <a:pt x="4" y="192"/>
                    <a:pt x="5" y="192"/>
                  </a:cubicBezTo>
                  <a:cubicBezTo>
                    <a:pt x="5" y="192"/>
                    <a:pt x="5" y="192"/>
                    <a:pt x="5" y="192"/>
                  </a:cubicBezTo>
                  <a:cubicBezTo>
                    <a:pt x="189" y="174"/>
                    <a:pt x="189" y="174"/>
                    <a:pt x="189" y="174"/>
                  </a:cubicBezTo>
                  <a:cubicBezTo>
                    <a:pt x="191" y="174"/>
                    <a:pt x="193" y="172"/>
                    <a:pt x="193" y="170"/>
                  </a:cubicBezTo>
                  <a:cubicBezTo>
                    <a:pt x="193" y="49"/>
                    <a:pt x="193" y="49"/>
                    <a:pt x="193" y="49"/>
                  </a:cubicBezTo>
                  <a:cubicBezTo>
                    <a:pt x="193" y="49"/>
                    <a:pt x="192" y="49"/>
                    <a:pt x="192" y="49"/>
                  </a:cubicBezTo>
                  <a:close/>
                  <a:moveTo>
                    <a:pt x="43" y="81"/>
                  </a:moveTo>
                  <a:cubicBezTo>
                    <a:pt x="43" y="78"/>
                    <a:pt x="45" y="76"/>
                    <a:pt x="48" y="76"/>
                  </a:cubicBezTo>
                  <a:cubicBezTo>
                    <a:pt x="50" y="76"/>
                    <a:pt x="52" y="78"/>
                    <a:pt x="52" y="81"/>
                  </a:cubicBezTo>
                  <a:cubicBezTo>
                    <a:pt x="52" y="85"/>
                    <a:pt x="50" y="87"/>
                    <a:pt x="48" y="87"/>
                  </a:cubicBezTo>
                  <a:cubicBezTo>
                    <a:pt x="45" y="87"/>
                    <a:pt x="43" y="85"/>
                    <a:pt x="43" y="81"/>
                  </a:cubicBezTo>
                  <a:close/>
                  <a:moveTo>
                    <a:pt x="69" y="142"/>
                  </a:moveTo>
                  <a:cubicBezTo>
                    <a:pt x="69" y="134"/>
                    <a:pt x="74" y="128"/>
                    <a:pt x="81" y="128"/>
                  </a:cubicBezTo>
                  <a:cubicBezTo>
                    <a:pt x="87" y="128"/>
                    <a:pt x="93" y="134"/>
                    <a:pt x="93" y="142"/>
                  </a:cubicBezTo>
                  <a:cubicBezTo>
                    <a:pt x="93" y="150"/>
                    <a:pt x="87" y="156"/>
                    <a:pt x="81" y="156"/>
                  </a:cubicBezTo>
                  <a:cubicBezTo>
                    <a:pt x="74" y="156"/>
                    <a:pt x="69" y="150"/>
                    <a:pt x="69" y="142"/>
                  </a:cubicBezTo>
                  <a:close/>
                  <a:moveTo>
                    <a:pt x="129" y="88"/>
                  </a:moveTo>
                  <a:cubicBezTo>
                    <a:pt x="129" y="82"/>
                    <a:pt x="133" y="77"/>
                    <a:pt x="138" y="77"/>
                  </a:cubicBezTo>
                  <a:cubicBezTo>
                    <a:pt x="143" y="77"/>
                    <a:pt x="147" y="82"/>
                    <a:pt x="147" y="88"/>
                  </a:cubicBezTo>
                  <a:cubicBezTo>
                    <a:pt x="147" y="93"/>
                    <a:pt x="143" y="98"/>
                    <a:pt x="138" y="98"/>
                  </a:cubicBezTo>
                  <a:cubicBezTo>
                    <a:pt x="133" y="98"/>
                    <a:pt x="129" y="93"/>
                    <a:pt x="129" y="88"/>
                  </a:cubicBezTo>
                  <a:close/>
                  <a:moveTo>
                    <a:pt x="55" y="9"/>
                  </a:moveTo>
                  <a:cubicBezTo>
                    <a:pt x="160" y="44"/>
                    <a:pt x="160" y="44"/>
                    <a:pt x="160" y="44"/>
                  </a:cubicBezTo>
                  <a:cubicBezTo>
                    <a:pt x="13" y="37"/>
                    <a:pt x="13" y="37"/>
                    <a:pt x="13" y="37"/>
                  </a:cubicBezTo>
                  <a:lnTo>
                    <a:pt x="5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0" name="Oval 70"/>
            <p:cNvSpPr>
              <a:spLocks noChangeArrowheads="1"/>
            </p:cNvSpPr>
            <p:nvPr/>
          </p:nvSpPr>
          <p:spPr bwMode="auto">
            <a:xfrm>
              <a:off x="1027" y="2017"/>
              <a:ext cx="34" cy="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1" name="Freeform 71"/>
            <p:cNvSpPr/>
            <p:nvPr/>
          </p:nvSpPr>
          <p:spPr bwMode="auto">
            <a:xfrm>
              <a:off x="7334" y="2212"/>
              <a:ext cx="171" cy="128"/>
            </a:xfrm>
            <a:custGeom>
              <a:avLst/>
              <a:gdLst>
                <a:gd name="T0" fmla="*/ 89 w 92"/>
                <a:gd name="T1" fmla="*/ 9 h 69"/>
                <a:gd name="T2" fmla="*/ 68 w 92"/>
                <a:gd name="T3" fmla="*/ 4 h 69"/>
                <a:gd name="T4" fmla="*/ 67 w 92"/>
                <a:gd name="T5" fmla="*/ 4 h 69"/>
                <a:gd name="T6" fmla="*/ 56 w 92"/>
                <a:gd name="T7" fmla="*/ 12 h 69"/>
                <a:gd name="T8" fmla="*/ 56 w 92"/>
                <a:gd name="T9" fmla="*/ 12 h 69"/>
                <a:gd name="T10" fmla="*/ 49 w 92"/>
                <a:gd name="T11" fmla="*/ 22 h 69"/>
                <a:gd name="T12" fmla="*/ 50 w 92"/>
                <a:gd name="T13" fmla="*/ 31 h 69"/>
                <a:gd name="T14" fmla="*/ 2 w 92"/>
                <a:gd name="T15" fmla="*/ 62 h 69"/>
                <a:gd name="T16" fmla="*/ 1 w 92"/>
                <a:gd name="T17" fmla="*/ 68 h 69"/>
                <a:gd name="T18" fmla="*/ 4 w 92"/>
                <a:gd name="T19" fmla="*/ 69 h 69"/>
                <a:gd name="T20" fmla="*/ 6 w 92"/>
                <a:gd name="T21" fmla="*/ 69 h 69"/>
                <a:gd name="T22" fmla="*/ 54 w 92"/>
                <a:gd name="T23" fmla="*/ 37 h 69"/>
                <a:gd name="T24" fmla="*/ 65 w 92"/>
                <a:gd name="T25" fmla="*/ 41 h 69"/>
                <a:gd name="T26" fmla="*/ 74 w 92"/>
                <a:gd name="T27" fmla="*/ 38 h 69"/>
                <a:gd name="T28" fmla="*/ 84 w 92"/>
                <a:gd name="T29" fmla="*/ 31 h 69"/>
                <a:gd name="T30" fmla="*/ 84 w 92"/>
                <a:gd name="T31" fmla="*/ 31 h 69"/>
                <a:gd name="T32" fmla="*/ 85 w 92"/>
                <a:gd name="T33" fmla="*/ 31 h 69"/>
                <a:gd name="T34" fmla="*/ 85 w 92"/>
                <a:gd name="T35" fmla="*/ 31 h 69"/>
                <a:gd name="T36" fmla="*/ 86 w 92"/>
                <a:gd name="T37" fmla="*/ 30 h 69"/>
                <a:gd name="T38" fmla="*/ 91 w 92"/>
                <a:gd name="T39" fmla="*/ 21 h 69"/>
                <a:gd name="T40" fmla="*/ 89 w 92"/>
                <a:gd name="T41" fmla="*/ 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9">
                  <a:moveTo>
                    <a:pt x="89" y="9"/>
                  </a:moveTo>
                  <a:cubicBezTo>
                    <a:pt x="84" y="2"/>
                    <a:pt x="75" y="0"/>
                    <a:pt x="68" y="4"/>
                  </a:cubicBezTo>
                  <a:cubicBezTo>
                    <a:pt x="68" y="4"/>
                    <a:pt x="67" y="4"/>
                    <a:pt x="67" y="4"/>
                  </a:cubicBezTo>
                  <a:cubicBezTo>
                    <a:pt x="56" y="12"/>
                    <a:pt x="56" y="12"/>
                    <a:pt x="56" y="12"/>
                  </a:cubicBezTo>
                  <a:cubicBezTo>
                    <a:pt x="56" y="12"/>
                    <a:pt x="56" y="12"/>
                    <a:pt x="56" y="12"/>
                  </a:cubicBezTo>
                  <a:cubicBezTo>
                    <a:pt x="52" y="14"/>
                    <a:pt x="50" y="18"/>
                    <a:pt x="49" y="22"/>
                  </a:cubicBezTo>
                  <a:cubicBezTo>
                    <a:pt x="48" y="25"/>
                    <a:pt x="49" y="28"/>
                    <a:pt x="50" y="31"/>
                  </a:cubicBezTo>
                  <a:cubicBezTo>
                    <a:pt x="2" y="62"/>
                    <a:pt x="2" y="62"/>
                    <a:pt x="2" y="62"/>
                  </a:cubicBezTo>
                  <a:cubicBezTo>
                    <a:pt x="0" y="64"/>
                    <a:pt x="0" y="66"/>
                    <a:pt x="1" y="68"/>
                  </a:cubicBezTo>
                  <a:cubicBezTo>
                    <a:pt x="2" y="69"/>
                    <a:pt x="3" y="69"/>
                    <a:pt x="4" y="69"/>
                  </a:cubicBezTo>
                  <a:cubicBezTo>
                    <a:pt x="5" y="69"/>
                    <a:pt x="6" y="69"/>
                    <a:pt x="6" y="69"/>
                  </a:cubicBezTo>
                  <a:cubicBezTo>
                    <a:pt x="54" y="37"/>
                    <a:pt x="54" y="37"/>
                    <a:pt x="54" y="37"/>
                  </a:cubicBezTo>
                  <a:cubicBezTo>
                    <a:pt x="57" y="40"/>
                    <a:pt x="61" y="41"/>
                    <a:pt x="65" y="41"/>
                  </a:cubicBezTo>
                  <a:cubicBezTo>
                    <a:pt x="68" y="41"/>
                    <a:pt x="71" y="40"/>
                    <a:pt x="74" y="38"/>
                  </a:cubicBezTo>
                  <a:cubicBezTo>
                    <a:pt x="84" y="31"/>
                    <a:pt x="84" y="31"/>
                    <a:pt x="84" y="31"/>
                  </a:cubicBezTo>
                  <a:cubicBezTo>
                    <a:pt x="84" y="31"/>
                    <a:pt x="84" y="31"/>
                    <a:pt x="84" y="31"/>
                  </a:cubicBezTo>
                  <a:cubicBezTo>
                    <a:pt x="84" y="31"/>
                    <a:pt x="84" y="31"/>
                    <a:pt x="85" y="31"/>
                  </a:cubicBezTo>
                  <a:cubicBezTo>
                    <a:pt x="85" y="31"/>
                    <a:pt x="85" y="31"/>
                    <a:pt x="85" y="31"/>
                  </a:cubicBezTo>
                  <a:cubicBezTo>
                    <a:pt x="86" y="31"/>
                    <a:pt x="86" y="30"/>
                    <a:pt x="86" y="30"/>
                  </a:cubicBezTo>
                  <a:cubicBezTo>
                    <a:pt x="89" y="28"/>
                    <a:pt x="91" y="25"/>
                    <a:pt x="91" y="21"/>
                  </a:cubicBezTo>
                  <a:cubicBezTo>
                    <a:pt x="92" y="17"/>
                    <a:pt x="91" y="13"/>
                    <a:pt x="8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2" name="Freeform 72"/>
            <p:cNvSpPr>
              <a:spLocks noEditPoints="1"/>
            </p:cNvSpPr>
            <p:nvPr/>
          </p:nvSpPr>
          <p:spPr bwMode="auto">
            <a:xfrm>
              <a:off x="7173" y="2073"/>
              <a:ext cx="297" cy="178"/>
            </a:xfrm>
            <a:custGeom>
              <a:avLst/>
              <a:gdLst>
                <a:gd name="T0" fmla="*/ 160 w 160"/>
                <a:gd name="T1" fmla="*/ 32 h 96"/>
                <a:gd name="T2" fmla="*/ 158 w 160"/>
                <a:gd name="T3" fmla="*/ 18 h 96"/>
                <a:gd name="T4" fmla="*/ 156 w 160"/>
                <a:gd name="T5" fmla="*/ 16 h 96"/>
                <a:gd name="T6" fmla="*/ 79 w 160"/>
                <a:gd name="T7" fmla="*/ 0 h 96"/>
                <a:gd name="T8" fmla="*/ 2 w 160"/>
                <a:gd name="T9" fmla="*/ 16 h 96"/>
                <a:gd name="T10" fmla="*/ 2 w 160"/>
                <a:gd name="T11" fmla="*/ 18 h 96"/>
                <a:gd name="T12" fmla="*/ 0 w 160"/>
                <a:gd name="T13" fmla="*/ 32 h 96"/>
                <a:gd name="T14" fmla="*/ 80 w 160"/>
                <a:gd name="T15" fmla="*/ 96 h 96"/>
                <a:gd name="T16" fmla="*/ 160 w 160"/>
                <a:gd name="T17" fmla="*/ 32 h 96"/>
                <a:gd name="T18" fmla="*/ 79 w 160"/>
                <a:gd name="T19" fmla="*/ 8 h 96"/>
                <a:gd name="T20" fmla="*/ 150 w 160"/>
                <a:gd name="T21" fmla="*/ 20 h 96"/>
                <a:gd name="T22" fmla="*/ 79 w 160"/>
                <a:gd name="T23" fmla="*/ 33 h 96"/>
                <a:gd name="T24" fmla="*/ 9 w 160"/>
                <a:gd name="T25" fmla="*/ 20 h 96"/>
                <a:gd name="T26" fmla="*/ 9 w 160"/>
                <a:gd name="T27" fmla="*/ 20 h 96"/>
                <a:gd name="T28" fmla="*/ 79 w 160"/>
                <a:gd name="T2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96">
                  <a:moveTo>
                    <a:pt x="160" y="32"/>
                  </a:moveTo>
                  <a:cubicBezTo>
                    <a:pt x="160" y="27"/>
                    <a:pt x="159" y="23"/>
                    <a:pt x="158" y="18"/>
                  </a:cubicBezTo>
                  <a:cubicBezTo>
                    <a:pt x="157" y="17"/>
                    <a:pt x="157" y="16"/>
                    <a:pt x="156" y="16"/>
                  </a:cubicBezTo>
                  <a:cubicBezTo>
                    <a:pt x="147" y="3"/>
                    <a:pt x="103" y="0"/>
                    <a:pt x="79" y="0"/>
                  </a:cubicBezTo>
                  <a:cubicBezTo>
                    <a:pt x="55" y="0"/>
                    <a:pt x="10" y="4"/>
                    <a:pt x="2" y="16"/>
                  </a:cubicBezTo>
                  <a:cubicBezTo>
                    <a:pt x="2" y="17"/>
                    <a:pt x="2" y="17"/>
                    <a:pt x="2" y="18"/>
                  </a:cubicBezTo>
                  <a:cubicBezTo>
                    <a:pt x="0" y="22"/>
                    <a:pt x="0" y="27"/>
                    <a:pt x="0" y="32"/>
                  </a:cubicBezTo>
                  <a:cubicBezTo>
                    <a:pt x="0" y="67"/>
                    <a:pt x="35" y="96"/>
                    <a:pt x="80" y="96"/>
                  </a:cubicBezTo>
                  <a:cubicBezTo>
                    <a:pt x="124" y="96"/>
                    <a:pt x="160" y="67"/>
                    <a:pt x="160" y="32"/>
                  </a:cubicBezTo>
                  <a:close/>
                  <a:moveTo>
                    <a:pt x="79" y="8"/>
                  </a:moveTo>
                  <a:cubicBezTo>
                    <a:pt x="124" y="8"/>
                    <a:pt x="149" y="16"/>
                    <a:pt x="150" y="20"/>
                  </a:cubicBezTo>
                  <a:cubicBezTo>
                    <a:pt x="149" y="24"/>
                    <a:pt x="127" y="33"/>
                    <a:pt x="79" y="33"/>
                  </a:cubicBezTo>
                  <a:cubicBezTo>
                    <a:pt x="31" y="33"/>
                    <a:pt x="9" y="24"/>
                    <a:pt x="9" y="20"/>
                  </a:cubicBezTo>
                  <a:cubicBezTo>
                    <a:pt x="9" y="20"/>
                    <a:pt x="9" y="20"/>
                    <a:pt x="9" y="20"/>
                  </a:cubicBezTo>
                  <a:cubicBezTo>
                    <a:pt x="10" y="16"/>
                    <a:pt x="36" y="8"/>
                    <a:pt x="7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3" name="Freeform 73"/>
            <p:cNvSpPr/>
            <p:nvPr/>
          </p:nvSpPr>
          <p:spPr bwMode="auto">
            <a:xfrm>
              <a:off x="7349" y="2006"/>
              <a:ext cx="13" cy="48"/>
            </a:xfrm>
            <a:custGeom>
              <a:avLst/>
              <a:gdLst>
                <a:gd name="T0" fmla="*/ 4 w 7"/>
                <a:gd name="T1" fmla="*/ 26 h 26"/>
                <a:gd name="T2" fmla="*/ 7 w 7"/>
                <a:gd name="T3" fmla="*/ 22 h 26"/>
                <a:gd name="T4" fmla="*/ 7 w 7"/>
                <a:gd name="T5" fmla="*/ 4 h 26"/>
                <a:gd name="T6" fmla="*/ 4 w 7"/>
                <a:gd name="T7" fmla="*/ 0 h 26"/>
                <a:gd name="T8" fmla="*/ 0 w 7"/>
                <a:gd name="T9" fmla="*/ 4 h 26"/>
                <a:gd name="T10" fmla="*/ 0 w 7"/>
                <a:gd name="T11" fmla="*/ 22 h 26"/>
                <a:gd name="T12" fmla="*/ 4 w 7"/>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7" h="26">
                  <a:moveTo>
                    <a:pt x="4" y="26"/>
                  </a:moveTo>
                  <a:cubicBezTo>
                    <a:pt x="6" y="26"/>
                    <a:pt x="7" y="24"/>
                    <a:pt x="7" y="22"/>
                  </a:cubicBezTo>
                  <a:cubicBezTo>
                    <a:pt x="7" y="4"/>
                    <a:pt x="7" y="4"/>
                    <a:pt x="7" y="4"/>
                  </a:cubicBezTo>
                  <a:cubicBezTo>
                    <a:pt x="7"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4" name="Freeform 74"/>
            <p:cNvSpPr/>
            <p:nvPr/>
          </p:nvSpPr>
          <p:spPr bwMode="auto">
            <a:xfrm>
              <a:off x="7314" y="1984"/>
              <a:ext cx="13" cy="70"/>
            </a:xfrm>
            <a:custGeom>
              <a:avLst/>
              <a:gdLst>
                <a:gd name="T0" fmla="*/ 3 w 7"/>
                <a:gd name="T1" fmla="*/ 38 h 38"/>
                <a:gd name="T2" fmla="*/ 7 w 7"/>
                <a:gd name="T3" fmla="*/ 34 h 38"/>
                <a:gd name="T4" fmla="*/ 7 w 7"/>
                <a:gd name="T5" fmla="*/ 4 h 38"/>
                <a:gd name="T6" fmla="*/ 3 w 7"/>
                <a:gd name="T7" fmla="*/ 0 h 38"/>
                <a:gd name="T8" fmla="*/ 0 w 7"/>
                <a:gd name="T9" fmla="*/ 4 h 38"/>
                <a:gd name="T10" fmla="*/ 0 w 7"/>
                <a:gd name="T11" fmla="*/ 34 h 38"/>
                <a:gd name="T12" fmla="*/ 3 w 7"/>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 h="38">
                  <a:moveTo>
                    <a:pt x="3" y="38"/>
                  </a:moveTo>
                  <a:cubicBezTo>
                    <a:pt x="5" y="38"/>
                    <a:pt x="7" y="36"/>
                    <a:pt x="7" y="34"/>
                  </a:cubicBezTo>
                  <a:cubicBezTo>
                    <a:pt x="7" y="4"/>
                    <a:pt x="7" y="4"/>
                    <a:pt x="7" y="4"/>
                  </a:cubicBezTo>
                  <a:cubicBezTo>
                    <a:pt x="7" y="2"/>
                    <a:pt x="5" y="0"/>
                    <a:pt x="3" y="0"/>
                  </a:cubicBezTo>
                  <a:cubicBezTo>
                    <a:pt x="1" y="0"/>
                    <a:pt x="0" y="2"/>
                    <a:pt x="0" y="4"/>
                  </a:cubicBezTo>
                  <a:cubicBezTo>
                    <a:pt x="0" y="34"/>
                    <a:pt x="0" y="34"/>
                    <a:pt x="0" y="34"/>
                  </a:cubicBezTo>
                  <a:cubicBezTo>
                    <a:pt x="0" y="36"/>
                    <a:pt x="1"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5" name="Freeform 75"/>
            <p:cNvSpPr/>
            <p:nvPr/>
          </p:nvSpPr>
          <p:spPr bwMode="auto">
            <a:xfrm>
              <a:off x="7277" y="2006"/>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6" y="26"/>
                    <a:pt x="8" y="24"/>
                    <a:pt x="8" y="22"/>
                  </a:cubicBezTo>
                  <a:cubicBezTo>
                    <a:pt x="8" y="4"/>
                    <a:pt x="8" y="4"/>
                    <a:pt x="8" y="4"/>
                  </a:cubicBezTo>
                  <a:cubicBezTo>
                    <a:pt x="8"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6" name="Freeform 76"/>
            <p:cNvSpPr>
              <a:spLocks noEditPoints="1"/>
            </p:cNvSpPr>
            <p:nvPr/>
          </p:nvSpPr>
          <p:spPr bwMode="auto">
            <a:xfrm>
              <a:off x="253" y="2765"/>
              <a:ext cx="185" cy="358"/>
            </a:xfrm>
            <a:custGeom>
              <a:avLst/>
              <a:gdLst>
                <a:gd name="T0" fmla="*/ 82 w 100"/>
                <a:gd name="T1" fmla="*/ 185 h 193"/>
                <a:gd name="T2" fmla="*/ 61 w 100"/>
                <a:gd name="T3" fmla="*/ 155 h 193"/>
                <a:gd name="T4" fmla="*/ 66 w 100"/>
                <a:gd name="T5" fmla="*/ 138 h 193"/>
                <a:gd name="T6" fmla="*/ 72 w 100"/>
                <a:gd name="T7" fmla="*/ 131 h 193"/>
                <a:gd name="T8" fmla="*/ 91 w 100"/>
                <a:gd name="T9" fmla="*/ 59 h 193"/>
                <a:gd name="T10" fmla="*/ 83 w 100"/>
                <a:gd name="T11" fmla="*/ 38 h 193"/>
                <a:gd name="T12" fmla="*/ 80 w 100"/>
                <a:gd name="T13" fmla="*/ 36 h 193"/>
                <a:gd name="T14" fmla="*/ 40 w 100"/>
                <a:gd name="T15" fmla="*/ 36 h 193"/>
                <a:gd name="T16" fmla="*/ 26 w 100"/>
                <a:gd name="T17" fmla="*/ 3 h 193"/>
                <a:gd name="T18" fmla="*/ 21 w 100"/>
                <a:gd name="T19" fmla="*/ 1 h 193"/>
                <a:gd name="T20" fmla="*/ 3 w 100"/>
                <a:gd name="T21" fmla="*/ 5 h 193"/>
                <a:gd name="T22" fmla="*/ 0 w 100"/>
                <a:gd name="T23" fmla="*/ 10 h 193"/>
                <a:gd name="T24" fmla="*/ 5 w 100"/>
                <a:gd name="T25" fmla="*/ 13 h 193"/>
                <a:gd name="T26" fmla="*/ 20 w 100"/>
                <a:gd name="T27" fmla="*/ 9 h 193"/>
                <a:gd name="T28" fmla="*/ 31 w 100"/>
                <a:gd name="T29" fmla="*/ 36 h 193"/>
                <a:gd name="T30" fmla="*/ 20 w 100"/>
                <a:gd name="T31" fmla="*/ 36 h 193"/>
                <a:gd name="T32" fmla="*/ 17 w 100"/>
                <a:gd name="T33" fmla="*/ 38 h 193"/>
                <a:gd name="T34" fmla="*/ 8 w 100"/>
                <a:gd name="T35" fmla="*/ 63 h 193"/>
                <a:gd name="T36" fmla="*/ 28 w 100"/>
                <a:gd name="T37" fmla="*/ 131 h 193"/>
                <a:gd name="T38" fmla="*/ 34 w 100"/>
                <a:gd name="T39" fmla="*/ 138 h 193"/>
                <a:gd name="T40" fmla="*/ 39 w 100"/>
                <a:gd name="T41" fmla="*/ 155 h 193"/>
                <a:gd name="T42" fmla="*/ 18 w 100"/>
                <a:gd name="T43" fmla="*/ 185 h 193"/>
                <a:gd name="T44" fmla="*/ 17 w 100"/>
                <a:gd name="T45" fmla="*/ 190 h 193"/>
                <a:gd name="T46" fmla="*/ 20 w 100"/>
                <a:gd name="T47" fmla="*/ 193 h 193"/>
                <a:gd name="T48" fmla="*/ 80 w 100"/>
                <a:gd name="T49" fmla="*/ 193 h 193"/>
                <a:gd name="T50" fmla="*/ 83 w 100"/>
                <a:gd name="T51" fmla="*/ 190 h 193"/>
                <a:gd name="T52" fmla="*/ 82 w 100"/>
                <a:gd name="T53" fmla="*/ 185 h 193"/>
                <a:gd name="T54" fmla="*/ 77 w 100"/>
                <a:gd name="T55" fmla="*/ 44 h 193"/>
                <a:gd name="T56" fmla="*/ 81 w 100"/>
                <a:gd name="T57" fmla="*/ 54 h 193"/>
                <a:gd name="T58" fmla="*/ 80 w 100"/>
                <a:gd name="T59" fmla="*/ 54 h 193"/>
                <a:gd name="T60" fmla="*/ 79 w 100"/>
                <a:gd name="T61" fmla="*/ 54 h 193"/>
                <a:gd name="T62" fmla="*/ 68 w 100"/>
                <a:gd name="T63" fmla="*/ 54 h 193"/>
                <a:gd name="T64" fmla="*/ 53 w 100"/>
                <a:gd name="T65" fmla="*/ 58 h 193"/>
                <a:gd name="T66" fmla="*/ 50 w 100"/>
                <a:gd name="T67" fmla="*/ 59 h 193"/>
                <a:gd name="T68" fmla="*/ 43 w 100"/>
                <a:gd name="T69" fmla="*/ 44 h 193"/>
                <a:gd name="T70" fmla="*/ 77 w 100"/>
                <a:gd name="T71" fmla="*/ 44 h 193"/>
                <a:gd name="T72" fmla="*/ 23 w 100"/>
                <a:gd name="T73" fmla="*/ 44 h 193"/>
                <a:gd name="T74" fmla="*/ 35 w 100"/>
                <a:gd name="T75" fmla="*/ 44 h 193"/>
                <a:gd name="T76" fmla="*/ 42 w 100"/>
                <a:gd name="T77" fmla="*/ 62 h 193"/>
                <a:gd name="T78" fmla="*/ 31 w 100"/>
                <a:gd name="T79" fmla="*/ 63 h 193"/>
                <a:gd name="T80" fmla="*/ 28 w 100"/>
                <a:gd name="T81" fmla="*/ 63 h 193"/>
                <a:gd name="T82" fmla="*/ 26 w 100"/>
                <a:gd name="T83" fmla="*/ 62 h 193"/>
                <a:gd name="T84" fmla="*/ 26 w 100"/>
                <a:gd name="T85" fmla="*/ 62 h 193"/>
                <a:gd name="T86" fmla="*/ 23 w 100"/>
                <a:gd name="T87" fmla="*/ 62 h 193"/>
                <a:gd name="T88" fmla="*/ 22 w 100"/>
                <a:gd name="T89" fmla="*/ 62 h 193"/>
                <a:gd name="T90" fmla="*/ 20 w 100"/>
                <a:gd name="T91" fmla="*/ 62 h 193"/>
                <a:gd name="T92" fmla="*/ 19 w 100"/>
                <a:gd name="T93" fmla="*/ 62 h 193"/>
                <a:gd name="T94" fmla="*/ 17 w 100"/>
                <a:gd name="T95" fmla="*/ 61 h 193"/>
                <a:gd name="T96" fmla="*/ 23 w 100"/>
                <a:gd name="T97" fmla="*/ 4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93">
                  <a:moveTo>
                    <a:pt x="82" y="185"/>
                  </a:moveTo>
                  <a:cubicBezTo>
                    <a:pt x="82" y="185"/>
                    <a:pt x="63" y="172"/>
                    <a:pt x="61" y="155"/>
                  </a:cubicBezTo>
                  <a:cubicBezTo>
                    <a:pt x="60" y="149"/>
                    <a:pt x="62" y="144"/>
                    <a:pt x="66" y="138"/>
                  </a:cubicBezTo>
                  <a:cubicBezTo>
                    <a:pt x="68" y="136"/>
                    <a:pt x="70" y="133"/>
                    <a:pt x="72" y="131"/>
                  </a:cubicBezTo>
                  <a:cubicBezTo>
                    <a:pt x="86" y="112"/>
                    <a:pt x="100" y="95"/>
                    <a:pt x="91" y="59"/>
                  </a:cubicBezTo>
                  <a:cubicBezTo>
                    <a:pt x="89" y="52"/>
                    <a:pt x="86" y="45"/>
                    <a:pt x="83" y="38"/>
                  </a:cubicBezTo>
                  <a:cubicBezTo>
                    <a:pt x="83" y="37"/>
                    <a:pt x="81" y="36"/>
                    <a:pt x="80" y="36"/>
                  </a:cubicBezTo>
                  <a:cubicBezTo>
                    <a:pt x="40" y="36"/>
                    <a:pt x="40" y="36"/>
                    <a:pt x="40" y="36"/>
                  </a:cubicBezTo>
                  <a:cubicBezTo>
                    <a:pt x="26" y="3"/>
                    <a:pt x="26" y="3"/>
                    <a:pt x="26" y="3"/>
                  </a:cubicBezTo>
                  <a:cubicBezTo>
                    <a:pt x="25" y="1"/>
                    <a:pt x="23" y="0"/>
                    <a:pt x="21" y="1"/>
                  </a:cubicBezTo>
                  <a:cubicBezTo>
                    <a:pt x="3" y="5"/>
                    <a:pt x="3" y="5"/>
                    <a:pt x="3" y="5"/>
                  </a:cubicBezTo>
                  <a:cubicBezTo>
                    <a:pt x="1" y="6"/>
                    <a:pt x="0" y="8"/>
                    <a:pt x="0" y="10"/>
                  </a:cubicBezTo>
                  <a:cubicBezTo>
                    <a:pt x="1" y="12"/>
                    <a:pt x="3" y="14"/>
                    <a:pt x="5" y="13"/>
                  </a:cubicBezTo>
                  <a:cubicBezTo>
                    <a:pt x="20" y="9"/>
                    <a:pt x="20" y="9"/>
                    <a:pt x="20" y="9"/>
                  </a:cubicBezTo>
                  <a:cubicBezTo>
                    <a:pt x="31" y="36"/>
                    <a:pt x="31" y="36"/>
                    <a:pt x="31" y="36"/>
                  </a:cubicBezTo>
                  <a:cubicBezTo>
                    <a:pt x="20" y="36"/>
                    <a:pt x="20" y="36"/>
                    <a:pt x="20" y="36"/>
                  </a:cubicBezTo>
                  <a:cubicBezTo>
                    <a:pt x="19" y="36"/>
                    <a:pt x="17" y="37"/>
                    <a:pt x="17" y="38"/>
                  </a:cubicBezTo>
                  <a:cubicBezTo>
                    <a:pt x="13" y="47"/>
                    <a:pt x="10" y="55"/>
                    <a:pt x="8" y="63"/>
                  </a:cubicBezTo>
                  <a:cubicBezTo>
                    <a:pt x="1" y="96"/>
                    <a:pt x="14" y="113"/>
                    <a:pt x="28" y="131"/>
                  </a:cubicBezTo>
                  <a:cubicBezTo>
                    <a:pt x="30" y="133"/>
                    <a:pt x="32" y="136"/>
                    <a:pt x="34" y="138"/>
                  </a:cubicBezTo>
                  <a:cubicBezTo>
                    <a:pt x="38" y="144"/>
                    <a:pt x="40" y="149"/>
                    <a:pt x="39" y="155"/>
                  </a:cubicBezTo>
                  <a:cubicBezTo>
                    <a:pt x="37" y="171"/>
                    <a:pt x="18" y="185"/>
                    <a:pt x="18" y="185"/>
                  </a:cubicBezTo>
                  <a:cubicBezTo>
                    <a:pt x="17" y="186"/>
                    <a:pt x="16" y="188"/>
                    <a:pt x="17" y="190"/>
                  </a:cubicBezTo>
                  <a:cubicBezTo>
                    <a:pt x="17" y="191"/>
                    <a:pt x="19" y="193"/>
                    <a:pt x="20" y="193"/>
                  </a:cubicBezTo>
                  <a:cubicBezTo>
                    <a:pt x="80" y="193"/>
                    <a:pt x="80" y="193"/>
                    <a:pt x="80" y="193"/>
                  </a:cubicBezTo>
                  <a:cubicBezTo>
                    <a:pt x="81" y="193"/>
                    <a:pt x="83" y="191"/>
                    <a:pt x="83" y="190"/>
                  </a:cubicBezTo>
                  <a:cubicBezTo>
                    <a:pt x="84" y="188"/>
                    <a:pt x="83" y="186"/>
                    <a:pt x="82" y="185"/>
                  </a:cubicBezTo>
                  <a:close/>
                  <a:moveTo>
                    <a:pt x="77" y="44"/>
                  </a:moveTo>
                  <a:cubicBezTo>
                    <a:pt x="78" y="47"/>
                    <a:pt x="80" y="51"/>
                    <a:pt x="81" y="54"/>
                  </a:cubicBezTo>
                  <a:cubicBezTo>
                    <a:pt x="81" y="54"/>
                    <a:pt x="80" y="54"/>
                    <a:pt x="80" y="54"/>
                  </a:cubicBezTo>
                  <a:cubicBezTo>
                    <a:pt x="80" y="54"/>
                    <a:pt x="79" y="54"/>
                    <a:pt x="79" y="54"/>
                  </a:cubicBezTo>
                  <a:cubicBezTo>
                    <a:pt x="75" y="53"/>
                    <a:pt x="72" y="53"/>
                    <a:pt x="68" y="54"/>
                  </a:cubicBezTo>
                  <a:cubicBezTo>
                    <a:pt x="63" y="54"/>
                    <a:pt x="58" y="56"/>
                    <a:pt x="53" y="58"/>
                  </a:cubicBezTo>
                  <a:cubicBezTo>
                    <a:pt x="52" y="59"/>
                    <a:pt x="51" y="59"/>
                    <a:pt x="50" y="59"/>
                  </a:cubicBezTo>
                  <a:cubicBezTo>
                    <a:pt x="43" y="44"/>
                    <a:pt x="43" y="44"/>
                    <a:pt x="43" y="44"/>
                  </a:cubicBezTo>
                  <a:lnTo>
                    <a:pt x="77" y="44"/>
                  </a:lnTo>
                  <a:close/>
                  <a:moveTo>
                    <a:pt x="23" y="44"/>
                  </a:moveTo>
                  <a:cubicBezTo>
                    <a:pt x="35" y="44"/>
                    <a:pt x="35" y="44"/>
                    <a:pt x="35" y="44"/>
                  </a:cubicBezTo>
                  <a:cubicBezTo>
                    <a:pt x="42" y="62"/>
                    <a:pt x="42" y="62"/>
                    <a:pt x="42" y="62"/>
                  </a:cubicBezTo>
                  <a:cubicBezTo>
                    <a:pt x="38" y="62"/>
                    <a:pt x="35" y="63"/>
                    <a:pt x="31" y="63"/>
                  </a:cubicBezTo>
                  <a:cubicBezTo>
                    <a:pt x="28" y="63"/>
                    <a:pt x="28" y="63"/>
                    <a:pt x="28" y="63"/>
                  </a:cubicBezTo>
                  <a:cubicBezTo>
                    <a:pt x="28" y="63"/>
                    <a:pt x="27" y="63"/>
                    <a:pt x="26" y="62"/>
                  </a:cubicBezTo>
                  <a:cubicBezTo>
                    <a:pt x="26" y="62"/>
                    <a:pt x="26" y="62"/>
                    <a:pt x="26" y="62"/>
                  </a:cubicBezTo>
                  <a:cubicBezTo>
                    <a:pt x="25" y="62"/>
                    <a:pt x="24" y="62"/>
                    <a:pt x="23" y="62"/>
                  </a:cubicBezTo>
                  <a:cubicBezTo>
                    <a:pt x="23" y="62"/>
                    <a:pt x="22" y="62"/>
                    <a:pt x="22" y="62"/>
                  </a:cubicBezTo>
                  <a:cubicBezTo>
                    <a:pt x="21" y="62"/>
                    <a:pt x="21" y="62"/>
                    <a:pt x="20" y="62"/>
                  </a:cubicBezTo>
                  <a:cubicBezTo>
                    <a:pt x="19" y="62"/>
                    <a:pt x="19" y="62"/>
                    <a:pt x="19" y="62"/>
                  </a:cubicBezTo>
                  <a:cubicBezTo>
                    <a:pt x="18" y="61"/>
                    <a:pt x="18" y="61"/>
                    <a:pt x="17" y="61"/>
                  </a:cubicBezTo>
                  <a:cubicBezTo>
                    <a:pt x="18" y="56"/>
                    <a:pt x="20" y="50"/>
                    <a:pt x="2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7" name="Freeform 77"/>
            <p:cNvSpPr/>
            <p:nvPr/>
          </p:nvSpPr>
          <p:spPr bwMode="auto">
            <a:xfrm>
              <a:off x="6384" y="2119"/>
              <a:ext cx="356" cy="221"/>
            </a:xfrm>
            <a:custGeom>
              <a:avLst/>
              <a:gdLst>
                <a:gd name="T0" fmla="*/ 0 w 192"/>
                <a:gd name="T1" fmla="*/ 0 h 119"/>
                <a:gd name="T2" fmla="*/ 9 w 192"/>
                <a:gd name="T3" fmla="*/ 85 h 119"/>
                <a:gd name="T4" fmla="*/ 44 w 192"/>
                <a:gd name="T5" fmla="*/ 119 h 119"/>
                <a:gd name="T6" fmla="*/ 147 w 192"/>
                <a:gd name="T7" fmla="*/ 119 h 119"/>
                <a:gd name="T8" fmla="*/ 182 w 192"/>
                <a:gd name="T9" fmla="*/ 85 h 119"/>
                <a:gd name="T10" fmla="*/ 192 w 192"/>
                <a:gd name="T11" fmla="*/ 0 h 119"/>
                <a:gd name="T12" fmla="*/ 0 w 192"/>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92" h="119">
                  <a:moveTo>
                    <a:pt x="0" y="0"/>
                  </a:moveTo>
                  <a:cubicBezTo>
                    <a:pt x="9" y="85"/>
                    <a:pt x="9" y="85"/>
                    <a:pt x="9" y="85"/>
                  </a:cubicBezTo>
                  <a:cubicBezTo>
                    <a:pt x="9" y="104"/>
                    <a:pt x="25" y="119"/>
                    <a:pt x="44" y="119"/>
                  </a:cubicBezTo>
                  <a:cubicBezTo>
                    <a:pt x="147" y="119"/>
                    <a:pt x="147" y="119"/>
                    <a:pt x="147" y="119"/>
                  </a:cubicBezTo>
                  <a:cubicBezTo>
                    <a:pt x="166" y="119"/>
                    <a:pt x="182" y="104"/>
                    <a:pt x="182" y="85"/>
                  </a:cubicBezTo>
                  <a:cubicBezTo>
                    <a:pt x="192" y="0"/>
                    <a:pt x="192" y="0"/>
                    <a:pt x="19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8" name="Freeform 78"/>
            <p:cNvSpPr/>
            <p:nvPr/>
          </p:nvSpPr>
          <p:spPr bwMode="auto">
            <a:xfrm>
              <a:off x="6421" y="2047"/>
              <a:ext cx="154" cy="57"/>
            </a:xfrm>
            <a:custGeom>
              <a:avLst/>
              <a:gdLst>
                <a:gd name="T0" fmla="*/ 74 w 83"/>
                <a:gd name="T1" fmla="*/ 31 h 31"/>
                <a:gd name="T2" fmla="*/ 83 w 83"/>
                <a:gd name="T3" fmla="*/ 31 h 31"/>
                <a:gd name="T4" fmla="*/ 41 w 83"/>
                <a:gd name="T5" fmla="*/ 0 h 31"/>
                <a:gd name="T6" fmla="*/ 0 w 83"/>
                <a:gd name="T7" fmla="*/ 31 h 31"/>
                <a:gd name="T8" fmla="*/ 9 w 83"/>
                <a:gd name="T9" fmla="*/ 31 h 31"/>
                <a:gd name="T10" fmla="*/ 41 w 83"/>
                <a:gd name="T11" fmla="*/ 8 h 31"/>
                <a:gd name="T12" fmla="*/ 74 w 83"/>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3" h="31">
                  <a:moveTo>
                    <a:pt x="74" y="31"/>
                  </a:moveTo>
                  <a:cubicBezTo>
                    <a:pt x="83" y="31"/>
                    <a:pt x="83" y="31"/>
                    <a:pt x="83" y="31"/>
                  </a:cubicBezTo>
                  <a:cubicBezTo>
                    <a:pt x="77" y="13"/>
                    <a:pt x="61" y="0"/>
                    <a:pt x="41" y="0"/>
                  </a:cubicBezTo>
                  <a:cubicBezTo>
                    <a:pt x="22" y="0"/>
                    <a:pt x="5" y="13"/>
                    <a:pt x="0" y="31"/>
                  </a:cubicBezTo>
                  <a:cubicBezTo>
                    <a:pt x="9" y="31"/>
                    <a:pt x="9" y="31"/>
                    <a:pt x="9" y="31"/>
                  </a:cubicBezTo>
                  <a:cubicBezTo>
                    <a:pt x="14" y="18"/>
                    <a:pt x="26" y="8"/>
                    <a:pt x="41" y="8"/>
                  </a:cubicBezTo>
                  <a:cubicBezTo>
                    <a:pt x="56" y="8"/>
                    <a:pt x="69" y="18"/>
                    <a:pt x="7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9" name="Freeform 79"/>
            <p:cNvSpPr/>
            <p:nvPr/>
          </p:nvSpPr>
          <p:spPr bwMode="auto">
            <a:xfrm>
              <a:off x="6458" y="2080"/>
              <a:ext cx="80" cy="24"/>
            </a:xfrm>
            <a:custGeom>
              <a:avLst/>
              <a:gdLst>
                <a:gd name="T0" fmla="*/ 0 w 43"/>
                <a:gd name="T1" fmla="*/ 13 h 13"/>
                <a:gd name="T2" fmla="*/ 10 w 43"/>
                <a:gd name="T3" fmla="*/ 13 h 13"/>
                <a:gd name="T4" fmla="*/ 21 w 43"/>
                <a:gd name="T5" fmla="*/ 9 h 13"/>
                <a:gd name="T6" fmla="*/ 32 w 43"/>
                <a:gd name="T7" fmla="*/ 13 h 13"/>
                <a:gd name="T8" fmla="*/ 43 w 43"/>
                <a:gd name="T9" fmla="*/ 13 h 13"/>
                <a:gd name="T10" fmla="*/ 21 w 43"/>
                <a:gd name="T11" fmla="*/ 0 h 13"/>
                <a:gd name="T12" fmla="*/ 0 w 4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3" h="13">
                  <a:moveTo>
                    <a:pt x="0" y="13"/>
                  </a:moveTo>
                  <a:cubicBezTo>
                    <a:pt x="10" y="13"/>
                    <a:pt x="10" y="13"/>
                    <a:pt x="10" y="13"/>
                  </a:cubicBezTo>
                  <a:cubicBezTo>
                    <a:pt x="13" y="10"/>
                    <a:pt x="17" y="9"/>
                    <a:pt x="21" y="9"/>
                  </a:cubicBezTo>
                  <a:cubicBezTo>
                    <a:pt x="25" y="9"/>
                    <a:pt x="29" y="10"/>
                    <a:pt x="32" y="13"/>
                  </a:cubicBezTo>
                  <a:cubicBezTo>
                    <a:pt x="43" y="13"/>
                    <a:pt x="43" y="13"/>
                    <a:pt x="43" y="13"/>
                  </a:cubicBezTo>
                  <a:cubicBezTo>
                    <a:pt x="38" y="5"/>
                    <a:pt x="30" y="0"/>
                    <a:pt x="21" y="0"/>
                  </a:cubicBezTo>
                  <a:cubicBezTo>
                    <a:pt x="12" y="0"/>
                    <a:pt x="4" y="5"/>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0" name="Freeform 80"/>
            <p:cNvSpPr/>
            <p:nvPr/>
          </p:nvSpPr>
          <p:spPr bwMode="auto">
            <a:xfrm>
              <a:off x="6389" y="1984"/>
              <a:ext cx="338" cy="120"/>
            </a:xfrm>
            <a:custGeom>
              <a:avLst/>
              <a:gdLst>
                <a:gd name="T0" fmla="*/ 58 w 182"/>
                <a:gd name="T1" fmla="*/ 26 h 65"/>
                <a:gd name="T2" fmla="*/ 108 w 182"/>
                <a:gd name="T3" fmla="*/ 65 h 65"/>
                <a:gd name="T4" fmla="*/ 117 w 182"/>
                <a:gd name="T5" fmla="*/ 65 h 65"/>
                <a:gd name="T6" fmla="*/ 111 w 182"/>
                <a:gd name="T7" fmla="*/ 48 h 65"/>
                <a:gd name="T8" fmla="*/ 122 w 182"/>
                <a:gd name="T9" fmla="*/ 44 h 65"/>
                <a:gd name="T10" fmla="*/ 139 w 182"/>
                <a:gd name="T11" fmla="*/ 61 h 65"/>
                <a:gd name="T12" fmla="*/ 138 w 182"/>
                <a:gd name="T13" fmla="*/ 65 h 65"/>
                <a:gd name="T14" fmla="*/ 147 w 182"/>
                <a:gd name="T15" fmla="*/ 65 h 65"/>
                <a:gd name="T16" fmla="*/ 147 w 182"/>
                <a:gd name="T17" fmla="*/ 61 h 65"/>
                <a:gd name="T18" fmla="*/ 122 w 182"/>
                <a:gd name="T19" fmla="*/ 35 h 65"/>
                <a:gd name="T20" fmla="*/ 106 w 182"/>
                <a:gd name="T21" fmla="*/ 41 h 65"/>
                <a:gd name="T22" fmla="*/ 100 w 182"/>
                <a:gd name="T23" fmla="*/ 34 h 65"/>
                <a:gd name="T24" fmla="*/ 122 w 182"/>
                <a:gd name="T25" fmla="*/ 26 h 65"/>
                <a:gd name="T26" fmla="*/ 157 w 182"/>
                <a:gd name="T27" fmla="*/ 61 h 65"/>
                <a:gd name="T28" fmla="*/ 157 w 182"/>
                <a:gd name="T29" fmla="*/ 65 h 65"/>
                <a:gd name="T30" fmla="*/ 165 w 182"/>
                <a:gd name="T31" fmla="*/ 65 h 65"/>
                <a:gd name="T32" fmla="*/ 165 w 182"/>
                <a:gd name="T33" fmla="*/ 61 h 65"/>
                <a:gd name="T34" fmla="*/ 122 w 182"/>
                <a:gd name="T35" fmla="*/ 17 h 65"/>
                <a:gd name="T36" fmla="*/ 93 w 182"/>
                <a:gd name="T37" fmla="*/ 29 h 65"/>
                <a:gd name="T38" fmla="*/ 86 w 182"/>
                <a:gd name="T39" fmla="*/ 24 h 65"/>
                <a:gd name="T40" fmla="*/ 122 w 182"/>
                <a:gd name="T41" fmla="*/ 9 h 65"/>
                <a:gd name="T42" fmla="*/ 174 w 182"/>
                <a:gd name="T43" fmla="*/ 61 h 65"/>
                <a:gd name="T44" fmla="*/ 174 w 182"/>
                <a:gd name="T45" fmla="*/ 65 h 65"/>
                <a:gd name="T46" fmla="*/ 182 w 182"/>
                <a:gd name="T47" fmla="*/ 65 h 65"/>
                <a:gd name="T48" fmla="*/ 182 w 182"/>
                <a:gd name="T49" fmla="*/ 61 h 65"/>
                <a:gd name="T50" fmla="*/ 122 w 182"/>
                <a:gd name="T51" fmla="*/ 0 h 65"/>
                <a:gd name="T52" fmla="*/ 78 w 182"/>
                <a:gd name="T53" fmla="*/ 20 h 65"/>
                <a:gd name="T54" fmla="*/ 58 w 182"/>
                <a:gd name="T55" fmla="*/ 17 h 65"/>
                <a:gd name="T56" fmla="*/ 0 w 182"/>
                <a:gd name="T57" fmla="*/ 65 h 65"/>
                <a:gd name="T58" fmla="*/ 8 w 182"/>
                <a:gd name="T59" fmla="*/ 65 h 65"/>
                <a:gd name="T60" fmla="*/ 58 w 182"/>
                <a:gd name="T61" fmla="*/ 2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65">
                  <a:moveTo>
                    <a:pt x="58" y="26"/>
                  </a:moveTo>
                  <a:cubicBezTo>
                    <a:pt x="82" y="26"/>
                    <a:pt x="103" y="42"/>
                    <a:pt x="108" y="65"/>
                  </a:cubicBezTo>
                  <a:cubicBezTo>
                    <a:pt x="117" y="65"/>
                    <a:pt x="117" y="65"/>
                    <a:pt x="117" y="65"/>
                  </a:cubicBezTo>
                  <a:cubicBezTo>
                    <a:pt x="116" y="59"/>
                    <a:pt x="114" y="53"/>
                    <a:pt x="111" y="48"/>
                  </a:cubicBezTo>
                  <a:cubicBezTo>
                    <a:pt x="114" y="45"/>
                    <a:pt x="118" y="44"/>
                    <a:pt x="122" y="44"/>
                  </a:cubicBezTo>
                  <a:cubicBezTo>
                    <a:pt x="131" y="44"/>
                    <a:pt x="139" y="51"/>
                    <a:pt x="139" y="61"/>
                  </a:cubicBezTo>
                  <a:cubicBezTo>
                    <a:pt x="139" y="62"/>
                    <a:pt x="139" y="63"/>
                    <a:pt x="138" y="65"/>
                  </a:cubicBezTo>
                  <a:cubicBezTo>
                    <a:pt x="147" y="65"/>
                    <a:pt x="147" y="65"/>
                    <a:pt x="147" y="65"/>
                  </a:cubicBezTo>
                  <a:cubicBezTo>
                    <a:pt x="147" y="63"/>
                    <a:pt x="147" y="62"/>
                    <a:pt x="147" y="61"/>
                  </a:cubicBezTo>
                  <a:cubicBezTo>
                    <a:pt x="147" y="47"/>
                    <a:pt x="136" y="35"/>
                    <a:pt x="122" y="35"/>
                  </a:cubicBezTo>
                  <a:cubicBezTo>
                    <a:pt x="116" y="35"/>
                    <a:pt x="111" y="38"/>
                    <a:pt x="106" y="41"/>
                  </a:cubicBezTo>
                  <a:cubicBezTo>
                    <a:pt x="104" y="39"/>
                    <a:pt x="102" y="36"/>
                    <a:pt x="100" y="34"/>
                  </a:cubicBezTo>
                  <a:cubicBezTo>
                    <a:pt x="106" y="29"/>
                    <a:pt x="114" y="26"/>
                    <a:pt x="122" y="26"/>
                  </a:cubicBezTo>
                  <a:cubicBezTo>
                    <a:pt x="141" y="26"/>
                    <a:pt x="157" y="41"/>
                    <a:pt x="157" y="61"/>
                  </a:cubicBezTo>
                  <a:cubicBezTo>
                    <a:pt x="157" y="62"/>
                    <a:pt x="157" y="63"/>
                    <a:pt x="157" y="65"/>
                  </a:cubicBezTo>
                  <a:cubicBezTo>
                    <a:pt x="165" y="65"/>
                    <a:pt x="165" y="65"/>
                    <a:pt x="165" y="65"/>
                  </a:cubicBezTo>
                  <a:cubicBezTo>
                    <a:pt x="165" y="63"/>
                    <a:pt x="165" y="62"/>
                    <a:pt x="165" y="61"/>
                  </a:cubicBezTo>
                  <a:cubicBezTo>
                    <a:pt x="165" y="37"/>
                    <a:pt x="146" y="17"/>
                    <a:pt x="122" y="17"/>
                  </a:cubicBezTo>
                  <a:cubicBezTo>
                    <a:pt x="111" y="17"/>
                    <a:pt x="101" y="21"/>
                    <a:pt x="93" y="29"/>
                  </a:cubicBezTo>
                  <a:cubicBezTo>
                    <a:pt x="91" y="27"/>
                    <a:pt x="88" y="25"/>
                    <a:pt x="86" y="24"/>
                  </a:cubicBezTo>
                  <a:cubicBezTo>
                    <a:pt x="95" y="14"/>
                    <a:pt x="108" y="9"/>
                    <a:pt x="122" y="9"/>
                  </a:cubicBezTo>
                  <a:cubicBezTo>
                    <a:pt x="151" y="9"/>
                    <a:pt x="174" y="32"/>
                    <a:pt x="174" y="61"/>
                  </a:cubicBezTo>
                  <a:cubicBezTo>
                    <a:pt x="174" y="62"/>
                    <a:pt x="174" y="63"/>
                    <a:pt x="174" y="65"/>
                  </a:cubicBezTo>
                  <a:cubicBezTo>
                    <a:pt x="182" y="65"/>
                    <a:pt x="182" y="65"/>
                    <a:pt x="182" y="65"/>
                  </a:cubicBezTo>
                  <a:cubicBezTo>
                    <a:pt x="182" y="63"/>
                    <a:pt x="182" y="62"/>
                    <a:pt x="182" y="61"/>
                  </a:cubicBezTo>
                  <a:cubicBezTo>
                    <a:pt x="182" y="27"/>
                    <a:pt x="155" y="0"/>
                    <a:pt x="122" y="0"/>
                  </a:cubicBezTo>
                  <a:cubicBezTo>
                    <a:pt x="105" y="0"/>
                    <a:pt x="89" y="8"/>
                    <a:pt x="78" y="20"/>
                  </a:cubicBezTo>
                  <a:cubicBezTo>
                    <a:pt x="71" y="18"/>
                    <a:pt x="65" y="17"/>
                    <a:pt x="58" y="17"/>
                  </a:cubicBezTo>
                  <a:cubicBezTo>
                    <a:pt x="29" y="17"/>
                    <a:pt x="5" y="38"/>
                    <a:pt x="0" y="65"/>
                  </a:cubicBezTo>
                  <a:cubicBezTo>
                    <a:pt x="8" y="65"/>
                    <a:pt x="8" y="65"/>
                    <a:pt x="8" y="65"/>
                  </a:cubicBezTo>
                  <a:cubicBezTo>
                    <a:pt x="14" y="42"/>
                    <a:pt x="34" y="26"/>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1" name="Freeform 81"/>
            <p:cNvSpPr>
              <a:spLocks noEditPoints="1"/>
            </p:cNvSpPr>
            <p:nvPr/>
          </p:nvSpPr>
          <p:spPr bwMode="auto">
            <a:xfrm>
              <a:off x="1721" y="2759"/>
              <a:ext cx="348" cy="360"/>
            </a:xfrm>
            <a:custGeom>
              <a:avLst/>
              <a:gdLst>
                <a:gd name="T0" fmla="*/ 182 w 188"/>
                <a:gd name="T1" fmla="*/ 82 h 194"/>
                <a:gd name="T2" fmla="*/ 169 w 188"/>
                <a:gd name="T3" fmla="*/ 82 h 194"/>
                <a:gd name="T4" fmla="*/ 99 w 188"/>
                <a:gd name="T5" fmla="*/ 2 h 194"/>
                <a:gd name="T6" fmla="*/ 62 w 188"/>
                <a:gd name="T7" fmla="*/ 13 h 194"/>
                <a:gd name="T8" fmla="*/ 51 w 188"/>
                <a:gd name="T9" fmla="*/ 30 h 194"/>
                <a:gd name="T10" fmla="*/ 22 w 188"/>
                <a:gd name="T11" fmla="*/ 30 h 194"/>
                <a:gd name="T12" fmla="*/ 0 w 188"/>
                <a:gd name="T13" fmla="*/ 69 h 194"/>
                <a:gd name="T14" fmla="*/ 0 w 188"/>
                <a:gd name="T15" fmla="*/ 194 h 194"/>
                <a:gd name="T16" fmla="*/ 105 w 188"/>
                <a:gd name="T17" fmla="*/ 194 h 194"/>
                <a:gd name="T18" fmla="*/ 105 w 188"/>
                <a:gd name="T19" fmla="*/ 69 h 194"/>
                <a:gd name="T20" fmla="*/ 84 w 188"/>
                <a:gd name="T21" fmla="*/ 30 h 194"/>
                <a:gd name="T22" fmla="*/ 60 w 188"/>
                <a:gd name="T23" fmla="*/ 30 h 194"/>
                <a:gd name="T24" fmla="*/ 67 w 188"/>
                <a:gd name="T25" fmla="*/ 19 h 194"/>
                <a:gd name="T26" fmla="*/ 98 w 188"/>
                <a:gd name="T27" fmla="*/ 10 h 194"/>
                <a:gd name="T28" fmla="*/ 161 w 188"/>
                <a:gd name="T29" fmla="*/ 82 h 194"/>
                <a:gd name="T30" fmla="*/ 154 w 188"/>
                <a:gd name="T31" fmla="*/ 82 h 194"/>
                <a:gd name="T32" fmla="*/ 148 w 188"/>
                <a:gd name="T33" fmla="*/ 88 h 194"/>
                <a:gd name="T34" fmla="*/ 148 w 188"/>
                <a:gd name="T35" fmla="*/ 126 h 194"/>
                <a:gd name="T36" fmla="*/ 154 w 188"/>
                <a:gd name="T37" fmla="*/ 132 h 194"/>
                <a:gd name="T38" fmla="*/ 182 w 188"/>
                <a:gd name="T39" fmla="*/ 132 h 194"/>
                <a:gd name="T40" fmla="*/ 188 w 188"/>
                <a:gd name="T41" fmla="*/ 126 h 194"/>
                <a:gd name="T42" fmla="*/ 188 w 188"/>
                <a:gd name="T43" fmla="*/ 88 h 194"/>
                <a:gd name="T44" fmla="*/ 182 w 188"/>
                <a:gd name="T45" fmla="*/ 82 h 194"/>
                <a:gd name="T46" fmla="*/ 68 w 188"/>
                <a:gd name="T47" fmla="*/ 69 h 194"/>
                <a:gd name="T48" fmla="*/ 53 w 188"/>
                <a:gd name="T49" fmla="*/ 91 h 194"/>
                <a:gd name="T50" fmla="*/ 38 w 188"/>
                <a:gd name="T51" fmla="*/ 69 h 194"/>
                <a:gd name="T52" fmla="*/ 49 w 188"/>
                <a:gd name="T53" fmla="*/ 48 h 194"/>
                <a:gd name="T54" fmla="*/ 49 w 188"/>
                <a:gd name="T55" fmla="*/ 54 h 194"/>
                <a:gd name="T56" fmla="*/ 53 w 188"/>
                <a:gd name="T57" fmla="*/ 57 h 194"/>
                <a:gd name="T58" fmla="*/ 57 w 188"/>
                <a:gd name="T59" fmla="*/ 53 h 194"/>
                <a:gd name="T60" fmla="*/ 57 w 188"/>
                <a:gd name="T61" fmla="*/ 48 h 194"/>
                <a:gd name="T62" fmla="*/ 68 w 188"/>
                <a:gd name="T63" fmla="*/ 6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94">
                  <a:moveTo>
                    <a:pt x="182" y="82"/>
                  </a:moveTo>
                  <a:cubicBezTo>
                    <a:pt x="169" y="82"/>
                    <a:pt x="169" y="82"/>
                    <a:pt x="169" y="82"/>
                  </a:cubicBezTo>
                  <a:cubicBezTo>
                    <a:pt x="166" y="45"/>
                    <a:pt x="144" y="6"/>
                    <a:pt x="99" y="2"/>
                  </a:cubicBezTo>
                  <a:cubicBezTo>
                    <a:pt x="83" y="0"/>
                    <a:pt x="70" y="4"/>
                    <a:pt x="62" y="13"/>
                  </a:cubicBezTo>
                  <a:cubicBezTo>
                    <a:pt x="56" y="18"/>
                    <a:pt x="53" y="24"/>
                    <a:pt x="51" y="30"/>
                  </a:cubicBezTo>
                  <a:cubicBezTo>
                    <a:pt x="22" y="30"/>
                    <a:pt x="22" y="30"/>
                    <a:pt x="22" y="30"/>
                  </a:cubicBezTo>
                  <a:cubicBezTo>
                    <a:pt x="0" y="69"/>
                    <a:pt x="0" y="69"/>
                    <a:pt x="0" y="69"/>
                  </a:cubicBezTo>
                  <a:cubicBezTo>
                    <a:pt x="0" y="194"/>
                    <a:pt x="0" y="194"/>
                    <a:pt x="0" y="194"/>
                  </a:cubicBezTo>
                  <a:cubicBezTo>
                    <a:pt x="105" y="194"/>
                    <a:pt x="105" y="194"/>
                    <a:pt x="105" y="194"/>
                  </a:cubicBezTo>
                  <a:cubicBezTo>
                    <a:pt x="105" y="69"/>
                    <a:pt x="105" y="69"/>
                    <a:pt x="105" y="69"/>
                  </a:cubicBezTo>
                  <a:cubicBezTo>
                    <a:pt x="84" y="30"/>
                    <a:pt x="84" y="30"/>
                    <a:pt x="84" y="30"/>
                  </a:cubicBezTo>
                  <a:cubicBezTo>
                    <a:pt x="60" y="30"/>
                    <a:pt x="60" y="30"/>
                    <a:pt x="60" y="30"/>
                  </a:cubicBezTo>
                  <a:cubicBezTo>
                    <a:pt x="62" y="26"/>
                    <a:pt x="64" y="22"/>
                    <a:pt x="67" y="19"/>
                  </a:cubicBezTo>
                  <a:cubicBezTo>
                    <a:pt x="74" y="12"/>
                    <a:pt x="85" y="9"/>
                    <a:pt x="98" y="10"/>
                  </a:cubicBezTo>
                  <a:cubicBezTo>
                    <a:pt x="143" y="14"/>
                    <a:pt x="158" y="55"/>
                    <a:pt x="161" y="82"/>
                  </a:cubicBezTo>
                  <a:cubicBezTo>
                    <a:pt x="154" y="82"/>
                    <a:pt x="154" y="82"/>
                    <a:pt x="154" y="82"/>
                  </a:cubicBezTo>
                  <a:cubicBezTo>
                    <a:pt x="151" y="82"/>
                    <a:pt x="148" y="85"/>
                    <a:pt x="148" y="88"/>
                  </a:cubicBezTo>
                  <a:cubicBezTo>
                    <a:pt x="148" y="126"/>
                    <a:pt x="148" y="126"/>
                    <a:pt x="148" y="126"/>
                  </a:cubicBezTo>
                  <a:cubicBezTo>
                    <a:pt x="148" y="129"/>
                    <a:pt x="151" y="132"/>
                    <a:pt x="154" y="132"/>
                  </a:cubicBezTo>
                  <a:cubicBezTo>
                    <a:pt x="182" y="132"/>
                    <a:pt x="182" y="132"/>
                    <a:pt x="182" y="132"/>
                  </a:cubicBezTo>
                  <a:cubicBezTo>
                    <a:pt x="185" y="132"/>
                    <a:pt x="188" y="129"/>
                    <a:pt x="188" y="126"/>
                  </a:cubicBezTo>
                  <a:cubicBezTo>
                    <a:pt x="188" y="88"/>
                    <a:pt x="188" y="88"/>
                    <a:pt x="188" y="88"/>
                  </a:cubicBezTo>
                  <a:cubicBezTo>
                    <a:pt x="188" y="85"/>
                    <a:pt x="185" y="82"/>
                    <a:pt x="182" y="82"/>
                  </a:cubicBezTo>
                  <a:close/>
                  <a:moveTo>
                    <a:pt x="68" y="69"/>
                  </a:moveTo>
                  <a:cubicBezTo>
                    <a:pt x="68" y="81"/>
                    <a:pt x="61" y="91"/>
                    <a:pt x="53" y="91"/>
                  </a:cubicBezTo>
                  <a:cubicBezTo>
                    <a:pt x="44" y="91"/>
                    <a:pt x="38" y="81"/>
                    <a:pt x="38" y="69"/>
                  </a:cubicBezTo>
                  <a:cubicBezTo>
                    <a:pt x="38" y="59"/>
                    <a:pt x="42" y="51"/>
                    <a:pt x="49" y="48"/>
                  </a:cubicBezTo>
                  <a:cubicBezTo>
                    <a:pt x="48" y="51"/>
                    <a:pt x="49" y="53"/>
                    <a:pt x="49" y="54"/>
                  </a:cubicBezTo>
                  <a:cubicBezTo>
                    <a:pt x="49" y="56"/>
                    <a:pt x="51" y="57"/>
                    <a:pt x="53" y="57"/>
                  </a:cubicBezTo>
                  <a:cubicBezTo>
                    <a:pt x="55" y="57"/>
                    <a:pt x="57" y="55"/>
                    <a:pt x="57" y="53"/>
                  </a:cubicBezTo>
                  <a:cubicBezTo>
                    <a:pt x="57" y="53"/>
                    <a:pt x="57" y="51"/>
                    <a:pt x="57" y="48"/>
                  </a:cubicBezTo>
                  <a:cubicBezTo>
                    <a:pt x="63" y="51"/>
                    <a:pt x="68" y="59"/>
                    <a:pt x="6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2" name="Freeform 82"/>
            <p:cNvSpPr/>
            <p:nvPr/>
          </p:nvSpPr>
          <p:spPr bwMode="auto">
            <a:xfrm>
              <a:off x="3268" y="2761"/>
              <a:ext cx="313" cy="111"/>
            </a:xfrm>
            <a:custGeom>
              <a:avLst/>
              <a:gdLst>
                <a:gd name="T0" fmla="*/ 117 w 169"/>
                <a:gd name="T1" fmla="*/ 55 h 60"/>
                <a:gd name="T2" fmla="*/ 117 w 169"/>
                <a:gd name="T3" fmla="*/ 55 h 60"/>
                <a:gd name="T4" fmla="*/ 138 w 169"/>
                <a:gd name="T5" fmla="*/ 59 h 60"/>
                <a:gd name="T6" fmla="*/ 138 w 169"/>
                <a:gd name="T7" fmla="*/ 59 h 60"/>
                <a:gd name="T8" fmla="*/ 138 w 169"/>
                <a:gd name="T9" fmla="*/ 59 h 60"/>
                <a:gd name="T10" fmla="*/ 139 w 169"/>
                <a:gd name="T11" fmla="*/ 60 h 60"/>
                <a:gd name="T12" fmla="*/ 140 w 169"/>
                <a:gd name="T13" fmla="*/ 60 h 60"/>
                <a:gd name="T14" fmla="*/ 140 w 169"/>
                <a:gd name="T15" fmla="*/ 60 h 60"/>
                <a:gd name="T16" fmla="*/ 143 w 169"/>
                <a:gd name="T17" fmla="*/ 60 h 60"/>
                <a:gd name="T18" fmla="*/ 156 w 169"/>
                <a:gd name="T19" fmla="*/ 56 h 60"/>
                <a:gd name="T20" fmla="*/ 166 w 169"/>
                <a:gd name="T21" fmla="*/ 40 h 60"/>
                <a:gd name="T22" fmla="*/ 149 w 169"/>
                <a:gd name="T23" fmla="*/ 11 h 60"/>
                <a:gd name="T24" fmla="*/ 149 w 169"/>
                <a:gd name="T25" fmla="*/ 11 h 60"/>
                <a:gd name="T26" fmla="*/ 147 w 169"/>
                <a:gd name="T27" fmla="*/ 11 h 60"/>
                <a:gd name="T28" fmla="*/ 147 w 169"/>
                <a:gd name="T29" fmla="*/ 11 h 60"/>
                <a:gd name="T30" fmla="*/ 147 w 169"/>
                <a:gd name="T31" fmla="*/ 11 h 60"/>
                <a:gd name="T32" fmla="*/ 127 w 169"/>
                <a:gd name="T33" fmla="*/ 6 h 60"/>
                <a:gd name="T34" fmla="*/ 127 w 169"/>
                <a:gd name="T35" fmla="*/ 6 h 60"/>
                <a:gd name="T36" fmla="*/ 109 w 169"/>
                <a:gd name="T37" fmla="*/ 10 h 60"/>
                <a:gd name="T38" fmla="*/ 99 w 169"/>
                <a:gd name="T39" fmla="*/ 21 h 60"/>
                <a:gd name="T40" fmla="*/ 5 w 169"/>
                <a:gd name="T41" fmla="*/ 1 h 60"/>
                <a:gd name="T42" fmla="*/ 0 w 169"/>
                <a:gd name="T43" fmla="*/ 4 h 60"/>
                <a:gd name="T44" fmla="*/ 3 w 169"/>
                <a:gd name="T45" fmla="*/ 9 h 60"/>
                <a:gd name="T46" fmla="*/ 98 w 169"/>
                <a:gd name="T47" fmla="*/ 29 h 60"/>
                <a:gd name="T48" fmla="*/ 117 w 169"/>
                <a:gd name="T49" fmla="*/ 5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60">
                  <a:moveTo>
                    <a:pt x="117" y="55"/>
                  </a:moveTo>
                  <a:cubicBezTo>
                    <a:pt x="117" y="55"/>
                    <a:pt x="117" y="55"/>
                    <a:pt x="117" y="55"/>
                  </a:cubicBezTo>
                  <a:cubicBezTo>
                    <a:pt x="138" y="59"/>
                    <a:pt x="138" y="59"/>
                    <a:pt x="138" y="59"/>
                  </a:cubicBezTo>
                  <a:cubicBezTo>
                    <a:pt x="138" y="59"/>
                    <a:pt x="138" y="59"/>
                    <a:pt x="138" y="59"/>
                  </a:cubicBezTo>
                  <a:cubicBezTo>
                    <a:pt x="138" y="59"/>
                    <a:pt x="138" y="59"/>
                    <a:pt x="138" y="59"/>
                  </a:cubicBezTo>
                  <a:cubicBezTo>
                    <a:pt x="139" y="60"/>
                    <a:pt x="139" y="60"/>
                    <a:pt x="139" y="60"/>
                  </a:cubicBezTo>
                  <a:cubicBezTo>
                    <a:pt x="139" y="60"/>
                    <a:pt x="140" y="60"/>
                    <a:pt x="140" y="60"/>
                  </a:cubicBezTo>
                  <a:cubicBezTo>
                    <a:pt x="140" y="60"/>
                    <a:pt x="140" y="60"/>
                    <a:pt x="140" y="60"/>
                  </a:cubicBezTo>
                  <a:cubicBezTo>
                    <a:pt x="141" y="60"/>
                    <a:pt x="142" y="60"/>
                    <a:pt x="143" y="60"/>
                  </a:cubicBezTo>
                  <a:cubicBezTo>
                    <a:pt x="147" y="60"/>
                    <a:pt x="152" y="58"/>
                    <a:pt x="156" y="56"/>
                  </a:cubicBezTo>
                  <a:cubicBezTo>
                    <a:pt x="161" y="52"/>
                    <a:pt x="165" y="47"/>
                    <a:pt x="166" y="40"/>
                  </a:cubicBezTo>
                  <a:cubicBezTo>
                    <a:pt x="169" y="27"/>
                    <a:pt x="161" y="15"/>
                    <a:pt x="149" y="11"/>
                  </a:cubicBezTo>
                  <a:cubicBezTo>
                    <a:pt x="149" y="11"/>
                    <a:pt x="149" y="11"/>
                    <a:pt x="149" y="11"/>
                  </a:cubicBezTo>
                  <a:cubicBezTo>
                    <a:pt x="147" y="11"/>
                    <a:pt x="147" y="11"/>
                    <a:pt x="147" y="11"/>
                  </a:cubicBezTo>
                  <a:cubicBezTo>
                    <a:pt x="147" y="11"/>
                    <a:pt x="147" y="11"/>
                    <a:pt x="147" y="11"/>
                  </a:cubicBezTo>
                  <a:cubicBezTo>
                    <a:pt x="147" y="11"/>
                    <a:pt x="147" y="11"/>
                    <a:pt x="147" y="11"/>
                  </a:cubicBezTo>
                  <a:cubicBezTo>
                    <a:pt x="127" y="6"/>
                    <a:pt x="127" y="6"/>
                    <a:pt x="127" y="6"/>
                  </a:cubicBezTo>
                  <a:cubicBezTo>
                    <a:pt x="127" y="6"/>
                    <a:pt x="127" y="6"/>
                    <a:pt x="127" y="6"/>
                  </a:cubicBezTo>
                  <a:cubicBezTo>
                    <a:pt x="121" y="5"/>
                    <a:pt x="114" y="6"/>
                    <a:pt x="109" y="10"/>
                  </a:cubicBezTo>
                  <a:cubicBezTo>
                    <a:pt x="104" y="12"/>
                    <a:pt x="101" y="17"/>
                    <a:pt x="99" y="21"/>
                  </a:cubicBezTo>
                  <a:cubicBezTo>
                    <a:pt x="5" y="1"/>
                    <a:pt x="5" y="1"/>
                    <a:pt x="5" y="1"/>
                  </a:cubicBezTo>
                  <a:cubicBezTo>
                    <a:pt x="3" y="0"/>
                    <a:pt x="1" y="2"/>
                    <a:pt x="0" y="4"/>
                  </a:cubicBezTo>
                  <a:cubicBezTo>
                    <a:pt x="0" y="6"/>
                    <a:pt x="1" y="8"/>
                    <a:pt x="3" y="9"/>
                  </a:cubicBezTo>
                  <a:cubicBezTo>
                    <a:pt x="98" y="29"/>
                    <a:pt x="98" y="29"/>
                    <a:pt x="98" y="29"/>
                  </a:cubicBezTo>
                  <a:cubicBezTo>
                    <a:pt x="97" y="41"/>
                    <a:pt x="106" y="52"/>
                    <a:pt x="11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3" name="Freeform 83"/>
            <p:cNvSpPr/>
            <p:nvPr/>
          </p:nvSpPr>
          <p:spPr bwMode="auto">
            <a:xfrm>
              <a:off x="3290" y="2907"/>
              <a:ext cx="334" cy="212"/>
            </a:xfrm>
            <a:custGeom>
              <a:avLst/>
              <a:gdLst>
                <a:gd name="T0" fmla="*/ 180 w 180"/>
                <a:gd name="T1" fmla="*/ 1 h 114"/>
                <a:gd name="T2" fmla="*/ 180 w 180"/>
                <a:gd name="T3" fmla="*/ 0 h 114"/>
                <a:gd name="T4" fmla="*/ 0 w 180"/>
                <a:gd name="T5" fmla="*/ 0 h 114"/>
                <a:gd name="T6" fmla="*/ 0 w 180"/>
                <a:gd name="T7" fmla="*/ 1 h 114"/>
                <a:gd name="T8" fmla="*/ 45 w 180"/>
                <a:gd name="T9" fmla="*/ 81 h 114"/>
                <a:gd name="T10" fmla="*/ 45 w 180"/>
                <a:gd name="T11" fmla="*/ 81 h 114"/>
                <a:gd name="T12" fmla="*/ 38 w 180"/>
                <a:gd name="T13" fmla="*/ 92 h 114"/>
                <a:gd name="T14" fmla="*/ 90 w 180"/>
                <a:gd name="T15" fmla="*/ 114 h 114"/>
                <a:gd name="T16" fmla="*/ 142 w 180"/>
                <a:gd name="T17" fmla="*/ 92 h 114"/>
                <a:gd name="T18" fmla="*/ 135 w 180"/>
                <a:gd name="T19" fmla="*/ 81 h 114"/>
                <a:gd name="T20" fmla="*/ 180 w 180"/>
                <a:gd name="T21"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14">
                  <a:moveTo>
                    <a:pt x="180" y="1"/>
                  </a:moveTo>
                  <a:cubicBezTo>
                    <a:pt x="180" y="1"/>
                    <a:pt x="180" y="1"/>
                    <a:pt x="180" y="0"/>
                  </a:cubicBezTo>
                  <a:cubicBezTo>
                    <a:pt x="0" y="0"/>
                    <a:pt x="0" y="0"/>
                    <a:pt x="0" y="0"/>
                  </a:cubicBezTo>
                  <a:cubicBezTo>
                    <a:pt x="0" y="1"/>
                    <a:pt x="0" y="1"/>
                    <a:pt x="0" y="1"/>
                  </a:cubicBezTo>
                  <a:cubicBezTo>
                    <a:pt x="0" y="35"/>
                    <a:pt x="18" y="65"/>
                    <a:pt x="45" y="81"/>
                  </a:cubicBezTo>
                  <a:cubicBezTo>
                    <a:pt x="45" y="81"/>
                    <a:pt x="45" y="81"/>
                    <a:pt x="45" y="81"/>
                  </a:cubicBezTo>
                  <a:cubicBezTo>
                    <a:pt x="41" y="84"/>
                    <a:pt x="38" y="88"/>
                    <a:pt x="38" y="92"/>
                  </a:cubicBezTo>
                  <a:cubicBezTo>
                    <a:pt x="38" y="104"/>
                    <a:pt x="61" y="114"/>
                    <a:pt x="90" y="114"/>
                  </a:cubicBezTo>
                  <a:cubicBezTo>
                    <a:pt x="119" y="114"/>
                    <a:pt x="142" y="104"/>
                    <a:pt x="142" y="92"/>
                  </a:cubicBezTo>
                  <a:cubicBezTo>
                    <a:pt x="142" y="88"/>
                    <a:pt x="139" y="84"/>
                    <a:pt x="135" y="81"/>
                  </a:cubicBezTo>
                  <a:cubicBezTo>
                    <a:pt x="162" y="65"/>
                    <a:pt x="180" y="35"/>
                    <a:pt x="1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4" name="Freeform 84"/>
            <p:cNvSpPr/>
            <p:nvPr/>
          </p:nvSpPr>
          <p:spPr bwMode="auto">
            <a:xfrm>
              <a:off x="4827" y="2766"/>
              <a:ext cx="356" cy="357"/>
            </a:xfrm>
            <a:custGeom>
              <a:avLst/>
              <a:gdLst>
                <a:gd name="T0" fmla="*/ 192 w 192"/>
                <a:gd name="T1" fmla="*/ 57 h 192"/>
                <a:gd name="T2" fmla="*/ 139 w 192"/>
                <a:gd name="T3" fmla="*/ 0 h 192"/>
                <a:gd name="T4" fmla="*/ 96 w 192"/>
                <a:gd name="T5" fmla="*/ 22 h 192"/>
                <a:gd name="T6" fmla="*/ 54 w 192"/>
                <a:gd name="T7" fmla="*/ 0 h 192"/>
                <a:gd name="T8" fmla="*/ 0 w 192"/>
                <a:gd name="T9" fmla="*/ 57 h 192"/>
                <a:gd name="T10" fmla="*/ 43 w 192"/>
                <a:gd name="T11" fmla="*/ 113 h 192"/>
                <a:gd name="T12" fmla="*/ 43 w 192"/>
                <a:gd name="T13" fmla="*/ 192 h 192"/>
                <a:gd name="T14" fmla="*/ 156 w 192"/>
                <a:gd name="T15" fmla="*/ 192 h 192"/>
                <a:gd name="T16" fmla="*/ 156 w 192"/>
                <a:gd name="T17" fmla="*/ 112 h 192"/>
                <a:gd name="T18" fmla="*/ 192 w 192"/>
                <a:gd name="T19"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192" y="57"/>
                  </a:moveTo>
                  <a:cubicBezTo>
                    <a:pt x="192" y="25"/>
                    <a:pt x="168" y="0"/>
                    <a:pt x="139" y="0"/>
                  </a:cubicBezTo>
                  <a:cubicBezTo>
                    <a:pt x="122" y="0"/>
                    <a:pt x="106" y="9"/>
                    <a:pt x="96" y="22"/>
                  </a:cubicBezTo>
                  <a:cubicBezTo>
                    <a:pt x="87" y="9"/>
                    <a:pt x="71" y="0"/>
                    <a:pt x="54" y="0"/>
                  </a:cubicBezTo>
                  <a:cubicBezTo>
                    <a:pt x="24" y="0"/>
                    <a:pt x="0" y="25"/>
                    <a:pt x="0" y="57"/>
                  </a:cubicBezTo>
                  <a:cubicBezTo>
                    <a:pt x="0" y="85"/>
                    <a:pt x="19" y="108"/>
                    <a:pt x="43" y="113"/>
                  </a:cubicBezTo>
                  <a:cubicBezTo>
                    <a:pt x="43" y="192"/>
                    <a:pt x="43" y="192"/>
                    <a:pt x="43" y="192"/>
                  </a:cubicBezTo>
                  <a:cubicBezTo>
                    <a:pt x="156" y="192"/>
                    <a:pt x="156" y="192"/>
                    <a:pt x="156" y="192"/>
                  </a:cubicBezTo>
                  <a:cubicBezTo>
                    <a:pt x="156" y="112"/>
                    <a:pt x="156" y="112"/>
                    <a:pt x="156" y="112"/>
                  </a:cubicBezTo>
                  <a:cubicBezTo>
                    <a:pt x="177" y="104"/>
                    <a:pt x="192" y="83"/>
                    <a:pt x="19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5" name="Freeform 85"/>
            <p:cNvSpPr/>
            <p:nvPr/>
          </p:nvSpPr>
          <p:spPr bwMode="auto">
            <a:xfrm>
              <a:off x="7381" y="2763"/>
              <a:ext cx="94" cy="83"/>
            </a:xfrm>
            <a:custGeom>
              <a:avLst/>
              <a:gdLst>
                <a:gd name="T0" fmla="*/ 51 w 51"/>
                <a:gd name="T1" fmla="*/ 10 h 45"/>
                <a:gd name="T2" fmla="*/ 0 w 51"/>
                <a:gd name="T3" fmla="*/ 36 h 45"/>
                <a:gd name="T4" fmla="*/ 51 w 51"/>
                <a:gd name="T5" fmla="*/ 10 h 45"/>
              </a:gdLst>
              <a:ahLst/>
              <a:cxnLst>
                <a:cxn ang="0">
                  <a:pos x="T0" y="T1"/>
                </a:cxn>
                <a:cxn ang="0">
                  <a:pos x="T2" y="T3"/>
                </a:cxn>
                <a:cxn ang="0">
                  <a:pos x="T4" y="T5"/>
                </a:cxn>
              </a:cxnLst>
              <a:rect l="0" t="0" r="r" b="b"/>
              <a:pathLst>
                <a:path w="51" h="45">
                  <a:moveTo>
                    <a:pt x="51" y="10"/>
                  </a:moveTo>
                  <a:cubicBezTo>
                    <a:pt x="12" y="0"/>
                    <a:pt x="0" y="36"/>
                    <a:pt x="0" y="36"/>
                  </a:cubicBezTo>
                  <a:cubicBezTo>
                    <a:pt x="36" y="45"/>
                    <a:pt x="51" y="10"/>
                    <a:pt x="5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6" name="Freeform 86"/>
            <p:cNvSpPr/>
            <p:nvPr/>
          </p:nvSpPr>
          <p:spPr bwMode="auto">
            <a:xfrm>
              <a:off x="7218" y="2763"/>
              <a:ext cx="94" cy="83"/>
            </a:xfrm>
            <a:custGeom>
              <a:avLst/>
              <a:gdLst>
                <a:gd name="T0" fmla="*/ 51 w 51"/>
                <a:gd name="T1" fmla="*/ 36 h 45"/>
                <a:gd name="T2" fmla="*/ 0 w 51"/>
                <a:gd name="T3" fmla="*/ 10 h 45"/>
                <a:gd name="T4" fmla="*/ 51 w 51"/>
                <a:gd name="T5" fmla="*/ 36 h 45"/>
              </a:gdLst>
              <a:ahLst/>
              <a:cxnLst>
                <a:cxn ang="0">
                  <a:pos x="T0" y="T1"/>
                </a:cxn>
                <a:cxn ang="0">
                  <a:pos x="T2" y="T3"/>
                </a:cxn>
                <a:cxn ang="0">
                  <a:pos x="T4" y="T5"/>
                </a:cxn>
              </a:cxnLst>
              <a:rect l="0" t="0" r="r" b="b"/>
              <a:pathLst>
                <a:path w="51" h="45">
                  <a:moveTo>
                    <a:pt x="51" y="36"/>
                  </a:moveTo>
                  <a:cubicBezTo>
                    <a:pt x="51" y="36"/>
                    <a:pt x="40" y="0"/>
                    <a:pt x="0" y="10"/>
                  </a:cubicBezTo>
                  <a:cubicBezTo>
                    <a:pt x="0" y="10"/>
                    <a:pt x="15" y="45"/>
                    <a:pt x="5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7" name="Freeform 87"/>
            <p:cNvSpPr/>
            <p:nvPr/>
          </p:nvSpPr>
          <p:spPr bwMode="auto">
            <a:xfrm>
              <a:off x="7201" y="2759"/>
              <a:ext cx="276" cy="358"/>
            </a:xfrm>
            <a:custGeom>
              <a:avLst/>
              <a:gdLst>
                <a:gd name="T0" fmla="*/ 84 w 149"/>
                <a:gd name="T1" fmla="*/ 53 h 193"/>
                <a:gd name="T2" fmla="*/ 77 w 149"/>
                <a:gd name="T3" fmla="*/ 4 h 193"/>
                <a:gd name="T4" fmla="*/ 70 w 149"/>
                <a:gd name="T5" fmla="*/ 2 h 193"/>
                <a:gd name="T6" fmla="*/ 68 w 149"/>
                <a:gd name="T7" fmla="*/ 9 h 193"/>
                <a:gd name="T8" fmla="*/ 73 w 149"/>
                <a:gd name="T9" fmla="*/ 53 h 193"/>
                <a:gd name="T10" fmla="*/ 0 w 149"/>
                <a:gd name="T11" fmla="*/ 123 h 193"/>
                <a:gd name="T12" fmla="*/ 74 w 149"/>
                <a:gd name="T13" fmla="*/ 193 h 193"/>
                <a:gd name="T14" fmla="*/ 149 w 149"/>
                <a:gd name="T15" fmla="*/ 123 h 193"/>
                <a:gd name="T16" fmla="*/ 84 w 149"/>
                <a:gd name="T17" fmla="*/ 5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93">
                  <a:moveTo>
                    <a:pt x="84" y="53"/>
                  </a:moveTo>
                  <a:cubicBezTo>
                    <a:pt x="88" y="22"/>
                    <a:pt x="78" y="4"/>
                    <a:pt x="77" y="4"/>
                  </a:cubicBezTo>
                  <a:cubicBezTo>
                    <a:pt x="76" y="1"/>
                    <a:pt x="72" y="0"/>
                    <a:pt x="70" y="2"/>
                  </a:cubicBezTo>
                  <a:cubicBezTo>
                    <a:pt x="67" y="3"/>
                    <a:pt x="66" y="7"/>
                    <a:pt x="68" y="9"/>
                  </a:cubicBezTo>
                  <a:cubicBezTo>
                    <a:pt x="68" y="9"/>
                    <a:pt x="77" y="25"/>
                    <a:pt x="73" y="53"/>
                  </a:cubicBezTo>
                  <a:cubicBezTo>
                    <a:pt x="24" y="53"/>
                    <a:pt x="0" y="84"/>
                    <a:pt x="0" y="123"/>
                  </a:cubicBezTo>
                  <a:cubicBezTo>
                    <a:pt x="0" y="161"/>
                    <a:pt x="33" y="193"/>
                    <a:pt x="74" y="193"/>
                  </a:cubicBezTo>
                  <a:cubicBezTo>
                    <a:pt x="115" y="193"/>
                    <a:pt x="149" y="161"/>
                    <a:pt x="149" y="123"/>
                  </a:cubicBezTo>
                  <a:cubicBezTo>
                    <a:pt x="149" y="86"/>
                    <a:pt x="133" y="57"/>
                    <a:pt x="8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8" name="Freeform 88"/>
            <p:cNvSpPr>
              <a:spLocks noEditPoints="1"/>
            </p:cNvSpPr>
            <p:nvPr/>
          </p:nvSpPr>
          <p:spPr bwMode="auto">
            <a:xfrm>
              <a:off x="162" y="3553"/>
              <a:ext cx="356" cy="343"/>
            </a:xfrm>
            <a:custGeom>
              <a:avLst/>
              <a:gdLst>
                <a:gd name="T0" fmla="*/ 183 w 192"/>
                <a:gd name="T1" fmla="*/ 43 h 185"/>
                <a:gd name="T2" fmla="*/ 177 w 192"/>
                <a:gd name="T3" fmla="*/ 42 h 185"/>
                <a:gd name="T4" fmla="*/ 157 w 192"/>
                <a:gd name="T5" fmla="*/ 33 h 185"/>
                <a:gd name="T6" fmla="*/ 163 w 192"/>
                <a:gd name="T7" fmla="*/ 22 h 185"/>
                <a:gd name="T8" fmla="*/ 150 w 192"/>
                <a:gd name="T9" fmla="*/ 29 h 185"/>
                <a:gd name="T10" fmla="*/ 143 w 192"/>
                <a:gd name="T11" fmla="*/ 8 h 185"/>
                <a:gd name="T12" fmla="*/ 137 w 192"/>
                <a:gd name="T13" fmla="*/ 2 h 185"/>
                <a:gd name="T14" fmla="*/ 125 w 192"/>
                <a:gd name="T15" fmla="*/ 4 h 185"/>
                <a:gd name="T16" fmla="*/ 119 w 192"/>
                <a:gd name="T17" fmla="*/ 8 h 185"/>
                <a:gd name="T18" fmla="*/ 112 w 192"/>
                <a:gd name="T19" fmla="*/ 27 h 185"/>
                <a:gd name="T20" fmla="*/ 102 w 192"/>
                <a:gd name="T21" fmla="*/ 20 h 185"/>
                <a:gd name="T22" fmla="*/ 107 w 192"/>
                <a:gd name="T23" fmla="*/ 33 h 185"/>
                <a:gd name="T24" fmla="*/ 95 w 192"/>
                <a:gd name="T25" fmla="*/ 45 h 185"/>
                <a:gd name="T26" fmla="*/ 85 w 192"/>
                <a:gd name="T27" fmla="*/ 38 h 185"/>
                <a:gd name="T28" fmla="*/ 91 w 192"/>
                <a:gd name="T29" fmla="*/ 52 h 185"/>
                <a:gd name="T30" fmla="*/ 95 w 192"/>
                <a:gd name="T31" fmla="*/ 84 h 185"/>
                <a:gd name="T32" fmla="*/ 1 w 192"/>
                <a:gd name="T33" fmla="*/ 183 h 185"/>
                <a:gd name="T34" fmla="*/ 7 w 192"/>
                <a:gd name="T35" fmla="*/ 183 h 185"/>
                <a:gd name="T36" fmla="*/ 120 w 192"/>
                <a:gd name="T37" fmla="*/ 96 h 185"/>
                <a:gd name="T38" fmla="*/ 138 w 192"/>
                <a:gd name="T39" fmla="*/ 91 h 185"/>
                <a:gd name="T40" fmla="*/ 151 w 192"/>
                <a:gd name="T41" fmla="*/ 125 h 185"/>
                <a:gd name="T42" fmla="*/ 155 w 192"/>
                <a:gd name="T43" fmla="*/ 122 h 185"/>
                <a:gd name="T44" fmla="*/ 144 w 192"/>
                <a:gd name="T45" fmla="*/ 86 h 185"/>
                <a:gd name="T46" fmla="*/ 153 w 192"/>
                <a:gd name="T47" fmla="*/ 87 h 185"/>
                <a:gd name="T48" fmla="*/ 153 w 192"/>
                <a:gd name="T49" fmla="*/ 79 h 185"/>
                <a:gd name="T50" fmla="*/ 162 w 192"/>
                <a:gd name="T51" fmla="*/ 68 h 185"/>
                <a:gd name="T52" fmla="*/ 171 w 192"/>
                <a:gd name="T53" fmla="*/ 69 h 185"/>
                <a:gd name="T54" fmla="*/ 171 w 192"/>
                <a:gd name="T55" fmla="*/ 61 h 185"/>
                <a:gd name="T56" fmla="*/ 179 w 192"/>
                <a:gd name="T57" fmla="*/ 51 h 185"/>
                <a:gd name="T58" fmla="*/ 188 w 192"/>
                <a:gd name="T59" fmla="*/ 52 h 185"/>
                <a:gd name="T60" fmla="*/ 188 w 192"/>
                <a:gd name="T61" fmla="*/ 44 h 185"/>
                <a:gd name="T62" fmla="*/ 144 w 192"/>
                <a:gd name="T63" fmla="*/ 35 h 185"/>
                <a:gd name="T64" fmla="*/ 118 w 192"/>
                <a:gd name="T65" fmla="*/ 33 h 185"/>
                <a:gd name="T66" fmla="*/ 103 w 192"/>
                <a:gd name="T67" fmla="*/ 47 h 185"/>
                <a:gd name="T68" fmla="*/ 127 w 192"/>
                <a:gd name="T69" fmla="*/ 52 h 185"/>
                <a:gd name="T70" fmla="*/ 101 w 192"/>
                <a:gd name="T71" fmla="*/ 51 h 185"/>
                <a:gd name="T72" fmla="*/ 101 w 192"/>
                <a:gd name="T73" fmla="*/ 78 h 185"/>
                <a:gd name="T74" fmla="*/ 97 w 192"/>
                <a:gd name="T75" fmla="*/ 59 h 185"/>
                <a:gd name="T76" fmla="*/ 101 w 192"/>
                <a:gd name="T77" fmla="*/ 78 h 185"/>
                <a:gd name="T78" fmla="*/ 120 w 192"/>
                <a:gd name="T79" fmla="*/ 88 h 185"/>
                <a:gd name="T80" fmla="*/ 116 w 192"/>
                <a:gd name="T81" fmla="*/ 74 h 185"/>
                <a:gd name="T82" fmla="*/ 120 w 192"/>
                <a:gd name="T83" fmla="*/ 88 h 185"/>
                <a:gd name="T84" fmla="*/ 122 w 192"/>
                <a:gd name="T85" fmla="*/ 68 h 185"/>
                <a:gd name="T86" fmla="*/ 153 w 192"/>
                <a:gd name="T87" fmla="*/ 66 h 185"/>
                <a:gd name="T88" fmla="*/ 159 w 192"/>
                <a:gd name="T89" fmla="*/ 59 h 185"/>
                <a:gd name="T90" fmla="*/ 151 w 192"/>
                <a:gd name="T91" fmla="*/ 39 h 185"/>
                <a:gd name="T92" fmla="*/ 159 w 192"/>
                <a:gd name="T93" fmla="*/ 5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5">
                  <a:moveTo>
                    <a:pt x="188" y="44"/>
                  </a:moveTo>
                  <a:cubicBezTo>
                    <a:pt x="187" y="44"/>
                    <a:pt x="185" y="44"/>
                    <a:pt x="183" y="43"/>
                  </a:cubicBezTo>
                  <a:cubicBezTo>
                    <a:pt x="183" y="43"/>
                    <a:pt x="183" y="42"/>
                    <a:pt x="183" y="42"/>
                  </a:cubicBezTo>
                  <a:cubicBezTo>
                    <a:pt x="181" y="40"/>
                    <a:pt x="178" y="40"/>
                    <a:pt x="177" y="42"/>
                  </a:cubicBezTo>
                  <a:cubicBezTo>
                    <a:pt x="177" y="42"/>
                    <a:pt x="177" y="42"/>
                    <a:pt x="177" y="42"/>
                  </a:cubicBezTo>
                  <a:cubicBezTo>
                    <a:pt x="169" y="40"/>
                    <a:pt x="163" y="37"/>
                    <a:pt x="157" y="33"/>
                  </a:cubicBezTo>
                  <a:cubicBezTo>
                    <a:pt x="163" y="28"/>
                    <a:pt x="163" y="28"/>
                    <a:pt x="163" y="28"/>
                  </a:cubicBezTo>
                  <a:cubicBezTo>
                    <a:pt x="164" y="26"/>
                    <a:pt x="164" y="23"/>
                    <a:pt x="163" y="22"/>
                  </a:cubicBezTo>
                  <a:cubicBezTo>
                    <a:pt x="161" y="20"/>
                    <a:pt x="159" y="20"/>
                    <a:pt x="157" y="22"/>
                  </a:cubicBezTo>
                  <a:cubicBezTo>
                    <a:pt x="150" y="29"/>
                    <a:pt x="150" y="29"/>
                    <a:pt x="150" y="29"/>
                  </a:cubicBezTo>
                  <a:cubicBezTo>
                    <a:pt x="144" y="25"/>
                    <a:pt x="139" y="20"/>
                    <a:pt x="135" y="16"/>
                  </a:cubicBezTo>
                  <a:cubicBezTo>
                    <a:pt x="143" y="8"/>
                    <a:pt x="143" y="8"/>
                    <a:pt x="143" y="8"/>
                  </a:cubicBezTo>
                  <a:cubicBezTo>
                    <a:pt x="144" y="6"/>
                    <a:pt x="144" y="4"/>
                    <a:pt x="143" y="2"/>
                  </a:cubicBezTo>
                  <a:cubicBezTo>
                    <a:pt x="141" y="0"/>
                    <a:pt x="139" y="0"/>
                    <a:pt x="137" y="2"/>
                  </a:cubicBezTo>
                  <a:cubicBezTo>
                    <a:pt x="130" y="10"/>
                    <a:pt x="130" y="10"/>
                    <a:pt x="130" y="10"/>
                  </a:cubicBezTo>
                  <a:cubicBezTo>
                    <a:pt x="127" y="6"/>
                    <a:pt x="125" y="4"/>
                    <a:pt x="125" y="4"/>
                  </a:cubicBezTo>
                  <a:cubicBezTo>
                    <a:pt x="124" y="2"/>
                    <a:pt x="121" y="2"/>
                    <a:pt x="120" y="3"/>
                  </a:cubicBezTo>
                  <a:cubicBezTo>
                    <a:pt x="118" y="4"/>
                    <a:pt x="117" y="7"/>
                    <a:pt x="119" y="8"/>
                  </a:cubicBezTo>
                  <a:cubicBezTo>
                    <a:pt x="119" y="9"/>
                    <a:pt x="121" y="12"/>
                    <a:pt x="124" y="15"/>
                  </a:cubicBezTo>
                  <a:cubicBezTo>
                    <a:pt x="112" y="27"/>
                    <a:pt x="112" y="27"/>
                    <a:pt x="112" y="27"/>
                  </a:cubicBezTo>
                  <a:cubicBezTo>
                    <a:pt x="109" y="24"/>
                    <a:pt x="108" y="21"/>
                    <a:pt x="108" y="21"/>
                  </a:cubicBezTo>
                  <a:cubicBezTo>
                    <a:pt x="107" y="20"/>
                    <a:pt x="104" y="19"/>
                    <a:pt x="102" y="20"/>
                  </a:cubicBezTo>
                  <a:cubicBezTo>
                    <a:pt x="100" y="22"/>
                    <a:pt x="100" y="24"/>
                    <a:pt x="101" y="26"/>
                  </a:cubicBezTo>
                  <a:cubicBezTo>
                    <a:pt x="101" y="26"/>
                    <a:pt x="103" y="29"/>
                    <a:pt x="107" y="33"/>
                  </a:cubicBezTo>
                  <a:cubicBezTo>
                    <a:pt x="98" y="42"/>
                    <a:pt x="98" y="42"/>
                    <a:pt x="98" y="42"/>
                  </a:cubicBezTo>
                  <a:cubicBezTo>
                    <a:pt x="97" y="43"/>
                    <a:pt x="96" y="44"/>
                    <a:pt x="95" y="45"/>
                  </a:cubicBezTo>
                  <a:cubicBezTo>
                    <a:pt x="92" y="41"/>
                    <a:pt x="91" y="39"/>
                    <a:pt x="90" y="39"/>
                  </a:cubicBezTo>
                  <a:cubicBezTo>
                    <a:pt x="89" y="37"/>
                    <a:pt x="87" y="36"/>
                    <a:pt x="85" y="38"/>
                  </a:cubicBezTo>
                  <a:cubicBezTo>
                    <a:pt x="83" y="39"/>
                    <a:pt x="83" y="41"/>
                    <a:pt x="84" y="43"/>
                  </a:cubicBezTo>
                  <a:cubicBezTo>
                    <a:pt x="84" y="44"/>
                    <a:pt x="87" y="47"/>
                    <a:pt x="91" y="52"/>
                  </a:cubicBezTo>
                  <a:cubicBezTo>
                    <a:pt x="89" y="56"/>
                    <a:pt x="88" y="60"/>
                    <a:pt x="88" y="64"/>
                  </a:cubicBezTo>
                  <a:cubicBezTo>
                    <a:pt x="88" y="71"/>
                    <a:pt x="91" y="78"/>
                    <a:pt x="95" y="84"/>
                  </a:cubicBezTo>
                  <a:cubicBezTo>
                    <a:pt x="1" y="178"/>
                    <a:pt x="1" y="178"/>
                    <a:pt x="1" y="178"/>
                  </a:cubicBezTo>
                  <a:cubicBezTo>
                    <a:pt x="0" y="179"/>
                    <a:pt x="0" y="182"/>
                    <a:pt x="1" y="183"/>
                  </a:cubicBezTo>
                  <a:cubicBezTo>
                    <a:pt x="2" y="184"/>
                    <a:pt x="3" y="185"/>
                    <a:pt x="4" y="185"/>
                  </a:cubicBezTo>
                  <a:cubicBezTo>
                    <a:pt x="5" y="185"/>
                    <a:pt x="6" y="184"/>
                    <a:pt x="7" y="183"/>
                  </a:cubicBezTo>
                  <a:cubicBezTo>
                    <a:pt x="101" y="89"/>
                    <a:pt x="101" y="89"/>
                    <a:pt x="101" y="89"/>
                  </a:cubicBezTo>
                  <a:cubicBezTo>
                    <a:pt x="106" y="94"/>
                    <a:pt x="113" y="96"/>
                    <a:pt x="120" y="96"/>
                  </a:cubicBezTo>
                  <a:cubicBezTo>
                    <a:pt x="120" y="96"/>
                    <a:pt x="120" y="96"/>
                    <a:pt x="120" y="96"/>
                  </a:cubicBezTo>
                  <a:cubicBezTo>
                    <a:pt x="127" y="96"/>
                    <a:pt x="133" y="94"/>
                    <a:pt x="138" y="91"/>
                  </a:cubicBezTo>
                  <a:cubicBezTo>
                    <a:pt x="139" y="93"/>
                    <a:pt x="149" y="106"/>
                    <a:pt x="147" y="121"/>
                  </a:cubicBezTo>
                  <a:cubicBezTo>
                    <a:pt x="147" y="123"/>
                    <a:pt x="148" y="125"/>
                    <a:pt x="151" y="125"/>
                  </a:cubicBezTo>
                  <a:cubicBezTo>
                    <a:pt x="151" y="125"/>
                    <a:pt x="151" y="125"/>
                    <a:pt x="151" y="125"/>
                  </a:cubicBezTo>
                  <a:cubicBezTo>
                    <a:pt x="153" y="125"/>
                    <a:pt x="155" y="124"/>
                    <a:pt x="155" y="122"/>
                  </a:cubicBezTo>
                  <a:cubicBezTo>
                    <a:pt x="157" y="104"/>
                    <a:pt x="146" y="88"/>
                    <a:pt x="144" y="86"/>
                  </a:cubicBezTo>
                  <a:cubicBezTo>
                    <a:pt x="144" y="86"/>
                    <a:pt x="144" y="86"/>
                    <a:pt x="144" y="86"/>
                  </a:cubicBezTo>
                  <a:cubicBezTo>
                    <a:pt x="147" y="86"/>
                    <a:pt x="150" y="86"/>
                    <a:pt x="153" y="87"/>
                  </a:cubicBezTo>
                  <a:cubicBezTo>
                    <a:pt x="153" y="87"/>
                    <a:pt x="153" y="87"/>
                    <a:pt x="153" y="87"/>
                  </a:cubicBezTo>
                  <a:cubicBezTo>
                    <a:pt x="155" y="87"/>
                    <a:pt x="157" y="85"/>
                    <a:pt x="157" y="83"/>
                  </a:cubicBezTo>
                  <a:cubicBezTo>
                    <a:pt x="157" y="81"/>
                    <a:pt x="156" y="79"/>
                    <a:pt x="153" y="79"/>
                  </a:cubicBezTo>
                  <a:cubicBezTo>
                    <a:pt x="153" y="79"/>
                    <a:pt x="152" y="78"/>
                    <a:pt x="151" y="78"/>
                  </a:cubicBezTo>
                  <a:cubicBezTo>
                    <a:pt x="162" y="68"/>
                    <a:pt x="162" y="68"/>
                    <a:pt x="162" y="68"/>
                  </a:cubicBezTo>
                  <a:cubicBezTo>
                    <a:pt x="165" y="69"/>
                    <a:pt x="167" y="69"/>
                    <a:pt x="170" y="69"/>
                  </a:cubicBezTo>
                  <a:cubicBezTo>
                    <a:pt x="170" y="69"/>
                    <a:pt x="171" y="69"/>
                    <a:pt x="171" y="69"/>
                  </a:cubicBezTo>
                  <a:cubicBezTo>
                    <a:pt x="173" y="69"/>
                    <a:pt x="174" y="68"/>
                    <a:pt x="175" y="65"/>
                  </a:cubicBezTo>
                  <a:cubicBezTo>
                    <a:pt x="175" y="63"/>
                    <a:pt x="173" y="61"/>
                    <a:pt x="171" y="61"/>
                  </a:cubicBezTo>
                  <a:cubicBezTo>
                    <a:pt x="170" y="61"/>
                    <a:pt x="169" y="61"/>
                    <a:pt x="169" y="61"/>
                  </a:cubicBezTo>
                  <a:cubicBezTo>
                    <a:pt x="179" y="51"/>
                    <a:pt x="179" y="51"/>
                    <a:pt x="179" y="51"/>
                  </a:cubicBezTo>
                  <a:cubicBezTo>
                    <a:pt x="182" y="51"/>
                    <a:pt x="185" y="52"/>
                    <a:pt x="188" y="52"/>
                  </a:cubicBezTo>
                  <a:cubicBezTo>
                    <a:pt x="188" y="52"/>
                    <a:pt x="188" y="52"/>
                    <a:pt x="188" y="52"/>
                  </a:cubicBezTo>
                  <a:cubicBezTo>
                    <a:pt x="190" y="52"/>
                    <a:pt x="192" y="50"/>
                    <a:pt x="192" y="48"/>
                  </a:cubicBezTo>
                  <a:cubicBezTo>
                    <a:pt x="192" y="46"/>
                    <a:pt x="190" y="44"/>
                    <a:pt x="188" y="44"/>
                  </a:cubicBezTo>
                  <a:close/>
                  <a:moveTo>
                    <a:pt x="129" y="21"/>
                  </a:moveTo>
                  <a:cubicBezTo>
                    <a:pt x="133" y="26"/>
                    <a:pt x="138" y="30"/>
                    <a:pt x="144" y="35"/>
                  </a:cubicBezTo>
                  <a:cubicBezTo>
                    <a:pt x="133" y="46"/>
                    <a:pt x="133" y="46"/>
                    <a:pt x="133" y="46"/>
                  </a:cubicBezTo>
                  <a:cubicBezTo>
                    <a:pt x="127" y="42"/>
                    <a:pt x="122" y="37"/>
                    <a:pt x="118" y="33"/>
                  </a:cubicBezTo>
                  <a:lnTo>
                    <a:pt x="129" y="21"/>
                  </a:lnTo>
                  <a:close/>
                  <a:moveTo>
                    <a:pt x="103" y="47"/>
                  </a:moveTo>
                  <a:cubicBezTo>
                    <a:pt x="112" y="39"/>
                    <a:pt x="112" y="39"/>
                    <a:pt x="112" y="39"/>
                  </a:cubicBezTo>
                  <a:cubicBezTo>
                    <a:pt x="116" y="43"/>
                    <a:pt x="121" y="48"/>
                    <a:pt x="127" y="52"/>
                  </a:cubicBezTo>
                  <a:cubicBezTo>
                    <a:pt x="115" y="64"/>
                    <a:pt x="115" y="64"/>
                    <a:pt x="115" y="64"/>
                  </a:cubicBezTo>
                  <a:cubicBezTo>
                    <a:pt x="109" y="59"/>
                    <a:pt x="104" y="55"/>
                    <a:pt x="101" y="51"/>
                  </a:cubicBezTo>
                  <a:cubicBezTo>
                    <a:pt x="101" y="49"/>
                    <a:pt x="102" y="48"/>
                    <a:pt x="103" y="47"/>
                  </a:cubicBezTo>
                  <a:close/>
                  <a:moveTo>
                    <a:pt x="101" y="78"/>
                  </a:moveTo>
                  <a:cubicBezTo>
                    <a:pt x="98" y="74"/>
                    <a:pt x="96" y="69"/>
                    <a:pt x="96" y="64"/>
                  </a:cubicBezTo>
                  <a:cubicBezTo>
                    <a:pt x="96" y="62"/>
                    <a:pt x="97" y="60"/>
                    <a:pt x="97" y="59"/>
                  </a:cubicBezTo>
                  <a:cubicBezTo>
                    <a:pt x="101" y="62"/>
                    <a:pt x="105" y="66"/>
                    <a:pt x="109" y="69"/>
                  </a:cubicBezTo>
                  <a:lnTo>
                    <a:pt x="101" y="78"/>
                  </a:lnTo>
                  <a:close/>
                  <a:moveTo>
                    <a:pt x="120" y="88"/>
                  </a:moveTo>
                  <a:cubicBezTo>
                    <a:pt x="120" y="88"/>
                    <a:pt x="120" y="88"/>
                    <a:pt x="120" y="88"/>
                  </a:cubicBezTo>
                  <a:cubicBezTo>
                    <a:pt x="115" y="88"/>
                    <a:pt x="111" y="87"/>
                    <a:pt x="106" y="84"/>
                  </a:cubicBezTo>
                  <a:cubicBezTo>
                    <a:pt x="116" y="74"/>
                    <a:pt x="116" y="74"/>
                    <a:pt x="116" y="74"/>
                  </a:cubicBezTo>
                  <a:cubicBezTo>
                    <a:pt x="122" y="78"/>
                    <a:pt x="128" y="81"/>
                    <a:pt x="135" y="83"/>
                  </a:cubicBezTo>
                  <a:cubicBezTo>
                    <a:pt x="131" y="86"/>
                    <a:pt x="126" y="88"/>
                    <a:pt x="120" y="88"/>
                  </a:cubicBezTo>
                  <a:close/>
                  <a:moveTo>
                    <a:pt x="142" y="77"/>
                  </a:moveTo>
                  <a:cubicBezTo>
                    <a:pt x="135" y="75"/>
                    <a:pt x="128" y="72"/>
                    <a:pt x="122" y="68"/>
                  </a:cubicBezTo>
                  <a:cubicBezTo>
                    <a:pt x="134" y="57"/>
                    <a:pt x="134" y="57"/>
                    <a:pt x="134" y="57"/>
                  </a:cubicBezTo>
                  <a:cubicBezTo>
                    <a:pt x="139" y="60"/>
                    <a:pt x="146" y="64"/>
                    <a:pt x="153" y="66"/>
                  </a:cubicBezTo>
                  <a:lnTo>
                    <a:pt x="142" y="77"/>
                  </a:lnTo>
                  <a:close/>
                  <a:moveTo>
                    <a:pt x="159" y="59"/>
                  </a:moveTo>
                  <a:cubicBezTo>
                    <a:pt x="152" y="58"/>
                    <a:pt x="145" y="55"/>
                    <a:pt x="139" y="51"/>
                  </a:cubicBezTo>
                  <a:cubicBezTo>
                    <a:pt x="151" y="39"/>
                    <a:pt x="151" y="39"/>
                    <a:pt x="151" y="39"/>
                  </a:cubicBezTo>
                  <a:cubicBezTo>
                    <a:pt x="157" y="43"/>
                    <a:pt x="163" y="46"/>
                    <a:pt x="170" y="49"/>
                  </a:cubicBezTo>
                  <a:lnTo>
                    <a:pt x="159"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9" name="Freeform 89"/>
            <p:cNvSpPr>
              <a:spLocks noEditPoints="1"/>
            </p:cNvSpPr>
            <p:nvPr/>
          </p:nvSpPr>
          <p:spPr bwMode="auto">
            <a:xfrm>
              <a:off x="4834" y="3525"/>
              <a:ext cx="341" cy="202"/>
            </a:xfrm>
            <a:custGeom>
              <a:avLst/>
              <a:gdLst>
                <a:gd name="T0" fmla="*/ 115 w 184"/>
                <a:gd name="T1" fmla="*/ 9 h 109"/>
                <a:gd name="T2" fmla="*/ 0 w 184"/>
                <a:gd name="T3" fmla="*/ 56 h 109"/>
                <a:gd name="T4" fmla="*/ 184 w 184"/>
                <a:gd name="T5" fmla="*/ 109 h 109"/>
                <a:gd name="T6" fmla="*/ 115 w 184"/>
                <a:gd name="T7" fmla="*/ 9 h 109"/>
                <a:gd name="T8" fmla="*/ 69 w 184"/>
                <a:gd name="T9" fmla="*/ 53 h 109"/>
                <a:gd name="T10" fmla="*/ 61 w 184"/>
                <a:gd name="T11" fmla="*/ 45 h 109"/>
                <a:gd name="T12" fmla="*/ 69 w 184"/>
                <a:gd name="T13" fmla="*/ 37 h 109"/>
                <a:gd name="T14" fmla="*/ 77 w 184"/>
                <a:gd name="T15" fmla="*/ 45 h 109"/>
                <a:gd name="T16" fmla="*/ 69 w 184"/>
                <a:gd name="T17" fmla="*/ 53 h 109"/>
                <a:gd name="T18" fmla="*/ 117 w 184"/>
                <a:gd name="T19" fmla="*/ 73 h 109"/>
                <a:gd name="T20" fmla="*/ 110 w 184"/>
                <a:gd name="T21" fmla="*/ 66 h 109"/>
                <a:gd name="T22" fmla="*/ 117 w 184"/>
                <a:gd name="T23" fmla="*/ 59 h 109"/>
                <a:gd name="T24" fmla="*/ 125 w 184"/>
                <a:gd name="T25" fmla="*/ 66 h 109"/>
                <a:gd name="T26" fmla="*/ 117 w 184"/>
                <a:gd name="T27"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09">
                  <a:moveTo>
                    <a:pt x="115" y="9"/>
                  </a:moveTo>
                  <a:cubicBezTo>
                    <a:pt x="25" y="0"/>
                    <a:pt x="0" y="56"/>
                    <a:pt x="0" y="56"/>
                  </a:cubicBezTo>
                  <a:cubicBezTo>
                    <a:pt x="184" y="109"/>
                    <a:pt x="184" y="109"/>
                    <a:pt x="184" y="109"/>
                  </a:cubicBezTo>
                  <a:lnTo>
                    <a:pt x="115" y="9"/>
                  </a:lnTo>
                  <a:close/>
                  <a:moveTo>
                    <a:pt x="69" y="53"/>
                  </a:moveTo>
                  <a:cubicBezTo>
                    <a:pt x="65" y="53"/>
                    <a:pt x="61" y="49"/>
                    <a:pt x="61" y="45"/>
                  </a:cubicBezTo>
                  <a:cubicBezTo>
                    <a:pt x="61" y="40"/>
                    <a:pt x="65" y="37"/>
                    <a:pt x="69" y="37"/>
                  </a:cubicBezTo>
                  <a:cubicBezTo>
                    <a:pt x="74" y="37"/>
                    <a:pt x="77" y="40"/>
                    <a:pt x="77" y="45"/>
                  </a:cubicBezTo>
                  <a:cubicBezTo>
                    <a:pt x="77" y="49"/>
                    <a:pt x="74" y="53"/>
                    <a:pt x="69" y="53"/>
                  </a:cubicBezTo>
                  <a:close/>
                  <a:moveTo>
                    <a:pt x="117" y="73"/>
                  </a:moveTo>
                  <a:cubicBezTo>
                    <a:pt x="113" y="73"/>
                    <a:pt x="110" y="70"/>
                    <a:pt x="110" y="66"/>
                  </a:cubicBezTo>
                  <a:cubicBezTo>
                    <a:pt x="110" y="62"/>
                    <a:pt x="113" y="59"/>
                    <a:pt x="117" y="59"/>
                  </a:cubicBezTo>
                  <a:cubicBezTo>
                    <a:pt x="121" y="59"/>
                    <a:pt x="125" y="62"/>
                    <a:pt x="125" y="66"/>
                  </a:cubicBezTo>
                  <a:cubicBezTo>
                    <a:pt x="125" y="70"/>
                    <a:pt x="121" y="73"/>
                    <a:pt x="11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0" name="Freeform 90"/>
            <p:cNvSpPr>
              <a:spLocks noEditPoints="1"/>
            </p:cNvSpPr>
            <p:nvPr/>
          </p:nvSpPr>
          <p:spPr bwMode="auto">
            <a:xfrm>
              <a:off x="4834" y="3649"/>
              <a:ext cx="341" cy="247"/>
            </a:xfrm>
            <a:custGeom>
              <a:avLst/>
              <a:gdLst>
                <a:gd name="T0" fmla="*/ 0 w 184"/>
                <a:gd name="T1" fmla="*/ 0 h 133"/>
                <a:gd name="T2" fmla="*/ 0 w 184"/>
                <a:gd name="T3" fmla="*/ 133 h 133"/>
                <a:gd name="T4" fmla="*/ 184 w 184"/>
                <a:gd name="T5" fmla="*/ 124 h 133"/>
                <a:gd name="T6" fmla="*/ 184 w 184"/>
                <a:gd name="T7" fmla="*/ 50 h 133"/>
                <a:gd name="T8" fmla="*/ 0 w 184"/>
                <a:gd name="T9" fmla="*/ 0 h 133"/>
                <a:gd name="T10" fmla="*/ 39 w 184"/>
                <a:gd name="T11" fmla="*/ 56 h 133"/>
                <a:gd name="T12" fmla="*/ 31 w 184"/>
                <a:gd name="T13" fmla="*/ 48 h 133"/>
                <a:gd name="T14" fmla="*/ 39 w 184"/>
                <a:gd name="T15" fmla="*/ 40 h 133"/>
                <a:gd name="T16" fmla="*/ 47 w 184"/>
                <a:gd name="T17" fmla="*/ 48 h 133"/>
                <a:gd name="T18" fmla="*/ 39 w 184"/>
                <a:gd name="T19" fmla="*/ 56 h 133"/>
                <a:gd name="T20" fmla="*/ 61 w 184"/>
                <a:gd name="T21" fmla="*/ 106 h 133"/>
                <a:gd name="T22" fmla="*/ 47 w 184"/>
                <a:gd name="T23" fmla="*/ 92 h 133"/>
                <a:gd name="T24" fmla="*/ 61 w 184"/>
                <a:gd name="T25" fmla="*/ 78 h 133"/>
                <a:gd name="T26" fmla="*/ 75 w 184"/>
                <a:gd name="T27" fmla="*/ 92 h 133"/>
                <a:gd name="T28" fmla="*/ 61 w 184"/>
                <a:gd name="T29" fmla="*/ 106 h 133"/>
                <a:gd name="T30" fmla="*/ 138 w 184"/>
                <a:gd name="T31" fmla="*/ 97 h 133"/>
                <a:gd name="T32" fmla="*/ 119 w 184"/>
                <a:gd name="T33" fmla="*/ 78 h 133"/>
                <a:gd name="T34" fmla="*/ 138 w 184"/>
                <a:gd name="T35" fmla="*/ 60 h 133"/>
                <a:gd name="T36" fmla="*/ 157 w 184"/>
                <a:gd name="T37" fmla="*/ 78 h 133"/>
                <a:gd name="T38" fmla="*/ 138 w 184"/>
                <a:gd name="T39"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3">
                  <a:moveTo>
                    <a:pt x="0" y="0"/>
                  </a:moveTo>
                  <a:cubicBezTo>
                    <a:pt x="0" y="133"/>
                    <a:pt x="0" y="133"/>
                    <a:pt x="0" y="133"/>
                  </a:cubicBezTo>
                  <a:cubicBezTo>
                    <a:pt x="184" y="124"/>
                    <a:pt x="184" y="124"/>
                    <a:pt x="184" y="124"/>
                  </a:cubicBezTo>
                  <a:cubicBezTo>
                    <a:pt x="184" y="50"/>
                    <a:pt x="184" y="50"/>
                    <a:pt x="184" y="50"/>
                  </a:cubicBezTo>
                  <a:lnTo>
                    <a:pt x="0" y="0"/>
                  </a:lnTo>
                  <a:close/>
                  <a:moveTo>
                    <a:pt x="39" y="56"/>
                  </a:moveTo>
                  <a:cubicBezTo>
                    <a:pt x="35" y="56"/>
                    <a:pt x="31" y="53"/>
                    <a:pt x="31" y="48"/>
                  </a:cubicBezTo>
                  <a:cubicBezTo>
                    <a:pt x="31" y="44"/>
                    <a:pt x="35" y="40"/>
                    <a:pt x="39" y="40"/>
                  </a:cubicBezTo>
                  <a:cubicBezTo>
                    <a:pt x="44" y="40"/>
                    <a:pt x="47" y="44"/>
                    <a:pt x="47" y="48"/>
                  </a:cubicBezTo>
                  <a:cubicBezTo>
                    <a:pt x="47" y="53"/>
                    <a:pt x="44" y="56"/>
                    <a:pt x="39" y="56"/>
                  </a:cubicBezTo>
                  <a:close/>
                  <a:moveTo>
                    <a:pt x="61" y="106"/>
                  </a:moveTo>
                  <a:cubicBezTo>
                    <a:pt x="53" y="106"/>
                    <a:pt x="47" y="100"/>
                    <a:pt x="47" y="92"/>
                  </a:cubicBezTo>
                  <a:cubicBezTo>
                    <a:pt x="47" y="84"/>
                    <a:pt x="53" y="78"/>
                    <a:pt x="61" y="78"/>
                  </a:cubicBezTo>
                  <a:cubicBezTo>
                    <a:pt x="69" y="78"/>
                    <a:pt x="75" y="84"/>
                    <a:pt x="75" y="92"/>
                  </a:cubicBezTo>
                  <a:cubicBezTo>
                    <a:pt x="75" y="100"/>
                    <a:pt x="69" y="106"/>
                    <a:pt x="61" y="106"/>
                  </a:cubicBezTo>
                  <a:close/>
                  <a:moveTo>
                    <a:pt x="138" y="97"/>
                  </a:moveTo>
                  <a:cubicBezTo>
                    <a:pt x="128" y="97"/>
                    <a:pt x="119" y="88"/>
                    <a:pt x="119" y="78"/>
                  </a:cubicBezTo>
                  <a:cubicBezTo>
                    <a:pt x="119" y="68"/>
                    <a:pt x="128" y="60"/>
                    <a:pt x="138" y="60"/>
                  </a:cubicBezTo>
                  <a:cubicBezTo>
                    <a:pt x="148" y="60"/>
                    <a:pt x="157" y="68"/>
                    <a:pt x="157" y="78"/>
                  </a:cubicBezTo>
                  <a:cubicBezTo>
                    <a:pt x="157" y="88"/>
                    <a:pt x="148" y="97"/>
                    <a:pt x="138"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1" name="Freeform 91"/>
            <p:cNvSpPr>
              <a:spLocks noEditPoints="1"/>
            </p:cNvSpPr>
            <p:nvPr/>
          </p:nvSpPr>
          <p:spPr bwMode="auto">
            <a:xfrm>
              <a:off x="7160" y="1203"/>
              <a:ext cx="356" cy="356"/>
            </a:xfrm>
            <a:custGeom>
              <a:avLst/>
              <a:gdLst>
                <a:gd name="T0" fmla="*/ 179 w 192"/>
                <a:gd name="T1" fmla="*/ 104 h 192"/>
                <a:gd name="T2" fmla="*/ 179 w 192"/>
                <a:gd name="T3" fmla="*/ 103 h 192"/>
                <a:gd name="T4" fmla="*/ 179 w 192"/>
                <a:gd name="T5" fmla="*/ 41 h 192"/>
                <a:gd name="T6" fmla="*/ 141 w 192"/>
                <a:gd name="T7" fmla="*/ 0 h 192"/>
                <a:gd name="T8" fmla="*/ 72 w 192"/>
                <a:gd name="T9" fmla="*/ 0 h 192"/>
                <a:gd name="T10" fmla="*/ 35 w 192"/>
                <a:gd name="T11" fmla="*/ 41 h 192"/>
                <a:gd name="T12" fmla="*/ 35 w 192"/>
                <a:gd name="T13" fmla="*/ 100 h 192"/>
                <a:gd name="T14" fmla="*/ 5 w 192"/>
                <a:gd name="T15" fmla="*/ 85 h 192"/>
                <a:gd name="T16" fmla="*/ 0 w 192"/>
                <a:gd name="T17" fmla="*/ 97 h 192"/>
                <a:gd name="T18" fmla="*/ 23 w 192"/>
                <a:gd name="T19" fmla="*/ 127 h 192"/>
                <a:gd name="T20" fmla="*/ 23 w 192"/>
                <a:gd name="T21" fmla="*/ 134 h 192"/>
                <a:gd name="T22" fmla="*/ 107 w 192"/>
                <a:gd name="T23" fmla="*/ 192 h 192"/>
                <a:gd name="T24" fmla="*/ 192 w 192"/>
                <a:gd name="T25" fmla="*/ 134 h 192"/>
                <a:gd name="T26" fmla="*/ 179 w 192"/>
                <a:gd name="T27" fmla="*/ 104 h 192"/>
                <a:gd name="T28" fmla="*/ 162 w 192"/>
                <a:gd name="T29" fmla="*/ 61 h 192"/>
                <a:gd name="T30" fmla="*/ 163 w 192"/>
                <a:gd name="T31" fmla="*/ 48 h 192"/>
                <a:gd name="T32" fmla="*/ 120 w 192"/>
                <a:gd name="T33" fmla="*/ 48 h 192"/>
                <a:gd name="T34" fmla="*/ 128 w 192"/>
                <a:gd name="T35" fmla="*/ 35 h 192"/>
                <a:gd name="T36" fmla="*/ 107 w 192"/>
                <a:gd name="T37" fmla="*/ 18 h 192"/>
                <a:gd name="T38" fmla="*/ 86 w 192"/>
                <a:gd name="T39" fmla="*/ 35 h 192"/>
                <a:gd name="T40" fmla="*/ 93 w 192"/>
                <a:gd name="T41" fmla="*/ 48 h 192"/>
                <a:gd name="T42" fmla="*/ 52 w 192"/>
                <a:gd name="T43" fmla="*/ 48 h 192"/>
                <a:gd name="T44" fmla="*/ 53 w 192"/>
                <a:gd name="T45" fmla="*/ 61 h 192"/>
                <a:gd name="T46" fmla="*/ 45 w 192"/>
                <a:gd name="T47" fmla="*/ 95 h 192"/>
                <a:gd name="T48" fmla="*/ 45 w 192"/>
                <a:gd name="T49" fmla="*/ 95 h 192"/>
                <a:gd name="T50" fmla="*/ 43 w 192"/>
                <a:gd name="T51" fmla="*/ 97 h 192"/>
                <a:gd name="T52" fmla="*/ 43 w 192"/>
                <a:gd name="T53" fmla="*/ 41 h 192"/>
                <a:gd name="T54" fmla="*/ 72 w 192"/>
                <a:gd name="T55" fmla="*/ 8 h 192"/>
                <a:gd name="T56" fmla="*/ 141 w 192"/>
                <a:gd name="T57" fmla="*/ 8 h 192"/>
                <a:gd name="T58" fmla="*/ 171 w 192"/>
                <a:gd name="T59" fmla="*/ 41 h 192"/>
                <a:gd name="T60" fmla="*/ 171 w 192"/>
                <a:gd name="T61" fmla="*/ 96 h 192"/>
                <a:gd name="T62" fmla="*/ 169 w 192"/>
                <a:gd name="T63" fmla="*/ 95 h 192"/>
                <a:gd name="T64" fmla="*/ 169 w 192"/>
                <a:gd name="T65" fmla="*/ 95 h 192"/>
                <a:gd name="T66" fmla="*/ 162 w 192"/>
                <a:gd name="T67" fmla="*/ 6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92">
                  <a:moveTo>
                    <a:pt x="179" y="104"/>
                  </a:moveTo>
                  <a:cubicBezTo>
                    <a:pt x="179" y="104"/>
                    <a:pt x="179" y="103"/>
                    <a:pt x="179" y="103"/>
                  </a:cubicBezTo>
                  <a:cubicBezTo>
                    <a:pt x="179" y="41"/>
                    <a:pt x="179" y="41"/>
                    <a:pt x="179" y="41"/>
                  </a:cubicBezTo>
                  <a:cubicBezTo>
                    <a:pt x="179" y="18"/>
                    <a:pt x="162" y="0"/>
                    <a:pt x="141" y="0"/>
                  </a:cubicBezTo>
                  <a:cubicBezTo>
                    <a:pt x="72" y="0"/>
                    <a:pt x="72" y="0"/>
                    <a:pt x="72" y="0"/>
                  </a:cubicBezTo>
                  <a:cubicBezTo>
                    <a:pt x="51" y="0"/>
                    <a:pt x="35" y="18"/>
                    <a:pt x="35" y="41"/>
                  </a:cubicBezTo>
                  <a:cubicBezTo>
                    <a:pt x="35" y="100"/>
                    <a:pt x="35" y="100"/>
                    <a:pt x="35" y="100"/>
                  </a:cubicBezTo>
                  <a:cubicBezTo>
                    <a:pt x="26" y="95"/>
                    <a:pt x="15" y="88"/>
                    <a:pt x="5" y="85"/>
                  </a:cubicBezTo>
                  <a:cubicBezTo>
                    <a:pt x="0" y="97"/>
                    <a:pt x="0" y="97"/>
                    <a:pt x="0" y="97"/>
                  </a:cubicBezTo>
                  <a:cubicBezTo>
                    <a:pt x="0" y="97"/>
                    <a:pt x="12" y="109"/>
                    <a:pt x="23" y="127"/>
                  </a:cubicBezTo>
                  <a:cubicBezTo>
                    <a:pt x="23" y="130"/>
                    <a:pt x="23" y="132"/>
                    <a:pt x="23" y="134"/>
                  </a:cubicBezTo>
                  <a:cubicBezTo>
                    <a:pt x="23" y="166"/>
                    <a:pt x="60" y="192"/>
                    <a:pt x="107" y="192"/>
                  </a:cubicBezTo>
                  <a:cubicBezTo>
                    <a:pt x="154" y="192"/>
                    <a:pt x="192" y="166"/>
                    <a:pt x="192" y="134"/>
                  </a:cubicBezTo>
                  <a:cubicBezTo>
                    <a:pt x="192" y="123"/>
                    <a:pt x="187" y="113"/>
                    <a:pt x="179" y="104"/>
                  </a:cubicBezTo>
                  <a:close/>
                  <a:moveTo>
                    <a:pt x="162" y="61"/>
                  </a:moveTo>
                  <a:cubicBezTo>
                    <a:pt x="163" y="48"/>
                    <a:pt x="163" y="48"/>
                    <a:pt x="163" y="48"/>
                  </a:cubicBezTo>
                  <a:cubicBezTo>
                    <a:pt x="120" y="48"/>
                    <a:pt x="120" y="48"/>
                    <a:pt x="120" y="48"/>
                  </a:cubicBezTo>
                  <a:cubicBezTo>
                    <a:pt x="125" y="45"/>
                    <a:pt x="128" y="40"/>
                    <a:pt x="128" y="35"/>
                  </a:cubicBezTo>
                  <a:cubicBezTo>
                    <a:pt x="128" y="26"/>
                    <a:pt x="118" y="18"/>
                    <a:pt x="107" y="18"/>
                  </a:cubicBezTo>
                  <a:cubicBezTo>
                    <a:pt x="95" y="18"/>
                    <a:pt x="86" y="26"/>
                    <a:pt x="86" y="35"/>
                  </a:cubicBezTo>
                  <a:cubicBezTo>
                    <a:pt x="86" y="40"/>
                    <a:pt x="89" y="45"/>
                    <a:pt x="93" y="48"/>
                  </a:cubicBezTo>
                  <a:cubicBezTo>
                    <a:pt x="52" y="48"/>
                    <a:pt x="52" y="48"/>
                    <a:pt x="52" y="48"/>
                  </a:cubicBezTo>
                  <a:cubicBezTo>
                    <a:pt x="53" y="61"/>
                    <a:pt x="53" y="61"/>
                    <a:pt x="53" y="61"/>
                  </a:cubicBezTo>
                  <a:cubicBezTo>
                    <a:pt x="77" y="71"/>
                    <a:pt x="45" y="95"/>
                    <a:pt x="45" y="95"/>
                  </a:cubicBezTo>
                  <a:cubicBezTo>
                    <a:pt x="45" y="95"/>
                    <a:pt x="45" y="95"/>
                    <a:pt x="45" y="95"/>
                  </a:cubicBezTo>
                  <a:cubicBezTo>
                    <a:pt x="44" y="96"/>
                    <a:pt x="44" y="97"/>
                    <a:pt x="43" y="97"/>
                  </a:cubicBezTo>
                  <a:cubicBezTo>
                    <a:pt x="43" y="41"/>
                    <a:pt x="43" y="41"/>
                    <a:pt x="43" y="41"/>
                  </a:cubicBezTo>
                  <a:cubicBezTo>
                    <a:pt x="43" y="23"/>
                    <a:pt x="56" y="8"/>
                    <a:pt x="72" y="8"/>
                  </a:cubicBezTo>
                  <a:cubicBezTo>
                    <a:pt x="141" y="8"/>
                    <a:pt x="141" y="8"/>
                    <a:pt x="141" y="8"/>
                  </a:cubicBezTo>
                  <a:cubicBezTo>
                    <a:pt x="158" y="8"/>
                    <a:pt x="171" y="23"/>
                    <a:pt x="171" y="41"/>
                  </a:cubicBezTo>
                  <a:cubicBezTo>
                    <a:pt x="171" y="96"/>
                    <a:pt x="171" y="96"/>
                    <a:pt x="171" y="96"/>
                  </a:cubicBezTo>
                  <a:cubicBezTo>
                    <a:pt x="170" y="96"/>
                    <a:pt x="170" y="96"/>
                    <a:pt x="169" y="95"/>
                  </a:cubicBezTo>
                  <a:cubicBezTo>
                    <a:pt x="169" y="95"/>
                    <a:pt x="169" y="95"/>
                    <a:pt x="169" y="95"/>
                  </a:cubicBezTo>
                  <a:cubicBezTo>
                    <a:pt x="169" y="95"/>
                    <a:pt x="138" y="71"/>
                    <a:pt x="162"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2" name="Freeform 92"/>
            <p:cNvSpPr>
              <a:spLocks noEditPoints="1"/>
            </p:cNvSpPr>
            <p:nvPr/>
          </p:nvSpPr>
          <p:spPr bwMode="auto">
            <a:xfrm>
              <a:off x="164" y="2095"/>
              <a:ext cx="352" cy="247"/>
            </a:xfrm>
            <a:custGeom>
              <a:avLst/>
              <a:gdLst>
                <a:gd name="T0" fmla="*/ 186 w 190"/>
                <a:gd name="T1" fmla="*/ 0 h 133"/>
                <a:gd name="T2" fmla="*/ 172 w 190"/>
                <a:gd name="T3" fmla="*/ 0 h 133"/>
                <a:gd name="T4" fmla="*/ 18 w 190"/>
                <a:gd name="T5" fmla="*/ 0 h 133"/>
                <a:gd name="T6" fmla="*/ 4 w 190"/>
                <a:gd name="T7" fmla="*/ 0 h 133"/>
                <a:gd name="T8" fmla="*/ 0 w 190"/>
                <a:gd name="T9" fmla="*/ 4 h 133"/>
                <a:gd name="T10" fmla="*/ 4 w 190"/>
                <a:gd name="T11" fmla="*/ 8 h 133"/>
                <a:gd name="T12" fmla="*/ 14 w 190"/>
                <a:gd name="T13" fmla="*/ 8 h 133"/>
                <a:gd name="T14" fmla="*/ 14 w 190"/>
                <a:gd name="T15" fmla="*/ 8 h 133"/>
                <a:gd name="T16" fmla="*/ 50 w 190"/>
                <a:gd name="T17" fmla="*/ 87 h 133"/>
                <a:gd name="T18" fmla="*/ 50 w 190"/>
                <a:gd name="T19" fmla="*/ 88 h 133"/>
                <a:gd name="T20" fmla="*/ 36 w 190"/>
                <a:gd name="T21" fmla="*/ 122 h 133"/>
                <a:gd name="T22" fmla="*/ 27 w 190"/>
                <a:gd name="T23" fmla="*/ 122 h 133"/>
                <a:gd name="T24" fmla="*/ 21 w 190"/>
                <a:gd name="T25" fmla="*/ 128 h 133"/>
                <a:gd name="T26" fmla="*/ 27 w 190"/>
                <a:gd name="T27" fmla="*/ 133 h 133"/>
                <a:gd name="T28" fmla="*/ 163 w 190"/>
                <a:gd name="T29" fmla="*/ 133 h 133"/>
                <a:gd name="T30" fmla="*/ 169 w 190"/>
                <a:gd name="T31" fmla="*/ 128 h 133"/>
                <a:gd name="T32" fmla="*/ 163 w 190"/>
                <a:gd name="T33" fmla="*/ 122 h 133"/>
                <a:gd name="T34" fmla="*/ 154 w 190"/>
                <a:gd name="T35" fmla="*/ 122 h 133"/>
                <a:gd name="T36" fmla="*/ 140 w 190"/>
                <a:gd name="T37" fmla="*/ 88 h 133"/>
                <a:gd name="T38" fmla="*/ 140 w 190"/>
                <a:gd name="T39" fmla="*/ 87 h 133"/>
                <a:gd name="T40" fmla="*/ 176 w 190"/>
                <a:gd name="T41" fmla="*/ 8 h 133"/>
                <a:gd name="T42" fmla="*/ 176 w 190"/>
                <a:gd name="T43" fmla="*/ 8 h 133"/>
                <a:gd name="T44" fmla="*/ 186 w 190"/>
                <a:gd name="T45" fmla="*/ 8 h 133"/>
                <a:gd name="T46" fmla="*/ 190 w 190"/>
                <a:gd name="T47" fmla="*/ 4 h 133"/>
                <a:gd name="T48" fmla="*/ 186 w 190"/>
                <a:gd name="T49" fmla="*/ 0 h 133"/>
                <a:gd name="T50" fmla="*/ 119 w 190"/>
                <a:gd name="T51" fmla="*/ 122 h 133"/>
                <a:gd name="T52" fmla="*/ 71 w 190"/>
                <a:gd name="T53" fmla="*/ 122 h 133"/>
                <a:gd name="T54" fmla="*/ 59 w 190"/>
                <a:gd name="T55" fmla="*/ 93 h 133"/>
                <a:gd name="T56" fmla="*/ 95 w 190"/>
                <a:gd name="T57" fmla="*/ 103 h 133"/>
                <a:gd name="T58" fmla="*/ 131 w 190"/>
                <a:gd name="T59" fmla="*/ 93 h 133"/>
                <a:gd name="T60" fmla="*/ 119 w 190"/>
                <a:gd name="T61" fmla="*/ 1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 h="133">
                  <a:moveTo>
                    <a:pt x="186" y="0"/>
                  </a:moveTo>
                  <a:cubicBezTo>
                    <a:pt x="172" y="0"/>
                    <a:pt x="172" y="0"/>
                    <a:pt x="172" y="0"/>
                  </a:cubicBezTo>
                  <a:cubicBezTo>
                    <a:pt x="18" y="0"/>
                    <a:pt x="18" y="0"/>
                    <a:pt x="18" y="0"/>
                  </a:cubicBezTo>
                  <a:cubicBezTo>
                    <a:pt x="4" y="0"/>
                    <a:pt x="4" y="0"/>
                    <a:pt x="4" y="0"/>
                  </a:cubicBezTo>
                  <a:cubicBezTo>
                    <a:pt x="1" y="0"/>
                    <a:pt x="0" y="2"/>
                    <a:pt x="0" y="4"/>
                  </a:cubicBezTo>
                  <a:cubicBezTo>
                    <a:pt x="0" y="6"/>
                    <a:pt x="1" y="8"/>
                    <a:pt x="4" y="8"/>
                  </a:cubicBezTo>
                  <a:cubicBezTo>
                    <a:pt x="14" y="8"/>
                    <a:pt x="14" y="8"/>
                    <a:pt x="14" y="8"/>
                  </a:cubicBezTo>
                  <a:cubicBezTo>
                    <a:pt x="14" y="8"/>
                    <a:pt x="14" y="8"/>
                    <a:pt x="14" y="8"/>
                  </a:cubicBezTo>
                  <a:cubicBezTo>
                    <a:pt x="14" y="41"/>
                    <a:pt x="28" y="70"/>
                    <a:pt x="50" y="87"/>
                  </a:cubicBezTo>
                  <a:cubicBezTo>
                    <a:pt x="50" y="87"/>
                    <a:pt x="50" y="88"/>
                    <a:pt x="50" y="88"/>
                  </a:cubicBezTo>
                  <a:cubicBezTo>
                    <a:pt x="36" y="122"/>
                    <a:pt x="36" y="122"/>
                    <a:pt x="36" y="122"/>
                  </a:cubicBezTo>
                  <a:cubicBezTo>
                    <a:pt x="27" y="122"/>
                    <a:pt x="27" y="122"/>
                    <a:pt x="27" y="122"/>
                  </a:cubicBezTo>
                  <a:cubicBezTo>
                    <a:pt x="24" y="122"/>
                    <a:pt x="21" y="125"/>
                    <a:pt x="21" y="128"/>
                  </a:cubicBezTo>
                  <a:cubicBezTo>
                    <a:pt x="21" y="131"/>
                    <a:pt x="24" y="133"/>
                    <a:pt x="27" y="133"/>
                  </a:cubicBezTo>
                  <a:cubicBezTo>
                    <a:pt x="163" y="133"/>
                    <a:pt x="163" y="133"/>
                    <a:pt x="163" y="133"/>
                  </a:cubicBezTo>
                  <a:cubicBezTo>
                    <a:pt x="166" y="133"/>
                    <a:pt x="169" y="131"/>
                    <a:pt x="169" y="128"/>
                  </a:cubicBezTo>
                  <a:cubicBezTo>
                    <a:pt x="169" y="125"/>
                    <a:pt x="166" y="122"/>
                    <a:pt x="163" y="122"/>
                  </a:cubicBezTo>
                  <a:cubicBezTo>
                    <a:pt x="154" y="122"/>
                    <a:pt x="154" y="122"/>
                    <a:pt x="154" y="122"/>
                  </a:cubicBezTo>
                  <a:cubicBezTo>
                    <a:pt x="140" y="88"/>
                    <a:pt x="140" y="88"/>
                    <a:pt x="140" y="88"/>
                  </a:cubicBezTo>
                  <a:cubicBezTo>
                    <a:pt x="140" y="88"/>
                    <a:pt x="140" y="87"/>
                    <a:pt x="140" y="87"/>
                  </a:cubicBezTo>
                  <a:cubicBezTo>
                    <a:pt x="162" y="70"/>
                    <a:pt x="176" y="41"/>
                    <a:pt x="176" y="8"/>
                  </a:cubicBezTo>
                  <a:cubicBezTo>
                    <a:pt x="176" y="8"/>
                    <a:pt x="176" y="8"/>
                    <a:pt x="176" y="8"/>
                  </a:cubicBezTo>
                  <a:cubicBezTo>
                    <a:pt x="186" y="8"/>
                    <a:pt x="186" y="8"/>
                    <a:pt x="186" y="8"/>
                  </a:cubicBezTo>
                  <a:cubicBezTo>
                    <a:pt x="188" y="8"/>
                    <a:pt x="190" y="6"/>
                    <a:pt x="190" y="4"/>
                  </a:cubicBezTo>
                  <a:cubicBezTo>
                    <a:pt x="190" y="2"/>
                    <a:pt x="188" y="0"/>
                    <a:pt x="186" y="0"/>
                  </a:cubicBezTo>
                  <a:close/>
                  <a:moveTo>
                    <a:pt x="119" y="122"/>
                  </a:moveTo>
                  <a:cubicBezTo>
                    <a:pt x="71" y="122"/>
                    <a:pt x="71" y="122"/>
                    <a:pt x="71" y="122"/>
                  </a:cubicBezTo>
                  <a:cubicBezTo>
                    <a:pt x="59" y="93"/>
                    <a:pt x="59" y="93"/>
                    <a:pt x="59" y="93"/>
                  </a:cubicBezTo>
                  <a:cubicBezTo>
                    <a:pt x="70" y="99"/>
                    <a:pt x="82" y="103"/>
                    <a:pt x="95" y="103"/>
                  </a:cubicBezTo>
                  <a:cubicBezTo>
                    <a:pt x="108" y="103"/>
                    <a:pt x="120" y="99"/>
                    <a:pt x="131" y="93"/>
                  </a:cubicBezTo>
                  <a:lnTo>
                    <a:pt x="119"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3" name="Freeform 93"/>
            <p:cNvSpPr/>
            <p:nvPr/>
          </p:nvSpPr>
          <p:spPr bwMode="auto">
            <a:xfrm>
              <a:off x="366" y="2010"/>
              <a:ext cx="15" cy="59"/>
            </a:xfrm>
            <a:custGeom>
              <a:avLst/>
              <a:gdLst>
                <a:gd name="T0" fmla="*/ 4 w 8"/>
                <a:gd name="T1" fmla="*/ 32 h 32"/>
                <a:gd name="T2" fmla="*/ 8 w 8"/>
                <a:gd name="T3" fmla="*/ 28 h 32"/>
                <a:gd name="T4" fmla="*/ 8 w 8"/>
                <a:gd name="T5" fmla="*/ 4 h 32"/>
                <a:gd name="T6" fmla="*/ 4 w 8"/>
                <a:gd name="T7" fmla="*/ 0 h 32"/>
                <a:gd name="T8" fmla="*/ 0 w 8"/>
                <a:gd name="T9" fmla="*/ 4 h 32"/>
                <a:gd name="T10" fmla="*/ 0 w 8"/>
                <a:gd name="T11" fmla="*/ 28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8"/>
                  </a:cubicBezTo>
                  <a:cubicBezTo>
                    <a:pt x="8" y="4"/>
                    <a:pt x="8" y="4"/>
                    <a:pt x="8" y="4"/>
                  </a:cubicBezTo>
                  <a:cubicBezTo>
                    <a:pt x="8" y="2"/>
                    <a:pt x="6" y="0"/>
                    <a:pt x="4" y="0"/>
                  </a:cubicBezTo>
                  <a:cubicBezTo>
                    <a:pt x="2" y="0"/>
                    <a:pt x="0" y="2"/>
                    <a:pt x="0" y="4"/>
                  </a:cubicBezTo>
                  <a:cubicBezTo>
                    <a:pt x="0" y="28"/>
                    <a:pt x="0" y="28"/>
                    <a:pt x="0" y="28"/>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4" name="Freeform 94"/>
            <p:cNvSpPr/>
            <p:nvPr/>
          </p:nvSpPr>
          <p:spPr bwMode="auto">
            <a:xfrm>
              <a:off x="332" y="1986"/>
              <a:ext cx="15" cy="83"/>
            </a:xfrm>
            <a:custGeom>
              <a:avLst/>
              <a:gdLst>
                <a:gd name="T0" fmla="*/ 4 w 8"/>
                <a:gd name="T1" fmla="*/ 45 h 45"/>
                <a:gd name="T2" fmla="*/ 8 w 8"/>
                <a:gd name="T3" fmla="*/ 41 h 45"/>
                <a:gd name="T4" fmla="*/ 8 w 8"/>
                <a:gd name="T5" fmla="*/ 4 h 45"/>
                <a:gd name="T6" fmla="*/ 4 w 8"/>
                <a:gd name="T7" fmla="*/ 0 h 45"/>
                <a:gd name="T8" fmla="*/ 0 w 8"/>
                <a:gd name="T9" fmla="*/ 4 h 45"/>
                <a:gd name="T10" fmla="*/ 0 w 8"/>
                <a:gd name="T11" fmla="*/ 41 h 45"/>
                <a:gd name="T12" fmla="*/ 4 w 8"/>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8" h="45">
                  <a:moveTo>
                    <a:pt x="4" y="45"/>
                  </a:moveTo>
                  <a:cubicBezTo>
                    <a:pt x="6" y="45"/>
                    <a:pt x="8" y="43"/>
                    <a:pt x="8" y="41"/>
                  </a:cubicBezTo>
                  <a:cubicBezTo>
                    <a:pt x="8" y="4"/>
                    <a:pt x="8" y="4"/>
                    <a:pt x="8" y="4"/>
                  </a:cubicBezTo>
                  <a:cubicBezTo>
                    <a:pt x="8" y="2"/>
                    <a:pt x="6" y="0"/>
                    <a:pt x="4" y="0"/>
                  </a:cubicBezTo>
                  <a:cubicBezTo>
                    <a:pt x="2" y="0"/>
                    <a:pt x="0" y="2"/>
                    <a:pt x="0" y="4"/>
                  </a:cubicBezTo>
                  <a:cubicBezTo>
                    <a:pt x="0" y="41"/>
                    <a:pt x="0" y="41"/>
                    <a:pt x="0" y="41"/>
                  </a:cubicBezTo>
                  <a:cubicBezTo>
                    <a:pt x="0" y="43"/>
                    <a:pt x="2" y="45"/>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5" name="Freeform 95"/>
            <p:cNvSpPr/>
            <p:nvPr/>
          </p:nvSpPr>
          <p:spPr bwMode="auto">
            <a:xfrm>
              <a:off x="299" y="2010"/>
              <a:ext cx="15" cy="59"/>
            </a:xfrm>
            <a:custGeom>
              <a:avLst/>
              <a:gdLst>
                <a:gd name="T0" fmla="*/ 4 w 8"/>
                <a:gd name="T1" fmla="*/ 32 h 32"/>
                <a:gd name="T2" fmla="*/ 8 w 8"/>
                <a:gd name="T3" fmla="*/ 28 h 32"/>
                <a:gd name="T4" fmla="*/ 8 w 8"/>
                <a:gd name="T5" fmla="*/ 4 h 32"/>
                <a:gd name="T6" fmla="*/ 4 w 8"/>
                <a:gd name="T7" fmla="*/ 0 h 32"/>
                <a:gd name="T8" fmla="*/ 0 w 8"/>
                <a:gd name="T9" fmla="*/ 4 h 32"/>
                <a:gd name="T10" fmla="*/ 0 w 8"/>
                <a:gd name="T11" fmla="*/ 28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8"/>
                  </a:cubicBezTo>
                  <a:cubicBezTo>
                    <a:pt x="8" y="4"/>
                    <a:pt x="8" y="4"/>
                    <a:pt x="8" y="4"/>
                  </a:cubicBezTo>
                  <a:cubicBezTo>
                    <a:pt x="8" y="2"/>
                    <a:pt x="6" y="0"/>
                    <a:pt x="4" y="0"/>
                  </a:cubicBezTo>
                  <a:cubicBezTo>
                    <a:pt x="1" y="0"/>
                    <a:pt x="0" y="2"/>
                    <a:pt x="0" y="4"/>
                  </a:cubicBezTo>
                  <a:cubicBezTo>
                    <a:pt x="0" y="28"/>
                    <a:pt x="0" y="28"/>
                    <a:pt x="0" y="28"/>
                  </a:cubicBezTo>
                  <a:cubicBezTo>
                    <a:pt x="0" y="30"/>
                    <a:pt x="1"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6" name="Freeform 96"/>
            <p:cNvSpPr/>
            <p:nvPr/>
          </p:nvSpPr>
          <p:spPr bwMode="auto">
            <a:xfrm>
              <a:off x="6404" y="3536"/>
              <a:ext cx="248" cy="95"/>
            </a:xfrm>
            <a:custGeom>
              <a:avLst/>
              <a:gdLst>
                <a:gd name="T0" fmla="*/ 113 w 134"/>
                <a:gd name="T1" fmla="*/ 17 h 51"/>
                <a:gd name="T2" fmla="*/ 100 w 134"/>
                <a:gd name="T3" fmla="*/ 20 h 51"/>
                <a:gd name="T4" fmla="*/ 79 w 134"/>
                <a:gd name="T5" fmla="*/ 9 h 51"/>
                <a:gd name="T6" fmla="*/ 67 w 134"/>
                <a:gd name="T7" fmla="*/ 12 h 51"/>
                <a:gd name="T8" fmla="*/ 44 w 134"/>
                <a:gd name="T9" fmla="*/ 0 h 51"/>
                <a:gd name="T10" fmla="*/ 18 w 134"/>
                <a:gd name="T11" fmla="*/ 17 h 51"/>
                <a:gd name="T12" fmla="*/ 0 w 134"/>
                <a:gd name="T13" fmla="*/ 34 h 51"/>
                <a:gd name="T14" fmla="*/ 22 w 134"/>
                <a:gd name="T15" fmla="*/ 51 h 51"/>
                <a:gd name="T16" fmla="*/ 113 w 134"/>
                <a:gd name="T17" fmla="*/ 51 h 51"/>
                <a:gd name="T18" fmla="*/ 134 w 134"/>
                <a:gd name="T19" fmla="*/ 34 h 51"/>
                <a:gd name="T20" fmla="*/ 113 w 134"/>
                <a:gd name="T21"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51">
                  <a:moveTo>
                    <a:pt x="113" y="17"/>
                  </a:moveTo>
                  <a:cubicBezTo>
                    <a:pt x="108" y="17"/>
                    <a:pt x="104" y="18"/>
                    <a:pt x="100" y="20"/>
                  </a:cubicBezTo>
                  <a:cubicBezTo>
                    <a:pt x="96" y="14"/>
                    <a:pt x="88" y="9"/>
                    <a:pt x="79" y="9"/>
                  </a:cubicBezTo>
                  <a:cubicBezTo>
                    <a:pt x="75" y="9"/>
                    <a:pt x="71" y="10"/>
                    <a:pt x="67" y="12"/>
                  </a:cubicBezTo>
                  <a:cubicBezTo>
                    <a:pt x="63" y="5"/>
                    <a:pt x="54" y="0"/>
                    <a:pt x="44" y="0"/>
                  </a:cubicBezTo>
                  <a:cubicBezTo>
                    <a:pt x="31" y="0"/>
                    <a:pt x="21" y="7"/>
                    <a:pt x="18" y="17"/>
                  </a:cubicBezTo>
                  <a:cubicBezTo>
                    <a:pt x="8" y="18"/>
                    <a:pt x="0" y="25"/>
                    <a:pt x="0" y="34"/>
                  </a:cubicBezTo>
                  <a:cubicBezTo>
                    <a:pt x="0" y="43"/>
                    <a:pt x="10" y="51"/>
                    <a:pt x="22" y="51"/>
                  </a:cubicBezTo>
                  <a:cubicBezTo>
                    <a:pt x="113" y="51"/>
                    <a:pt x="113" y="51"/>
                    <a:pt x="113" y="51"/>
                  </a:cubicBezTo>
                  <a:cubicBezTo>
                    <a:pt x="125" y="51"/>
                    <a:pt x="134" y="43"/>
                    <a:pt x="134" y="34"/>
                  </a:cubicBezTo>
                  <a:cubicBezTo>
                    <a:pt x="134" y="24"/>
                    <a:pt x="125" y="17"/>
                    <a:pt x="11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7" name="Freeform 97"/>
            <p:cNvSpPr>
              <a:spLocks noEditPoints="1"/>
            </p:cNvSpPr>
            <p:nvPr/>
          </p:nvSpPr>
          <p:spPr bwMode="auto">
            <a:xfrm>
              <a:off x="6408" y="3651"/>
              <a:ext cx="317" cy="241"/>
            </a:xfrm>
            <a:custGeom>
              <a:avLst/>
              <a:gdLst>
                <a:gd name="T0" fmla="*/ 150 w 171"/>
                <a:gd name="T1" fmla="*/ 23 h 130"/>
                <a:gd name="T2" fmla="*/ 131 w 171"/>
                <a:gd name="T3" fmla="*/ 23 h 130"/>
                <a:gd name="T4" fmla="*/ 131 w 171"/>
                <a:gd name="T5" fmla="*/ 17 h 130"/>
                <a:gd name="T6" fmla="*/ 110 w 171"/>
                <a:gd name="T7" fmla="*/ 0 h 130"/>
                <a:gd name="T8" fmla="*/ 21 w 171"/>
                <a:gd name="T9" fmla="*/ 0 h 130"/>
                <a:gd name="T10" fmla="*/ 0 w 171"/>
                <a:gd name="T11" fmla="*/ 17 h 130"/>
                <a:gd name="T12" fmla="*/ 0 w 171"/>
                <a:gd name="T13" fmla="*/ 113 h 130"/>
                <a:gd name="T14" fmla="*/ 21 w 171"/>
                <a:gd name="T15" fmla="*/ 130 h 130"/>
                <a:gd name="T16" fmla="*/ 110 w 171"/>
                <a:gd name="T17" fmla="*/ 130 h 130"/>
                <a:gd name="T18" fmla="*/ 131 w 171"/>
                <a:gd name="T19" fmla="*/ 113 h 130"/>
                <a:gd name="T20" fmla="*/ 131 w 171"/>
                <a:gd name="T21" fmla="*/ 90 h 130"/>
                <a:gd name="T22" fmla="*/ 142 w 171"/>
                <a:gd name="T23" fmla="*/ 90 h 130"/>
                <a:gd name="T24" fmla="*/ 163 w 171"/>
                <a:gd name="T25" fmla="*/ 73 h 130"/>
                <a:gd name="T26" fmla="*/ 171 w 171"/>
                <a:gd name="T27" fmla="*/ 41 h 130"/>
                <a:gd name="T28" fmla="*/ 171 w 171"/>
                <a:gd name="T29" fmla="*/ 40 h 130"/>
                <a:gd name="T30" fmla="*/ 150 w 171"/>
                <a:gd name="T31" fmla="*/ 23 h 130"/>
                <a:gd name="T32" fmla="*/ 40 w 171"/>
                <a:gd name="T33" fmla="*/ 104 h 130"/>
                <a:gd name="T34" fmla="*/ 36 w 171"/>
                <a:gd name="T35" fmla="*/ 107 h 130"/>
                <a:gd name="T36" fmla="*/ 32 w 171"/>
                <a:gd name="T37" fmla="*/ 104 h 130"/>
                <a:gd name="T38" fmla="*/ 32 w 171"/>
                <a:gd name="T39" fmla="*/ 27 h 130"/>
                <a:gd name="T40" fmla="*/ 36 w 171"/>
                <a:gd name="T41" fmla="*/ 23 h 130"/>
                <a:gd name="T42" fmla="*/ 40 w 171"/>
                <a:gd name="T43" fmla="*/ 27 h 130"/>
                <a:gd name="T44" fmla="*/ 40 w 171"/>
                <a:gd name="T45" fmla="*/ 104 h 130"/>
                <a:gd name="T46" fmla="*/ 69 w 171"/>
                <a:gd name="T47" fmla="*/ 104 h 130"/>
                <a:gd name="T48" fmla="*/ 65 w 171"/>
                <a:gd name="T49" fmla="*/ 107 h 130"/>
                <a:gd name="T50" fmla="*/ 61 w 171"/>
                <a:gd name="T51" fmla="*/ 104 h 130"/>
                <a:gd name="T52" fmla="*/ 61 w 171"/>
                <a:gd name="T53" fmla="*/ 27 h 130"/>
                <a:gd name="T54" fmla="*/ 65 w 171"/>
                <a:gd name="T55" fmla="*/ 23 h 130"/>
                <a:gd name="T56" fmla="*/ 69 w 171"/>
                <a:gd name="T57" fmla="*/ 27 h 130"/>
                <a:gd name="T58" fmla="*/ 69 w 171"/>
                <a:gd name="T59" fmla="*/ 104 h 130"/>
                <a:gd name="T60" fmla="*/ 98 w 171"/>
                <a:gd name="T61" fmla="*/ 104 h 130"/>
                <a:gd name="T62" fmla="*/ 94 w 171"/>
                <a:gd name="T63" fmla="*/ 107 h 130"/>
                <a:gd name="T64" fmla="*/ 90 w 171"/>
                <a:gd name="T65" fmla="*/ 104 h 130"/>
                <a:gd name="T66" fmla="*/ 90 w 171"/>
                <a:gd name="T67" fmla="*/ 27 h 130"/>
                <a:gd name="T68" fmla="*/ 94 w 171"/>
                <a:gd name="T69" fmla="*/ 23 h 130"/>
                <a:gd name="T70" fmla="*/ 98 w 171"/>
                <a:gd name="T71" fmla="*/ 27 h 130"/>
                <a:gd name="T72" fmla="*/ 98 w 171"/>
                <a:gd name="T73" fmla="*/ 104 h 130"/>
                <a:gd name="T74" fmla="*/ 155 w 171"/>
                <a:gd name="T75" fmla="*/ 72 h 130"/>
                <a:gd name="T76" fmla="*/ 155 w 171"/>
                <a:gd name="T77" fmla="*/ 73 h 130"/>
                <a:gd name="T78" fmla="*/ 142 w 171"/>
                <a:gd name="T79" fmla="*/ 83 h 130"/>
                <a:gd name="T80" fmla="*/ 131 w 171"/>
                <a:gd name="T81" fmla="*/ 83 h 130"/>
                <a:gd name="T82" fmla="*/ 131 w 171"/>
                <a:gd name="T83" fmla="*/ 31 h 130"/>
                <a:gd name="T84" fmla="*/ 150 w 171"/>
                <a:gd name="T85" fmla="*/ 31 h 130"/>
                <a:gd name="T86" fmla="*/ 163 w 171"/>
                <a:gd name="T87" fmla="*/ 40 h 130"/>
                <a:gd name="T88" fmla="*/ 155 w 171"/>
                <a:gd name="T89" fmla="*/ 7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1" h="130">
                  <a:moveTo>
                    <a:pt x="150" y="23"/>
                  </a:moveTo>
                  <a:cubicBezTo>
                    <a:pt x="131" y="23"/>
                    <a:pt x="131" y="23"/>
                    <a:pt x="131" y="23"/>
                  </a:cubicBezTo>
                  <a:cubicBezTo>
                    <a:pt x="131" y="17"/>
                    <a:pt x="131" y="17"/>
                    <a:pt x="131" y="17"/>
                  </a:cubicBezTo>
                  <a:cubicBezTo>
                    <a:pt x="131" y="8"/>
                    <a:pt x="121" y="0"/>
                    <a:pt x="110" y="0"/>
                  </a:cubicBezTo>
                  <a:cubicBezTo>
                    <a:pt x="21" y="0"/>
                    <a:pt x="21" y="0"/>
                    <a:pt x="21" y="0"/>
                  </a:cubicBezTo>
                  <a:cubicBezTo>
                    <a:pt x="9" y="0"/>
                    <a:pt x="0" y="8"/>
                    <a:pt x="0" y="17"/>
                  </a:cubicBezTo>
                  <a:cubicBezTo>
                    <a:pt x="0" y="113"/>
                    <a:pt x="0" y="113"/>
                    <a:pt x="0" y="113"/>
                  </a:cubicBezTo>
                  <a:cubicBezTo>
                    <a:pt x="0" y="122"/>
                    <a:pt x="9" y="130"/>
                    <a:pt x="21" y="130"/>
                  </a:cubicBezTo>
                  <a:cubicBezTo>
                    <a:pt x="110" y="130"/>
                    <a:pt x="110" y="130"/>
                    <a:pt x="110" y="130"/>
                  </a:cubicBezTo>
                  <a:cubicBezTo>
                    <a:pt x="121" y="130"/>
                    <a:pt x="131" y="122"/>
                    <a:pt x="131" y="113"/>
                  </a:cubicBezTo>
                  <a:cubicBezTo>
                    <a:pt x="131" y="90"/>
                    <a:pt x="131" y="90"/>
                    <a:pt x="131" y="90"/>
                  </a:cubicBezTo>
                  <a:cubicBezTo>
                    <a:pt x="142" y="90"/>
                    <a:pt x="142" y="90"/>
                    <a:pt x="142" y="90"/>
                  </a:cubicBezTo>
                  <a:cubicBezTo>
                    <a:pt x="153" y="90"/>
                    <a:pt x="162" y="83"/>
                    <a:pt x="163" y="73"/>
                  </a:cubicBezTo>
                  <a:cubicBezTo>
                    <a:pt x="171" y="41"/>
                    <a:pt x="171" y="41"/>
                    <a:pt x="171" y="41"/>
                  </a:cubicBezTo>
                  <a:cubicBezTo>
                    <a:pt x="171" y="41"/>
                    <a:pt x="171" y="41"/>
                    <a:pt x="171" y="40"/>
                  </a:cubicBezTo>
                  <a:cubicBezTo>
                    <a:pt x="171" y="31"/>
                    <a:pt x="161" y="23"/>
                    <a:pt x="150" y="23"/>
                  </a:cubicBezTo>
                  <a:close/>
                  <a:moveTo>
                    <a:pt x="40" y="104"/>
                  </a:moveTo>
                  <a:cubicBezTo>
                    <a:pt x="40" y="106"/>
                    <a:pt x="39" y="107"/>
                    <a:pt x="36" y="107"/>
                  </a:cubicBezTo>
                  <a:cubicBezTo>
                    <a:pt x="34" y="107"/>
                    <a:pt x="32" y="106"/>
                    <a:pt x="32" y="104"/>
                  </a:cubicBezTo>
                  <a:cubicBezTo>
                    <a:pt x="32" y="27"/>
                    <a:pt x="32" y="27"/>
                    <a:pt x="32" y="27"/>
                  </a:cubicBezTo>
                  <a:cubicBezTo>
                    <a:pt x="32" y="25"/>
                    <a:pt x="34" y="23"/>
                    <a:pt x="36" y="23"/>
                  </a:cubicBezTo>
                  <a:cubicBezTo>
                    <a:pt x="39" y="23"/>
                    <a:pt x="40" y="25"/>
                    <a:pt x="40" y="27"/>
                  </a:cubicBezTo>
                  <a:lnTo>
                    <a:pt x="40" y="104"/>
                  </a:lnTo>
                  <a:close/>
                  <a:moveTo>
                    <a:pt x="69" y="104"/>
                  </a:moveTo>
                  <a:cubicBezTo>
                    <a:pt x="69" y="106"/>
                    <a:pt x="67" y="107"/>
                    <a:pt x="65" y="107"/>
                  </a:cubicBezTo>
                  <a:cubicBezTo>
                    <a:pt x="63" y="107"/>
                    <a:pt x="61" y="106"/>
                    <a:pt x="61" y="104"/>
                  </a:cubicBezTo>
                  <a:cubicBezTo>
                    <a:pt x="61" y="27"/>
                    <a:pt x="61" y="27"/>
                    <a:pt x="61" y="27"/>
                  </a:cubicBezTo>
                  <a:cubicBezTo>
                    <a:pt x="61" y="25"/>
                    <a:pt x="63" y="23"/>
                    <a:pt x="65" y="23"/>
                  </a:cubicBezTo>
                  <a:cubicBezTo>
                    <a:pt x="67" y="23"/>
                    <a:pt x="69" y="25"/>
                    <a:pt x="69" y="27"/>
                  </a:cubicBezTo>
                  <a:lnTo>
                    <a:pt x="69" y="104"/>
                  </a:lnTo>
                  <a:close/>
                  <a:moveTo>
                    <a:pt x="98" y="104"/>
                  </a:moveTo>
                  <a:cubicBezTo>
                    <a:pt x="98" y="106"/>
                    <a:pt x="96" y="107"/>
                    <a:pt x="94" y="107"/>
                  </a:cubicBezTo>
                  <a:cubicBezTo>
                    <a:pt x="92" y="107"/>
                    <a:pt x="90" y="106"/>
                    <a:pt x="90" y="104"/>
                  </a:cubicBezTo>
                  <a:cubicBezTo>
                    <a:pt x="90" y="27"/>
                    <a:pt x="90" y="27"/>
                    <a:pt x="90" y="27"/>
                  </a:cubicBezTo>
                  <a:cubicBezTo>
                    <a:pt x="90" y="25"/>
                    <a:pt x="92" y="23"/>
                    <a:pt x="94" y="23"/>
                  </a:cubicBezTo>
                  <a:cubicBezTo>
                    <a:pt x="96" y="23"/>
                    <a:pt x="98" y="25"/>
                    <a:pt x="98" y="27"/>
                  </a:cubicBezTo>
                  <a:lnTo>
                    <a:pt x="98" y="104"/>
                  </a:lnTo>
                  <a:close/>
                  <a:moveTo>
                    <a:pt x="155" y="72"/>
                  </a:moveTo>
                  <a:cubicBezTo>
                    <a:pt x="155" y="72"/>
                    <a:pt x="155" y="73"/>
                    <a:pt x="155" y="73"/>
                  </a:cubicBezTo>
                  <a:cubicBezTo>
                    <a:pt x="155" y="78"/>
                    <a:pt x="149" y="83"/>
                    <a:pt x="142" y="83"/>
                  </a:cubicBezTo>
                  <a:cubicBezTo>
                    <a:pt x="131" y="83"/>
                    <a:pt x="131" y="83"/>
                    <a:pt x="131" y="83"/>
                  </a:cubicBezTo>
                  <a:cubicBezTo>
                    <a:pt x="131" y="31"/>
                    <a:pt x="131" y="31"/>
                    <a:pt x="131" y="31"/>
                  </a:cubicBezTo>
                  <a:cubicBezTo>
                    <a:pt x="150" y="31"/>
                    <a:pt x="150" y="31"/>
                    <a:pt x="150" y="31"/>
                  </a:cubicBezTo>
                  <a:cubicBezTo>
                    <a:pt x="157" y="31"/>
                    <a:pt x="162" y="35"/>
                    <a:pt x="163" y="40"/>
                  </a:cubicBezTo>
                  <a:lnTo>
                    <a:pt x="15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8" name="Freeform 98"/>
            <p:cNvSpPr/>
            <p:nvPr/>
          </p:nvSpPr>
          <p:spPr bwMode="auto">
            <a:xfrm>
              <a:off x="7233" y="3547"/>
              <a:ext cx="211" cy="149"/>
            </a:xfrm>
            <a:custGeom>
              <a:avLst/>
              <a:gdLst>
                <a:gd name="T0" fmla="*/ 12 w 114"/>
                <a:gd name="T1" fmla="*/ 42 h 80"/>
                <a:gd name="T2" fmla="*/ 12 w 114"/>
                <a:gd name="T3" fmla="*/ 33 h 80"/>
                <a:gd name="T4" fmla="*/ 111 w 114"/>
                <a:gd name="T5" fmla="*/ 33 h 80"/>
                <a:gd name="T6" fmla="*/ 110 w 114"/>
                <a:gd name="T7" fmla="*/ 39 h 80"/>
                <a:gd name="T8" fmla="*/ 114 w 114"/>
                <a:gd name="T9" fmla="*/ 27 h 80"/>
                <a:gd name="T10" fmla="*/ 95 w 114"/>
                <a:gd name="T11" fmla="*/ 8 h 80"/>
                <a:gd name="T12" fmla="*/ 84 w 114"/>
                <a:gd name="T13" fmla="*/ 11 h 80"/>
                <a:gd name="T14" fmla="*/ 72 w 114"/>
                <a:gd name="T15" fmla="*/ 6 h 80"/>
                <a:gd name="T16" fmla="*/ 63 w 114"/>
                <a:gd name="T17" fmla="*/ 9 h 80"/>
                <a:gd name="T18" fmla="*/ 46 w 114"/>
                <a:gd name="T19" fmla="*/ 0 h 80"/>
                <a:gd name="T20" fmla="*/ 25 w 114"/>
                <a:gd name="T21" fmla="*/ 17 h 80"/>
                <a:gd name="T22" fmla="*/ 22 w 114"/>
                <a:gd name="T23" fmla="*/ 17 h 80"/>
                <a:gd name="T24" fmla="*/ 8 w 114"/>
                <a:gd name="T25" fmla="*/ 31 h 80"/>
                <a:gd name="T26" fmla="*/ 12 w 114"/>
                <a:gd name="T27" fmla="*/ 40 h 80"/>
                <a:gd name="T28" fmla="*/ 0 w 114"/>
                <a:gd name="T29" fmla="*/ 59 h 80"/>
                <a:gd name="T30" fmla="*/ 17 w 114"/>
                <a:gd name="T31" fmla="*/ 80 h 80"/>
                <a:gd name="T32" fmla="*/ 12 w 114"/>
                <a:gd name="T33"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0">
                  <a:moveTo>
                    <a:pt x="12" y="42"/>
                  </a:moveTo>
                  <a:cubicBezTo>
                    <a:pt x="12" y="33"/>
                    <a:pt x="12" y="33"/>
                    <a:pt x="12" y="33"/>
                  </a:cubicBezTo>
                  <a:cubicBezTo>
                    <a:pt x="111" y="33"/>
                    <a:pt x="111" y="33"/>
                    <a:pt x="111" y="33"/>
                  </a:cubicBezTo>
                  <a:cubicBezTo>
                    <a:pt x="110" y="39"/>
                    <a:pt x="110" y="39"/>
                    <a:pt x="110" y="39"/>
                  </a:cubicBezTo>
                  <a:cubicBezTo>
                    <a:pt x="113" y="36"/>
                    <a:pt x="114" y="32"/>
                    <a:pt x="114" y="27"/>
                  </a:cubicBezTo>
                  <a:cubicBezTo>
                    <a:pt x="114" y="17"/>
                    <a:pt x="105" y="8"/>
                    <a:pt x="95" y="8"/>
                  </a:cubicBezTo>
                  <a:cubicBezTo>
                    <a:pt x="91" y="8"/>
                    <a:pt x="87" y="9"/>
                    <a:pt x="84" y="11"/>
                  </a:cubicBezTo>
                  <a:cubicBezTo>
                    <a:pt x="81" y="8"/>
                    <a:pt x="77" y="6"/>
                    <a:pt x="72" y="6"/>
                  </a:cubicBezTo>
                  <a:cubicBezTo>
                    <a:pt x="68" y="6"/>
                    <a:pt x="65" y="7"/>
                    <a:pt x="63" y="9"/>
                  </a:cubicBezTo>
                  <a:cubicBezTo>
                    <a:pt x="59" y="3"/>
                    <a:pt x="53" y="0"/>
                    <a:pt x="46" y="0"/>
                  </a:cubicBezTo>
                  <a:cubicBezTo>
                    <a:pt x="35" y="0"/>
                    <a:pt x="27" y="7"/>
                    <a:pt x="25" y="17"/>
                  </a:cubicBezTo>
                  <a:cubicBezTo>
                    <a:pt x="24" y="17"/>
                    <a:pt x="23" y="17"/>
                    <a:pt x="22" y="17"/>
                  </a:cubicBezTo>
                  <a:cubicBezTo>
                    <a:pt x="15" y="17"/>
                    <a:pt x="8" y="23"/>
                    <a:pt x="8" y="31"/>
                  </a:cubicBezTo>
                  <a:cubicBezTo>
                    <a:pt x="8" y="34"/>
                    <a:pt x="10" y="38"/>
                    <a:pt x="12" y="40"/>
                  </a:cubicBezTo>
                  <a:cubicBezTo>
                    <a:pt x="5" y="43"/>
                    <a:pt x="0" y="51"/>
                    <a:pt x="0" y="59"/>
                  </a:cubicBezTo>
                  <a:cubicBezTo>
                    <a:pt x="0" y="69"/>
                    <a:pt x="7" y="78"/>
                    <a:pt x="17" y="80"/>
                  </a:cubicBezTo>
                  <a:cubicBezTo>
                    <a:pt x="14" y="60"/>
                    <a:pt x="13" y="43"/>
                    <a:pt x="1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9" name="Freeform 99"/>
            <p:cNvSpPr>
              <a:spLocks noEditPoints="1"/>
            </p:cNvSpPr>
            <p:nvPr/>
          </p:nvSpPr>
          <p:spPr bwMode="auto">
            <a:xfrm>
              <a:off x="7271" y="3623"/>
              <a:ext cx="151" cy="280"/>
            </a:xfrm>
            <a:custGeom>
              <a:avLst/>
              <a:gdLst>
                <a:gd name="T0" fmla="*/ 65 w 81"/>
                <a:gd name="T1" fmla="*/ 83 h 151"/>
                <a:gd name="T2" fmla="*/ 81 w 81"/>
                <a:gd name="T3" fmla="*/ 0 h 151"/>
                <a:gd name="T4" fmla="*/ 40 w 81"/>
                <a:gd name="T5" fmla="*/ 0 h 151"/>
                <a:gd name="T6" fmla="*/ 0 w 81"/>
                <a:gd name="T7" fmla="*/ 0 h 151"/>
                <a:gd name="T8" fmla="*/ 15 w 81"/>
                <a:gd name="T9" fmla="*/ 83 h 151"/>
                <a:gd name="T10" fmla="*/ 3 w 81"/>
                <a:gd name="T11" fmla="*/ 139 h 151"/>
                <a:gd name="T12" fmla="*/ 15 w 81"/>
                <a:gd name="T13" fmla="*/ 151 h 151"/>
                <a:gd name="T14" fmla="*/ 40 w 81"/>
                <a:gd name="T15" fmla="*/ 151 h 151"/>
                <a:gd name="T16" fmla="*/ 65 w 81"/>
                <a:gd name="T17" fmla="*/ 151 h 151"/>
                <a:gd name="T18" fmla="*/ 77 w 81"/>
                <a:gd name="T19" fmla="*/ 139 h 151"/>
                <a:gd name="T20" fmla="*/ 65 w 81"/>
                <a:gd name="T21" fmla="*/ 83 h 151"/>
                <a:gd name="T22" fmla="*/ 25 w 81"/>
                <a:gd name="T23" fmla="*/ 62 h 151"/>
                <a:gd name="T24" fmla="*/ 33 w 81"/>
                <a:gd name="T25" fmla="*/ 54 h 151"/>
                <a:gd name="T26" fmla="*/ 41 w 81"/>
                <a:gd name="T27" fmla="*/ 62 h 151"/>
                <a:gd name="T28" fmla="*/ 33 w 81"/>
                <a:gd name="T29" fmla="*/ 70 h 151"/>
                <a:gd name="T30" fmla="*/ 25 w 81"/>
                <a:gd name="T31" fmla="*/ 62 h 151"/>
                <a:gd name="T32" fmla="*/ 42 w 81"/>
                <a:gd name="T33" fmla="*/ 89 h 151"/>
                <a:gd name="T34" fmla="*/ 38 w 81"/>
                <a:gd name="T35" fmla="*/ 85 h 151"/>
                <a:gd name="T36" fmla="*/ 42 w 81"/>
                <a:gd name="T37" fmla="*/ 81 h 151"/>
                <a:gd name="T38" fmla="*/ 47 w 81"/>
                <a:gd name="T39" fmla="*/ 85 h 151"/>
                <a:gd name="T40" fmla="*/ 42 w 81"/>
                <a:gd name="T41" fmla="*/ 89 h 151"/>
                <a:gd name="T42" fmla="*/ 50 w 81"/>
                <a:gd name="T43" fmla="*/ 44 h 151"/>
                <a:gd name="T44" fmla="*/ 40 w 81"/>
                <a:gd name="T45" fmla="*/ 34 h 151"/>
                <a:gd name="T46" fmla="*/ 50 w 81"/>
                <a:gd name="T47" fmla="*/ 24 h 151"/>
                <a:gd name="T48" fmla="*/ 61 w 81"/>
                <a:gd name="T49" fmla="*/ 34 h 151"/>
                <a:gd name="T50" fmla="*/ 50 w 81"/>
                <a:gd name="T51" fmla="*/ 4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151">
                  <a:moveTo>
                    <a:pt x="65" y="83"/>
                  </a:moveTo>
                  <a:cubicBezTo>
                    <a:pt x="75" y="57"/>
                    <a:pt x="81" y="0"/>
                    <a:pt x="81" y="0"/>
                  </a:cubicBezTo>
                  <a:cubicBezTo>
                    <a:pt x="40" y="0"/>
                    <a:pt x="40" y="0"/>
                    <a:pt x="40" y="0"/>
                  </a:cubicBezTo>
                  <a:cubicBezTo>
                    <a:pt x="0" y="0"/>
                    <a:pt x="0" y="0"/>
                    <a:pt x="0" y="0"/>
                  </a:cubicBezTo>
                  <a:cubicBezTo>
                    <a:pt x="0" y="0"/>
                    <a:pt x="5" y="57"/>
                    <a:pt x="15" y="83"/>
                  </a:cubicBezTo>
                  <a:cubicBezTo>
                    <a:pt x="25" y="109"/>
                    <a:pt x="3" y="139"/>
                    <a:pt x="3" y="139"/>
                  </a:cubicBezTo>
                  <a:cubicBezTo>
                    <a:pt x="15" y="151"/>
                    <a:pt x="15" y="151"/>
                    <a:pt x="15" y="151"/>
                  </a:cubicBezTo>
                  <a:cubicBezTo>
                    <a:pt x="40" y="151"/>
                    <a:pt x="40" y="151"/>
                    <a:pt x="40" y="151"/>
                  </a:cubicBezTo>
                  <a:cubicBezTo>
                    <a:pt x="65" y="151"/>
                    <a:pt x="65" y="151"/>
                    <a:pt x="65" y="151"/>
                  </a:cubicBezTo>
                  <a:cubicBezTo>
                    <a:pt x="77" y="139"/>
                    <a:pt x="77" y="139"/>
                    <a:pt x="77" y="139"/>
                  </a:cubicBezTo>
                  <a:cubicBezTo>
                    <a:pt x="77" y="139"/>
                    <a:pt x="56" y="109"/>
                    <a:pt x="65" y="83"/>
                  </a:cubicBezTo>
                  <a:close/>
                  <a:moveTo>
                    <a:pt x="25" y="62"/>
                  </a:moveTo>
                  <a:cubicBezTo>
                    <a:pt x="25" y="57"/>
                    <a:pt x="28" y="54"/>
                    <a:pt x="33" y="54"/>
                  </a:cubicBezTo>
                  <a:cubicBezTo>
                    <a:pt x="37" y="54"/>
                    <a:pt x="41" y="57"/>
                    <a:pt x="41" y="62"/>
                  </a:cubicBezTo>
                  <a:cubicBezTo>
                    <a:pt x="41" y="66"/>
                    <a:pt x="37" y="70"/>
                    <a:pt x="33" y="70"/>
                  </a:cubicBezTo>
                  <a:cubicBezTo>
                    <a:pt x="28" y="70"/>
                    <a:pt x="25" y="66"/>
                    <a:pt x="25" y="62"/>
                  </a:cubicBezTo>
                  <a:close/>
                  <a:moveTo>
                    <a:pt x="42" y="89"/>
                  </a:moveTo>
                  <a:cubicBezTo>
                    <a:pt x="40" y="89"/>
                    <a:pt x="38" y="87"/>
                    <a:pt x="38" y="85"/>
                  </a:cubicBezTo>
                  <a:cubicBezTo>
                    <a:pt x="38" y="83"/>
                    <a:pt x="40" y="81"/>
                    <a:pt x="42" y="81"/>
                  </a:cubicBezTo>
                  <a:cubicBezTo>
                    <a:pt x="45" y="81"/>
                    <a:pt x="47" y="83"/>
                    <a:pt x="47" y="85"/>
                  </a:cubicBezTo>
                  <a:cubicBezTo>
                    <a:pt x="47" y="87"/>
                    <a:pt x="45" y="89"/>
                    <a:pt x="42" y="89"/>
                  </a:cubicBezTo>
                  <a:close/>
                  <a:moveTo>
                    <a:pt x="50" y="44"/>
                  </a:moveTo>
                  <a:cubicBezTo>
                    <a:pt x="45" y="44"/>
                    <a:pt x="40" y="39"/>
                    <a:pt x="40" y="34"/>
                  </a:cubicBezTo>
                  <a:cubicBezTo>
                    <a:pt x="40" y="28"/>
                    <a:pt x="45" y="24"/>
                    <a:pt x="50" y="24"/>
                  </a:cubicBezTo>
                  <a:cubicBezTo>
                    <a:pt x="56" y="24"/>
                    <a:pt x="61" y="28"/>
                    <a:pt x="61" y="34"/>
                  </a:cubicBezTo>
                  <a:cubicBezTo>
                    <a:pt x="61" y="39"/>
                    <a:pt x="56" y="44"/>
                    <a:pt x="5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0" name="Freeform 100"/>
            <p:cNvSpPr/>
            <p:nvPr/>
          </p:nvSpPr>
          <p:spPr bwMode="auto">
            <a:xfrm>
              <a:off x="5670" y="3540"/>
              <a:ext cx="171" cy="120"/>
            </a:xfrm>
            <a:custGeom>
              <a:avLst/>
              <a:gdLst>
                <a:gd name="T0" fmla="*/ 89 w 92"/>
                <a:gd name="T1" fmla="*/ 51 h 65"/>
                <a:gd name="T2" fmla="*/ 89 w 92"/>
                <a:gd name="T3" fmla="*/ 37 h 65"/>
                <a:gd name="T4" fmla="*/ 74 w 92"/>
                <a:gd name="T5" fmla="*/ 45 h 65"/>
                <a:gd name="T6" fmla="*/ 70 w 92"/>
                <a:gd name="T7" fmla="*/ 55 h 65"/>
                <a:gd name="T8" fmla="*/ 65 w 92"/>
                <a:gd name="T9" fmla="*/ 42 h 65"/>
                <a:gd name="T10" fmla="*/ 64 w 92"/>
                <a:gd name="T11" fmla="*/ 27 h 65"/>
                <a:gd name="T12" fmla="*/ 51 w 92"/>
                <a:gd name="T13" fmla="*/ 15 h 65"/>
                <a:gd name="T14" fmla="*/ 46 w 92"/>
                <a:gd name="T15" fmla="*/ 0 h 65"/>
                <a:gd name="T16" fmla="*/ 37 w 92"/>
                <a:gd name="T17" fmla="*/ 10 h 65"/>
                <a:gd name="T18" fmla="*/ 34 w 92"/>
                <a:gd name="T19" fmla="*/ 23 h 65"/>
                <a:gd name="T20" fmla="*/ 39 w 92"/>
                <a:gd name="T21" fmla="*/ 38 h 65"/>
                <a:gd name="T22" fmla="*/ 33 w 92"/>
                <a:gd name="T23" fmla="*/ 51 h 65"/>
                <a:gd name="T24" fmla="*/ 26 w 92"/>
                <a:gd name="T25" fmla="*/ 41 h 65"/>
                <a:gd name="T26" fmla="*/ 21 w 92"/>
                <a:gd name="T27" fmla="*/ 29 h 65"/>
                <a:gd name="T28" fmla="*/ 11 w 92"/>
                <a:gd name="T29" fmla="*/ 39 h 65"/>
                <a:gd name="T30" fmla="*/ 2 w 92"/>
                <a:gd name="T31" fmla="*/ 53 h 65"/>
                <a:gd name="T32" fmla="*/ 2 w 92"/>
                <a:gd name="T33" fmla="*/ 65 h 65"/>
                <a:gd name="T34" fmla="*/ 92 w 92"/>
                <a:gd name="T35" fmla="*/ 65 h 65"/>
                <a:gd name="T36" fmla="*/ 89 w 92"/>
                <a:gd name="T37"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65">
                  <a:moveTo>
                    <a:pt x="89" y="51"/>
                  </a:moveTo>
                  <a:cubicBezTo>
                    <a:pt x="87" y="46"/>
                    <a:pt x="85" y="41"/>
                    <a:pt x="89" y="37"/>
                  </a:cubicBezTo>
                  <a:cubicBezTo>
                    <a:pt x="84" y="39"/>
                    <a:pt x="79" y="41"/>
                    <a:pt x="74" y="45"/>
                  </a:cubicBezTo>
                  <a:cubicBezTo>
                    <a:pt x="70" y="48"/>
                    <a:pt x="70" y="51"/>
                    <a:pt x="70" y="55"/>
                  </a:cubicBezTo>
                  <a:cubicBezTo>
                    <a:pt x="66" y="51"/>
                    <a:pt x="63" y="48"/>
                    <a:pt x="65" y="42"/>
                  </a:cubicBezTo>
                  <a:cubicBezTo>
                    <a:pt x="67" y="36"/>
                    <a:pt x="68" y="32"/>
                    <a:pt x="64" y="27"/>
                  </a:cubicBezTo>
                  <a:cubicBezTo>
                    <a:pt x="60" y="22"/>
                    <a:pt x="55" y="19"/>
                    <a:pt x="51" y="15"/>
                  </a:cubicBezTo>
                  <a:cubicBezTo>
                    <a:pt x="48" y="12"/>
                    <a:pt x="44" y="4"/>
                    <a:pt x="46" y="0"/>
                  </a:cubicBezTo>
                  <a:cubicBezTo>
                    <a:pt x="43" y="3"/>
                    <a:pt x="39" y="6"/>
                    <a:pt x="37" y="10"/>
                  </a:cubicBezTo>
                  <a:cubicBezTo>
                    <a:pt x="34" y="14"/>
                    <a:pt x="34" y="18"/>
                    <a:pt x="34" y="23"/>
                  </a:cubicBezTo>
                  <a:cubicBezTo>
                    <a:pt x="34" y="29"/>
                    <a:pt x="37" y="32"/>
                    <a:pt x="39" y="38"/>
                  </a:cubicBezTo>
                  <a:cubicBezTo>
                    <a:pt x="41" y="43"/>
                    <a:pt x="38" y="47"/>
                    <a:pt x="33" y="51"/>
                  </a:cubicBezTo>
                  <a:cubicBezTo>
                    <a:pt x="35" y="45"/>
                    <a:pt x="32" y="44"/>
                    <a:pt x="26" y="41"/>
                  </a:cubicBezTo>
                  <a:cubicBezTo>
                    <a:pt x="23" y="38"/>
                    <a:pt x="20" y="34"/>
                    <a:pt x="21" y="29"/>
                  </a:cubicBezTo>
                  <a:cubicBezTo>
                    <a:pt x="18" y="33"/>
                    <a:pt x="13" y="36"/>
                    <a:pt x="11" y="39"/>
                  </a:cubicBezTo>
                  <a:cubicBezTo>
                    <a:pt x="6" y="44"/>
                    <a:pt x="3" y="48"/>
                    <a:pt x="2" y="53"/>
                  </a:cubicBezTo>
                  <a:cubicBezTo>
                    <a:pt x="0" y="57"/>
                    <a:pt x="0" y="61"/>
                    <a:pt x="2" y="65"/>
                  </a:cubicBezTo>
                  <a:cubicBezTo>
                    <a:pt x="92" y="65"/>
                    <a:pt x="92" y="65"/>
                    <a:pt x="92" y="65"/>
                  </a:cubicBezTo>
                  <a:cubicBezTo>
                    <a:pt x="92" y="59"/>
                    <a:pt x="91" y="56"/>
                    <a:pt x="8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1" name="Freeform 101"/>
            <p:cNvSpPr/>
            <p:nvPr/>
          </p:nvSpPr>
          <p:spPr bwMode="auto">
            <a:xfrm>
              <a:off x="5635" y="3683"/>
              <a:ext cx="291" cy="76"/>
            </a:xfrm>
            <a:custGeom>
              <a:avLst/>
              <a:gdLst>
                <a:gd name="T0" fmla="*/ 153 w 157"/>
                <a:gd name="T1" fmla="*/ 1 h 41"/>
                <a:gd name="T2" fmla="*/ 129 w 157"/>
                <a:gd name="T3" fmla="*/ 1 h 41"/>
                <a:gd name="T4" fmla="*/ 130 w 157"/>
                <a:gd name="T5" fmla="*/ 0 h 41"/>
                <a:gd name="T6" fmla="*/ 0 w 157"/>
                <a:gd name="T7" fmla="*/ 0 h 41"/>
                <a:gd name="T8" fmla="*/ 36 w 157"/>
                <a:gd name="T9" fmla="*/ 41 h 41"/>
                <a:gd name="T10" fmla="*/ 95 w 157"/>
                <a:gd name="T11" fmla="*/ 41 h 41"/>
                <a:gd name="T12" fmla="*/ 122 w 157"/>
                <a:gd name="T13" fmla="*/ 9 h 41"/>
                <a:gd name="T14" fmla="*/ 153 w 157"/>
                <a:gd name="T15" fmla="*/ 9 h 41"/>
                <a:gd name="T16" fmla="*/ 157 w 157"/>
                <a:gd name="T17" fmla="*/ 5 h 41"/>
                <a:gd name="T18" fmla="*/ 153 w 157"/>
                <a:gd name="T19"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41">
                  <a:moveTo>
                    <a:pt x="153" y="1"/>
                  </a:moveTo>
                  <a:cubicBezTo>
                    <a:pt x="129" y="1"/>
                    <a:pt x="129" y="1"/>
                    <a:pt x="129" y="1"/>
                  </a:cubicBezTo>
                  <a:cubicBezTo>
                    <a:pt x="130" y="0"/>
                    <a:pt x="130" y="0"/>
                    <a:pt x="130" y="0"/>
                  </a:cubicBezTo>
                  <a:cubicBezTo>
                    <a:pt x="0" y="0"/>
                    <a:pt x="0" y="0"/>
                    <a:pt x="0" y="0"/>
                  </a:cubicBezTo>
                  <a:cubicBezTo>
                    <a:pt x="36" y="41"/>
                    <a:pt x="36" y="41"/>
                    <a:pt x="36" y="41"/>
                  </a:cubicBezTo>
                  <a:cubicBezTo>
                    <a:pt x="95" y="41"/>
                    <a:pt x="95" y="41"/>
                    <a:pt x="95" y="41"/>
                  </a:cubicBezTo>
                  <a:cubicBezTo>
                    <a:pt x="122" y="9"/>
                    <a:pt x="122" y="9"/>
                    <a:pt x="122" y="9"/>
                  </a:cubicBezTo>
                  <a:cubicBezTo>
                    <a:pt x="153" y="9"/>
                    <a:pt x="153" y="9"/>
                    <a:pt x="153" y="9"/>
                  </a:cubicBezTo>
                  <a:cubicBezTo>
                    <a:pt x="155" y="9"/>
                    <a:pt x="157" y="7"/>
                    <a:pt x="157" y="5"/>
                  </a:cubicBezTo>
                  <a:cubicBezTo>
                    <a:pt x="157" y="3"/>
                    <a:pt x="155" y="1"/>
                    <a:pt x="1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2" name="Freeform 102"/>
            <p:cNvSpPr/>
            <p:nvPr/>
          </p:nvSpPr>
          <p:spPr bwMode="auto">
            <a:xfrm>
              <a:off x="5681" y="3811"/>
              <a:ext cx="80" cy="77"/>
            </a:xfrm>
            <a:custGeom>
              <a:avLst/>
              <a:gdLst>
                <a:gd name="T0" fmla="*/ 25 w 43"/>
                <a:gd name="T1" fmla="*/ 22 h 42"/>
                <a:gd name="T2" fmla="*/ 21 w 43"/>
                <a:gd name="T3" fmla="*/ 23 h 42"/>
                <a:gd name="T4" fmla="*/ 19 w 43"/>
                <a:gd name="T5" fmla="*/ 23 h 42"/>
                <a:gd name="T6" fmla="*/ 18 w 43"/>
                <a:gd name="T7" fmla="*/ 17 h 42"/>
                <a:gd name="T8" fmla="*/ 34 w 43"/>
                <a:gd name="T9" fmla="*/ 4 h 42"/>
                <a:gd name="T10" fmla="*/ 21 w 43"/>
                <a:gd name="T11" fmla="*/ 0 h 42"/>
                <a:gd name="T12" fmla="*/ 0 w 43"/>
                <a:gd name="T13" fmla="*/ 21 h 42"/>
                <a:gd name="T14" fmla="*/ 21 w 43"/>
                <a:gd name="T15" fmla="*/ 42 h 42"/>
                <a:gd name="T16" fmla="*/ 43 w 43"/>
                <a:gd name="T17" fmla="*/ 21 h 42"/>
                <a:gd name="T18" fmla="*/ 40 w 43"/>
                <a:gd name="T19" fmla="*/ 9 h 42"/>
                <a:gd name="T20" fmla="*/ 25 w 43"/>
                <a:gd name="T2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2">
                  <a:moveTo>
                    <a:pt x="25" y="22"/>
                  </a:moveTo>
                  <a:cubicBezTo>
                    <a:pt x="24" y="23"/>
                    <a:pt x="23" y="23"/>
                    <a:pt x="21" y="23"/>
                  </a:cubicBezTo>
                  <a:cubicBezTo>
                    <a:pt x="21" y="23"/>
                    <a:pt x="20" y="23"/>
                    <a:pt x="19" y="23"/>
                  </a:cubicBezTo>
                  <a:cubicBezTo>
                    <a:pt x="17" y="21"/>
                    <a:pt x="17" y="19"/>
                    <a:pt x="18" y="17"/>
                  </a:cubicBezTo>
                  <a:cubicBezTo>
                    <a:pt x="18" y="17"/>
                    <a:pt x="24" y="10"/>
                    <a:pt x="34" y="4"/>
                  </a:cubicBezTo>
                  <a:cubicBezTo>
                    <a:pt x="31" y="1"/>
                    <a:pt x="26" y="0"/>
                    <a:pt x="21" y="0"/>
                  </a:cubicBezTo>
                  <a:cubicBezTo>
                    <a:pt x="9" y="0"/>
                    <a:pt x="0" y="9"/>
                    <a:pt x="0" y="21"/>
                  </a:cubicBezTo>
                  <a:cubicBezTo>
                    <a:pt x="0" y="33"/>
                    <a:pt x="9" y="42"/>
                    <a:pt x="21" y="42"/>
                  </a:cubicBezTo>
                  <a:cubicBezTo>
                    <a:pt x="34" y="42"/>
                    <a:pt x="43" y="33"/>
                    <a:pt x="43" y="21"/>
                  </a:cubicBezTo>
                  <a:cubicBezTo>
                    <a:pt x="43" y="17"/>
                    <a:pt x="42" y="13"/>
                    <a:pt x="40" y="9"/>
                  </a:cubicBezTo>
                  <a:cubicBezTo>
                    <a:pt x="31" y="15"/>
                    <a:pt x="25" y="21"/>
                    <a:pt x="2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3" name="Freeform 103"/>
            <p:cNvSpPr/>
            <p:nvPr/>
          </p:nvSpPr>
          <p:spPr bwMode="auto">
            <a:xfrm>
              <a:off x="5670" y="3779"/>
              <a:ext cx="202" cy="117"/>
            </a:xfrm>
            <a:custGeom>
              <a:avLst/>
              <a:gdLst>
                <a:gd name="T0" fmla="*/ 109 w 109"/>
                <a:gd name="T1" fmla="*/ 58 h 63"/>
                <a:gd name="T2" fmla="*/ 92 w 109"/>
                <a:gd name="T3" fmla="*/ 3 h 63"/>
                <a:gd name="T4" fmla="*/ 88 w 109"/>
                <a:gd name="T5" fmla="*/ 0 h 63"/>
                <a:gd name="T6" fmla="*/ 4 w 109"/>
                <a:gd name="T7" fmla="*/ 0 h 63"/>
                <a:gd name="T8" fmla="*/ 0 w 109"/>
                <a:gd name="T9" fmla="*/ 4 h 63"/>
                <a:gd name="T10" fmla="*/ 4 w 109"/>
                <a:gd name="T11" fmla="*/ 8 h 63"/>
                <a:gd name="T12" fmla="*/ 85 w 109"/>
                <a:gd name="T13" fmla="*/ 8 h 63"/>
                <a:gd name="T14" fmla="*/ 87 w 109"/>
                <a:gd name="T15" fmla="*/ 15 h 63"/>
                <a:gd name="T16" fmla="*/ 40 w 109"/>
                <a:gd name="T17" fmla="*/ 21 h 63"/>
                <a:gd name="T18" fmla="*/ 46 w 109"/>
                <a:gd name="T19" fmla="*/ 26 h 63"/>
                <a:gd name="T20" fmla="*/ 90 w 109"/>
                <a:gd name="T21" fmla="*/ 25 h 63"/>
                <a:gd name="T22" fmla="*/ 101 w 109"/>
                <a:gd name="T23" fmla="*/ 60 h 63"/>
                <a:gd name="T24" fmla="*/ 105 w 109"/>
                <a:gd name="T25" fmla="*/ 63 h 63"/>
                <a:gd name="T26" fmla="*/ 106 w 109"/>
                <a:gd name="T27" fmla="*/ 63 h 63"/>
                <a:gd name="T28" fmla="*/ 109 w 109"/>
                <a:gd name="T2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3">
                  <a:moveTo>
                    <a:pt x="109" y="58"/>
                  </a:moveTo>
                  <a:cubicBezTo>
                    <a:pt x="92" y="3"/>
                    <a:pt x="92" y="3"/>
                    <a:pt x="92" y="3"/>
                  </a:cubicBezTo>
                  <a:cubicBezTo>
                    <a:pt x="91" y="1"/>
                    <a:pt x="89" y="0"/>
                    <a:pt x="88" y="0"/>
                  </a:cubicBezTo>
                  <a:cubicBezTo>
                    <a:pt x="4" y="0"/>
                    <a:pt x="4" y="0"/>
                    <a:pt x="4" y="0"/>
                  </a:cubicBezTo>
                  <a:cubicBezTo>
                    <a:pt x="1" y="0"/>
                    <a:pt x="0" y="2"/>
                    <a:pt x="0" y="4"/>
                  </a:cubicBezTo>
                  <a:cubicBezTo>
                    <a:pt x="0" y="6"/>
                    <a:pt x="1" y="8"/>
                    <a:pt x="4" y="8"/>
                  </a:cubicBezTo>
                  <a:cubicBezTo>
                    <a:pt x="85" y="8"/>
                    <a:pt x="85" y="8"/>
                    <a:pt x="85" y="8"/>
                  </a:cubicBezTo>
                  <a:cubicBezTo>
                    <a:pt x="87" y="15"/>
                    <a:pt x="87" y="15"/>
                    <a:pt x="87" y="15"/>
                  </a:cubicBezTo>
                  <a:cubicBezTo>
                    <a:pt x="68" y="8"/>
                    <a:pt x="52" y="14"/>
                    <a:pt x="40" y="21"/>
                  </a:cubicBezTo>
                  <a:cubicBezTo>
                    <a:pt x="42" y="22"/>
                    <a:pt x="44" y="24"/>
                    <a:pt x="46" y="26"/>
                  </a:cubicBezTo>
                  <a:cubicBezTo>
                    <a:pt x="56" y="20"/>
                    <a:pt x="72" y="16"/>
                    <a:pt x="90" y="25"/>
                  </a:cubicBezTo>
                  <a:cubicBezTo>
                    <a:pt x="101" y="60"/>
                    <a:pt x="101" y="60"/>
                    <a:pt x="101" y="60"/>
                  </a:cubicBezTo>
                  <a:cubicBezTo>
                    <a:pt x="101" y="62"/>
                    <a:pt x="103" y="63"/>
                    <a:pt x="105" y="63"/>
                  </a:cubicBezTo>
                  <a:cubicBezTo>
                    <a:pt x="105" y="63"/>
                    <a:pt x="106" y="63"/>
                    <a:pt x="106" y="63"/>
                  </a:cubicBezTo>
                  <a:cubicBezTo>
                    <a:pt x="108" y="62"/>
                    <a:pt x="109" y="60"/>
                    <a:pt x="10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4" name="Freeform 104"/>
            <p:cNvSpPr>
              <a:spLocks noEditPoints="1"/>
            </p:cNvSpPr>
            <p:nvPr/>
          </p:nvSpPr>
          <p:spPr bwMode="auto">
            <a:xfrm>
              <a:off x="4145" y="3807"/>
              <a:ext cx="185" cy="96"/>
            </a:xfrm>
            <a:custGeom>
              <a:avLst/>
              <a:gdLst>
                <a:gd name="T0" fmla="*/ 80 w 100"/>
                <a:gd name="T1" fmla="*/ 0 h 52"/>
                <a:gd name="T2" fmla="*/ 20 w 100"/>
                <a:gd name="T3" fmla="*/ 0 h 52"/>
                <a:gd name="T4" fmla="*/ 0 w 100"/>
                <a:gd name="T5" fmla="*/ 17 h 52"/>
                <a:gd name="T6" fmla="*/ 0 w 100"/>
                <a:gd name="T7" fmla="*/ 52 h 52"/>
                <a:gd name="T8" fmla="*/ 100 w 100"/>
                <a:gd name="T9" fmla="*/ 52 h 52"/>
                <a:gd name="T10" fmla="*/ 100 w 100"/>
                <a:gd name="T11" fmla="*/ 17 h 52"/>
                <a:gd name="T12" fmla="*/ 80 w 100"/>
                <a:gd name="T13" fmla="*/ 0 h 52"/>
                <a:gd name="T14" fmla="*/ 56 w 100"/>
                <a:gd name="T15" fmla="*/ 30 h 52"/>
                <a:gd name="T16" fmla="*/ 43 w 100"/>
                <a:gd name="T17" fmla="*/ 30 h 52"/>
                <a:gd name="T18" fmla="*/ 39 w 100"/>
                <a:gd name="T19" fmla="*/ 26 h 52"/>
                <a:gd name="T20" fmla="*/ 43 w 100"/>
                <a:gd name="T21" fmla="*/ 22 h 52"/>
                <a:gd name="T22" fmla="*/ 56 w 100"/>
                <a:gd name="T23" fmla="*/ 22 h 52"/>
                <a:gd name="T24" fmla="*/ 60 w 100"/>
                <a:gd name="T25" fmla="*/ 26 h 52"/>
                <a:gd name="T26" fmla="*/ 56 w 100"/>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52">
                  <a:moveTo>
                    <a:pt x="80" y="0"/>
                  </a:moveTo>
                  <a:cubicBezTo>
                    <a:pt x="20" y="0"/>
                    <a:pt x="20" y="0"/>
                    <a:pt x="20" y="0"/>
                  </a:cubicBezTo>
                  <a:cubicBezTo>
                    <a:pt x="0" y="17"/>
                    <a:pt x="0" y="17"/>
                    <a:pt x="0" y="17"/>
                  </a:cubicBezTo>
                  <a:cubicBezTo>
                    <a:pt x="0" y="52"/>
                    <a:pt x="0" y="52"/>
                    <a:pt x="0" y="52"/>
                  </a:cubicBezTo>
                  <a:cubicBezTo>
                    <a:pt x="100" y="52"/>
                    <a:pt x="100" y="52"/>
                    <a:pt x="100" y="52"/>
                  </a:cubicBezTo>
                  <a:cubicBezTo>
                    <a:pt x="100" y="17"/>
                    <a:pt x="100" y="17"/>
                    <a:pt x="100" y="17"/>
                  </a:cubicBezTo>
                  <a:lnTo>
                    <a:pt x="80" y="0"/>
                  </a:lnTo>
                  <a:close/>
                  <a:moveTo>
                    <a:pt x="56" y="30"/>
                  </a:moveTo>
                  <a:cubicBezTo>
                    <a:pt x="43" y="30"/>
                    <a:pt x="43" y="30"/>
                    <a:pt x="43" y="30"/>
                  </a:cubicBezTo>
                  <a:cubicBezTo>
                    <a:pt x="40" y="30"/>
                    <a:pt x="39" y="28"/>
                    <a:pt x="39" y="26"/>
                  </a:cubicBezTo>
                  <a:cubicBezTo>
                    <a:pt x="39" y="24"/>
                    <a:pt x="40" y="22"/>
                    <a:pt x="43" y="22"/>
                  </a:cubicBezTo>
                  <a:cubicBezTo>
                    <a:pt x="56" y="22"/>
                    <a:pt x="56" y="22"/>
                    <a:pt x="56" y="22"/>
                  </a:cubicBezTo>
                  <a:cubicBezTo>
                    <a:pt x="58" y="22"/>
                    <a:pt x="60" y="24"/>
                    <a:pt x="60" y="26"/>
                  </a:cubicBezTo>
                  <a:cubicBezTo>
                    <a:pt x="60" y="28"/>
                    <a:pt x="58" y="30"/>
                    <a:pt x="5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5" name="Freeform 105"/>
            <p:cNvSpPr>
              <a:spLocks noEditPoints="1"/>
            </p:cNvSpPr>
            <p:nvPr/>
          </p:nvSpPr>
          <p:spPr bwMode="auto">
            <a:xfrm>
              <a:off x="4097" y="3547"/>
              <a:ext cx="267" cy="247"/>
            </a:xfrm>
            <a:custGeom>
              <a:avLst/>
              <a:gdLst>
                <a:gd name="T0" fmla="*/ 28 w 144"/>
                <a:gd name="T1" fmla="*/ 0 h 133"/>
                <a:gd name="T2" fmla="*/ 28 w 144"/>
                <a:gd name="T3" fmla="*/ 11 h 133"/>
                <a:gd name="T4" fmla="*/ 4 w 144"/>
                <a:gd name="T5" fmla="*/ 11 h 133"/>
                <a:gd name="T6" fmla="*/ 0 w 144"/>
                <a:gd name="T7" fmla="*/ 15 h 133"/>
                <a:gd name="T8" fmla="*/ 0 w 144"/>
                <a:gd name="T9" fmla="*/ 93 h 133"/>
                <a:gd name="T10" fmla="*/ 4 w 144"/>
                <a:gd name="T11" fmla="*/ 97 h 133"/>
                <a:gd name="T12" fmla="*/ 8 w 144"/>
                <a:gd name="T13" fmla="*/ 93 h 133"/>
                <a:gd name="T14" fmla="*/ 8 w 144"/>
                <a:gd name="T15" fmla="*/ 19 h 133"/>
                <a:gd name="T16" fmla="*/ 28 w 144"/>
                <a:gd name="T17" fmla="*/ 19 h 133"/>
                <a:gd name="T18" fmla="*/ 28 w 144"/>
                <a:gd name="T19" fmla="*/ 84 h 133"/>
                <a:gd name="T20" fmla="*/ 52 w 144"/>
                <a:gd name="T21" fmla="*/ 133 h 133"/>
                <a:gd name="T22" fmla="*/ 99 w 144"/>
                <a:gd name="T23" fmla="*/ 133 h 133"/>
                <a:gd name="T24" fmla="*/ 124 w 144"/>
                <a:gd name="T25" fmla="*/ 84 h 133"/>
                <a:gd name="T26" fmla="*/ 124 w 144"/>
                <a:gd name="T27" fmla="*/ 27 h 133"/>
                <a:gd name="T28" fmla="*/ 144 w 144"/>
                <a:gd name="T29" fmla="*/ 0 h 133"/>
                <a:gd name="T30" fmla="*/ 28 w 144"/>
                <a:gd name="T31" fmla="*/ 0 h 133"/>
                <a:gd name="T32" fmla="*/ 91 w 144"/>
                <a:gd name="T33" fmla="*/ 113 h 133"/>
                <a:gd name="T34" fmla="*/ 60 w 144"/>
                <a:gd name="T35" fmla="*/ 113 h 133"/>
                <a:gd name="T36" fmla="*/ 55 w 144"/>
                <a:gd name="T37" fmla="*/ 109 h 133"/>
                <a:gd name="T38" fmla="*/ 60 w 144"/>
                <a:gd name="T39" fmla="*/ 105 h 133"/>
                <a:gd name="T40" fmla="*/ 91 w 144"/>
                <a:gd name="T41" fmla="*/ 105 h 133"/>
                <a:gd name="T42" fmla="*/ 95 w 144"/>
                <a:gd name="T43" fmla="*/ 109 h 133"/>
                <a:gd name="T44" fmla="*/ 91 w 144"/>
                <a:gd name="T45" fmla="*/ 113 h 133"/>
                <a:gd name="T46" fmla="*/ 91 w 144"/>
                <a:gd name="T47" fmla="*/ 87 h 133"/>
                <a:gd name="T48" fmla="*/ 60 w 144"/>
                <a:gd name="T49" fmla="*/ 87 h 133"/>
                <a:gd name="T50" fmla="*/ 55 w 144"/>
                <a:gd name="T51" fmla="*/ 83 h 133"/>
                <a:gd name="T52" fmla="*/ 60 w 144"/>
                <a:gd name="T53" fmla="*/ 78 h 133"/>
                <a:gd name="T54" fmla="*/ 91 w 144"/>
                <a:gd name="T55" fmla="*/ 78 h 133"/>
                <a:gd name="T56" fmla="*/ 95 w 144"/>
                <a:gd name="T57" fmla="*/ 83 h 133"/>
                <a:gd name="T58" fmla="*/ 91 w 144"/>
                <a:gd name="T59" fmla="*/ 87 h 133"/>
                <a:gd name="T60" fmla="*/ 91 w 144"/>
                <a:gd name="T61" fmla="*/ 61 h 133"/>
                <a:gd name="T62" fmla="*/ 60 w 144"/>
                <a:gd name="T63" fmla="*/ 61 h 133"/>
                <a:gd name="T64" fmla="*/ 55 w 144"/>
                <a:gd name="T65" fmla="*/ 57 h 133"/>
                <a:gd name="T66" fmla="*/ 60 w 144"/>
                <a:gd name="T67" fmla="*/ 52 h 133"/>
                <a:gd name="T68" fmla="*/ 91 w 144"/>
                <a:gd name="T69" fmla="*/ 52 h 133"/>
                <a:gd name="T70" fmla="*/ 95 w 144"/>
                <a:gd name="T71" fmla="*/ 57 h 133"/>
                <a:gd name="T72" fmla="*/ 91 w 144"/>
                <a:gd name="T73" fmla="*/ 61 h 133"/>
                <a:gd name="T74" fmla="*/ 91 w 144"/>
                <a:gd name="T75" fmla="*/ 35 h 133"/>
                <a:gd name="T76" fmla="*/ 60 w 144"/>
                <a:gd name="T77" fmla="*/ 35 h 133"/>
                <a:gd name="T78" fmla="*/ 55 w 144"/>
                <a:gd name="T79" fmla="*/ 31 h 133"/>
                <a:gd name="T80" fmla="*/ 60 w 144"/>
                <a:gd name="T81" fmla="*/ 26 h 133"/>
                <a:gd name="T82" fmla="*/ 91 w 144"/>
                <a:gd name="T83" fmla="*/ 26 h 133"/>
                <a:gd name="T84" fmla="*/ 95 w 144"/>
                <a:gd name="T85" fmla="*/ 31 h 133"/>
                <a:gd name="T86" fmla="*/ 91 w 144"/>
                <a:gd name="T87"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33">
                  <a:moveTo>
                    <a:pt x="28" y="0"/>
                  </a:moveTo>
                  <a:cubicBezTo>
                    <a:pt x="28" y="11"/>
                    <a:pt x="28" y="11"/>
                    <a:pt x="28" y="11"/>
                  </a:cubicBezTo>
                  <a:cubicBezTo>
                    <a:pt x="4" y="11"/>
                    <a:pt x="4" y="11"/>
                    <a:pt x="4" y="11"/>
                  </a:cubicBezTo>
                  <a:cubicBezTo>
                    <a:pt x="2" y="11"/>
                    <a:pt x="0" y="13"/>
                    <a:pt x="0" y="15"/>
                  </a:cubicBezTo>
                  <a:cubicBezTo>
                    <a:pt x="0" y="93"/>
                    <a:pt x="0" y="93"/>
                    <a:pt x="0" y="93"/>
                  </a:cubicBezTo>
                  <a:cubicBezTo>
                    <a:pt x="0" y="95"/>
                    <a:pt x="2" y="97"/>
                    <a:pt x="4" y="97"/>
                  </a:cubicBezTo>
                  <a:cubicBezTo>
                    <a:pt x="6" y="97"/>
                    <a:pt x="8" y="95"/>
                    <a:pt x="8" y="93"/>
                  </a:cubicBezTo>
                  <a:cubicBezTo>
                    <a:pt x="8" y="19"/>
                    <a:pt x="8" y="19"/>
                    <a:pt x="8" y="19"/>
                  </a:cubicBezTo>
                  <a:cubicBezTo>
                    <a:pt x="28" y="19"/>
                    <a:pt x="28" y="19"/>
                    <a:pt x="28" y="19"/>
                  </a:cubicBezTo>
                  <a:cubicBezTo>
                    <a:pt x="28" y="84"/>
                    <a:pt x="28" y="84"/>
                    <a:pt x="28" y="84"/>
                  </a:cubicBezTo>
                  <a:cubicBezTo>
                    <a:pt x="28" y="105"/>
                    <a:pt x="38" y="123"/>
                    <a:pt x="52" y="133"/>
                  </a:cubicBezTo>
                  <a:cubicBezTo>
                    <a:pt x="99" y="133"/>
                    <a:pt x="99" y="133"/>
                    <a:pt x="99" y="133"/>
                  </a:cubicBezTo>
                  <a:cubicBezTo>
                    <a:pt x="114" y="123"/>
                    <a:pt x="124" y="105"/>
                    <a:pt x="124" y="84"/>
                  </a:cubicBezTo>
                  <a:cubicBezTo>
                    <a:pt x="124" y="27"/>
                    <a:pt x="124" y="27"/>
                    <a:pt x="124" y="27"/>
                  </a:cubicBezTo>
                  <a:cubicBezTo>
                    <a:pt x="144" y="0"/>
                    <a:pt x="144" y="0"/>
                    <a:pt x="144" y="0"/>
                  </a:cubicBezTo>
                  <a:lnTo>
                    <a:pt x="28" y="0"/>
                  </a:lnTo>
                  <a:close/>
                  <a:moveTo>
                    <a:pt x="91" y="113"/>
                  </a:moveTo>
                  <a:cubicBezTo>
                    <a:pt x="60" y="113"/>
                    <a:pt x="60" y="113"/>
                    <a:pt x="60" y="113"/>
                  </a:cubicBezTo>
                  <a:cubicBezTo>
                    <a:pt x="57" y="113"/>
                    <a:pt x="55" y="111"/>
                    <a:pt x="55" y="109"/>
                  </a:cubicBezTo>
                  <a:cubicBezTo>
                    <a:pt x="55" y="106"/>
                    <a:pt x="57" y="105"/>
                    <a:pt x="60" y="105"/>
                  </a:cubicBezTo>
                  <a:cubicBezTo>
                    <a:pt x="91" y="105"/>
                    <a:pt x="91" y="105"/>
                    <a:pt x="91" y="105"/>
                  </a:cubicBezTo>
                  <a:cubicBezTo>
                    <a:pt x="93" y="105"/>
                    <a:pt x="95" y="106"/>
                    <a:pt x="95" y="109"/>
                  </a:cubicBezTo>
                  <a:cubicBezTo>
                    <a:pt x="95" y="111"/>
                    <a:pt x="93" y="113"/>
                    <a:pt x="91" y="113"/>
                  </a:cubicBezTo>
                  <a:close/>
                  <a:moveTo>
                    <a:pt x="91" y="87"/>
                  </a:moveTo>
                  <a:cubicBezTo>
                    <a:pt x="60" y="87"/>
                    <a:pt x="60" y="87"/>
                    <a:pt x="60" y="87"/>
                  </a:cubicBezTo>
                  <a:cubicBezTo>
                    <a:pt x="57" y="87"/>
                    <a:pt x="55" y="85"/>
                    <a:pt x="55" y="83"/>
                  </a:cubicBezTo>
                  <a:cubicBezTo>
                    <a:pt x="55" y="80"/>
                    <a:pt x="57" y="78"/>
                    <a:pt x="60" y="78"/>
                  </a:cubicBezTo>
                  <a:cubicBezTo>
                    <a:pt x="91" y="78"/>
                    <a:pt x="91" y="78"/>
                    <a:pt x="91" y="78"/>
                  </a:cubicBezTo>
                  <a:cubicBezTo>
                    <a:pt x="93" y="78"/>
                    <a:pt x="95" y="80"/>
                    <a:pt x="95" y="83"/>
                  </a:cubicBezTo>
                  <a:cubicBezTo>
                    <a:pt x="95" y="85"/>
                    <a:pt x="93" y="87"/>
                    <a:pt x="91" y="87"/>
                  </a:cubicBezTo>
                  <a:close/>
                  <a:moveTo>
                    <a:pt x="91" y="61"/>
                  </a:moveTo>
                  <a:cubicBezTo>
                    <a:pt x="60" y="61"/>
                    <a:pt x="60" y="61"/>
                    <a:pt x="60" y="61"/>
                  </a:cubicBezTo>
                  <a:cubicBezTo>
                    <a:pt x="57" y="61"/>
                    <a:pt x="55" y="59"/>
                    <a:pt x="55" y="57"/>
                  </a:cubicBezTo>
                  <a:cubicBezTo>
                    <a:pt x="55" y="54"/>
                    <a:pt x="57" y="52"/>
                    <a:pt x="60" y="52"/>
                  </a:cubicBezTo>
                  <a:cubicBezTo>
                    <a:pt x="91" y="52"/>
                    <a:pt x="91" y="52"/>
                    <a:pt x="91" y="52"/>
                  </a:cubicBezTo>
                  <a:cubicBezTo>
                    <a:pt x="93" y="52"/>
                    <a:pt x="95" y="54"/>
                    <a:pt x="95" y="57"/>
                  </a:cubicBezTo>
                  <a:cubicBezTo>
                    <a:pt x="95" y="59"/>
                    <a:pt x="93" y="61"/>
                    <a:pt x="91" y="61"/>
                  </a:cubicBezTo>
                  <a:close/>
                  <a:moveTo>
                    <a:pt x="91" y="35"/>
                  </a:moveTo>
                  <a:cubicBezTo>
                    <a:pt x="60" y="35"/>
                    <a:pt x="60" y="35"/>
                    <a:pt x="60" y="35"/>
                  </a:cubicBezTo>
                  <a:cubicBezTo>
                    <a:pt x="57" y="35"/>
                    <a:pt x="55" y="33"/>
                    <a:pt x="55" y="31"/>
                  </a:cubicBezTo>
                  <a:cubicBezTo>
                    <a:pt x="55" y="28"/>
                    <a:pt x="57" y="26"/>
                    <a:pt x="60" y="26"/>
                  </a:cubicBezTo>
                  <a:cubicBezTo>
                    <a:pt x="91" y="26"/>
                    <a:pt x="91" y="26"/>
                    <a:pt x="91" y="26"/>
                  </a:cubicBezTo>
                  <a:cubicBezTo>
                    <a:pt x="93" y="26"/>
                    <a:pt x="95" y="28"/>
                    <a:pt x="95" y="31"/>
                  </a:cubicBezTo>
                  <a:cubicBezTo>
                    <a:pt x="95" y="33"/>
                    <a:pt x="93" y="35"/>
                    <a:pt x="9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6" name="Freeform 106"/>
            <p:cNvSpPr/>
            <p:nvPr/>
          </p:nvSpPr>
          <p:spPr bwMode="auto">
            <a:xfrm>
              <a:off x="4037" y="2763"/>
              <a:ext cx="373" cy="365"/>
            </a:xfrm>
            <a:custGeom>
              <a:avLst/>
              <a:gdLst>
                <a:gd name="T0" fmla="*/ 198 w 201"/>
                <a:gd name="T1" fmla="*/ 40 h 197"/>
                <a:gd name="T2" fmla="*/ 166 w 201"/>
                <a:gd name="T3" fmla="*/ 41 h 197"/>
                <a:gd name="T4" fmla="*/ 179 w 201"/>
                <a:gd name="T5" fmla="*/ 27 h 197"/>
                <a:gd name="T6" fmla="*/ 179 w 201"/>
                <a:gd name="T7" fmla="*/ 21 h 197"/>
                <a:gd name="T8" fmla="*/ 174 w 201"/>
                <a:gd name="T9" fmla="*/ 21 h 197"/>
                <a:gd name="T10" fmla="*/ 157 w 201"/>
                <a:gd name="T11" fmla="*/ 38 h 197"/>
                <a:gd name="T12" fmla="*/ 160 w 201"/>
                <a:gd name="T13" fmla="*/ 3 h 197"/>
                <a:gd name="T14" fmla="*/ 156 w 201"/>
                <a:gd name="T15" fmla="*/ 0 h 197"/>
                <a:gd name="T16" fmla="*/ 152 w 201"/>
                <a:gd name="T17" fmla="*/ 4 h 197"/>
                <a:gd name="T18" fmla="*/ 141 w 201"/>
                <a:gd name="T19" fmla="*/ 53 h 197"/>
                <a:gd name="T20" fmla="*/ 141 w 201"/>
                <a:gd name="T21" fmla="*/ 54 h 197"/>
                <a:gd name="T22" fmla="*/ 87 w 201"/>
                <a:gd name="T23" fmla="*/ 53 h 197"/>
                <a:gd name="T24" fmla="*/ 61 w 201"/>
                <a:gd name="T25" fmla="*/ 85 h 197"/>
                <a:gd name="T26" fmla="*/ 79 w 201"/>
                <a:gd name="T27" fmla="*/ 104 h 197"/>
                <a:gd name="T28" fmla="*/ 79 w 201"/>
                <a:gd name="T29" fmla="*/ 111 h 197"/>
                <a:gd name="T30" fmla="*/ 75 w 201"/>
                <a:gd name="T31" fmla="*/ 113 h 197"/>
                <a:gd name="T32" fmla="*/ 71 w 201"/>
                <a:gd name="T33" fmla="*/ 111 h 197"/>
                <a:gd name="T34" fmla="*/ 54 w 201"/>
                <a:gd name="T35" fmla="*/ 95 h 197"/>
                <a:gd name="T36" fmla="*/ 11 w 201"/>
                <a:gd name="T37" fmla="*/ 189 h 197"/>
                <a:gd name="T38" fmla="*/ 72 w 201"/>
                <a:gd name="T39" fmla="*/ 168 h 197"/>
                <a:gd name="T40" fmla="*/ 59 w 201"/>
                <a:gd name="T41" fmla="*/ 155 h 197"/>
                <a:gd name="T42" fmla="*/ 59 w 201"/>
                <a:gd name="T43" fmla="*/ 147 h 197"/>
                <a:gd name="T44" fmla="*/ 67 w 201"/>
                <a:gd name="T45" fmla="*/ 147 h 197"/>
                <a:gd name="T46" fmla="*/ 81 w 201"/>
                <a:gd name="T47" fmla="*/ 161 h 197"/>
                <a:gd name="T48" fmla="*/ 82 w 201"/>
                <a:gd name="T49" fmla="*/ 162 h 197"/>
                <a:gd name="T50" fmla="*/ 134 w 201"/>
                <a:gd name="T51" fmla="*/ 125 h 197"/>
                <a:gd name="T52" fmla="*/ 111 w 201"/>
                <a:gd name="T53" fmla="*/ 102 h 197"/>
                <a:gd name="T54" fmla="*/ 111 w 201"/>
                <a:gd name="T55" fmla="*/ 94 h 197"/>
                <a:gd name="T56" fmla="*/ 119 w 201"/>
                <a:gd name="T57" fmla="*/ 94 h 197"/>
                <a:gd name="T58" fmla="*/ 142 w 201"/>
                <a:gd name="T59" fmla="*/ 117 h 197"/>
                <a:gd name="T60" fmla="*/ 143 w 201"/>
                <a:gd name="T61" fmla="*/ 118 h 197"/>
                <a:gd name="T62" fmla="*/ 147 w 201"/>
                <a:gd name="T63" fmla="*/ 114 h 197"/>
                <a:gd name="T64" fmla="*/ 146 w 201"/>
                <a:gd name="T65" fmla="*/ 59 h 197"/>
                <a:gd name="T66" fmla="*/ 147 w 201"/>
                <a:gd name="T67" fmla="*/ 59 h 197"/>
                <a:gd name="T68" fmla="*/ 195 w 201"/>
                <a:gd name="T69" fmla="*/ 48 h 197"/>
                <a:gd name="T70" fmla="*/ 201 w 201"/>
                <a:gd name="T71" fmla="*/ 46 h 197"/>
                <a:gd name="T72" fmla="*/ 198 w 201"/>
                <a:gd name="T73" fmla="*/ 4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97">
                  <a:moveTo>
                    <a:pt x="198" y="40"/>
                  </a:moveTo>
                  <a:cubicBezTo>
                    <a:pt x="187" y="36"/>
                    <a:pt x="175" y="38"/>
                    <a:pt x="166" y="41"/>
                  </a:cubicBezTo>
                  <a:cubicBezTo>
                    <a:pt x="179" y="27"/>
                    <a:pt x="179" y="27"/>
                    <a:pt x="179" y="27"/>
                  </a:cubicBezTo>
                  <a:cubicBezTo>
                    <a:pt x="181" y="25"/>
                    <a:pt x="181" y="23"/>
                    <a:pt x="179" y="21"/>
                  </a:cubicBezTo>
                  <a:cubicBezTo>
                    <a:pt x="178" y="19"/>
                    <a:pt x="175" y="19"/>
                    <a:pt x="174" y="21"/>
                  </a:cubicBezTo>
                  <a:cubicBezTo>
                    <a:pt x="157" y="38"/>
                    <a:pt x="157" y="38"/>
                    <a:pt x="157" y="38"/>
                  </a:cubicBezTo>
                  <a:cubicBezTo>
                    <a:pt x="161" y="21"/>
                    <a:pt x="160" y="4"/>
                    <a:pt x="160" y="3"/>
                  </a:cubicBezTo>
                  <a:cubicBezTo>
                    <a:pt x="160" y="1"/>
                    <a:pt x="158" y="0"/>
                    <a:pt x="156" y="0"/>
                  </a:cubicBezTo>
                  <a:cubicBezTo>
                    <a:pt x="154" y="0"/>
                    <a:pt x="152" y="2"/>
                    <a:pt x="152" y="4"/>
                  </a:cubicBezTo>
                  <a:cubicBezTo>
                    <a:pt x="152" y="4"/>
                    <a:pt x="154" y="37"/>
                    <a:pt x="141" y="53"/>
                  </a:cubicBezTo>
                  <a:cubicBezTo>
                    <a:pt x="141" y="53"/>
                    <a:pt x="141" y="54"/>
                    <a:pt x="141" y="54"/>
                  </a:cubicBezTo>
                  <a:cubicBezTo>
                    <a:pt x="124" y="40"/>
                    <a:pt x="101" y="39"/>
                    <a:pt x="87" y="53"/>
                  </a:cubicBezTo>
                  <a:cubicBezTo>
                    <a:pt x="82" y="58"/>
                    <a:pt x="72" y="70"/>
                    <a:pt x="61" y="85"/>
                  </a:cubicBezTo>
                  <a:cubicBezTo>
                    <a:pt x="79" y="104"/>
                    <a:pt x="79" y="104"/>
                    <a:pt x="79" y="104"/>
                  </a:cubicBezTo>
                  <a:cubicBezTo>
                    <a:pt x="81" y="106"/>
                    <a:pt x="81" y="109"/>
                    <a:pt x="79" y="111"/>
                  </a:cubicBezTo>
                  <a:cubicBezTo>
                    <a:pt x="78" y="113"/>
                    <a:pt x="76" y="113"/>
                    <a:pt x="75" y="113"/>
                  </a:cubicBezTo>
                  <a:cubicBezTo>
                    <a:pt x="74" y="113"/>
                    <a:pt x="72" y="113"/>
                    <a:pt x="71" y="111"/>
                  </a:cubicBezTo>
                  <a:cubicBezTo>
                    <a:pt x="54" y="95"/>
                    <a:pt x="54" y="95"/>
                    <a:pt x="54" y="95"/>
                  </a:cubicBezTo>
                  <a:cubicBezTo>
                    <a:pt x="29" y="131"/>
                    <a:pt x="0" y="178"/>
                    <a:pt x="11" y="189"/>
                  </a:cubicBezTo>
                  <a:cubicBezTo>
                    <a:pt x="19" y="197"/>
                    <a:pt x="45" y="185"/>
                    <a:pt x="72" y="168"/>
                  </a:cubicBezTo>
                  <a:cubicBezTo>
                    <a:pt x="59" y="155"/>
                    <a:pt x="59" y="155"/>
                    <a:pt x="59" y="155"/>
                  </a:cubicBezTo>
                  <a:cubicBezTo>
                    <a:pt x="57" y="153"/>
                    <a:pt x="57" y="150"/>
                    <a:pt x="59" y="147"/>
                  </a:cubicBezTo>
                  <a:cubicBezTo>
                    <a:pt x="62" y="145"/>
                    <a:pt x="65" y="145"/>
                    <a:pt x="67" y="147"/>
                  </a:cubicBezTo>
                  <a:cubicBezTo>
                    <a:pt x="81" y="161"/>
                    <a:pt x="81" y="161"/>
                    <a:pt x="81" y="161"/>
                  </a:cubicBezTo>
                  <a:cubicBezTo>
                    <a:pt x="81" y="161"/>
                    <a:pt x="82" y="162"/>
                    <a:pt x="82" y="162"/>
                  </a:cubicBezTo>
                  <a:cubicBezTo>
                    <a:pt x="102" y="149"/>
                    <a:pt x="121" y="135"/>
                    <a:pt x="134" y="125"/>
                  </a:cubicBezTo>
                  <a:cubicBezTo>
                    <a:pt x="111" y="102"/>
                    <a:pt x="111" y="102"/>
                    <a:pt x="111" y="102"/>
                  </a:cubicBezTo>
                  <a:cubicBezTo>
                    <a:pt x="109" y="99"/>
                    <a:pt x="109" y="96"/>
                    <a:pt x="111" y="94"/>
                  </a:cubicBezTo>
                  <a:cubicBezTo>
                    <a:pt x="113" y="91"/>
                    <a:pt x="117" y="91"/>
                    <a:pt x="119" y="94"/>
                  </a:cubicBezTo>
                  <a:cubicBezTo>
                    <a:pt x="142" y="117"/>
                    <a:pt x="142" y="117"/>
                    <a:pt x="142" y="117"/>
                  </a:cubicBezTo>
                  <a:cubicBezTo>
                    <a:pt x="142" y="117"/>
                    <a:pt x="142" y="118"/>
                    <a:pt x="143" y="118"/>
                  </a:cubicBezTo>
                  <a:cubicBezTo>
                    <a:pt x="145" y="116"/>
                    <a:pt x="146" y="115"/>
                    <a:pt x="147" y="114"/>
                  </a:cubicBezTo>
                  <a:cubicBezTo>
                    <a:pt x="161" y="100"/>
                    <a:pt x="161" y="76"/>
                    <a:pt x="146" y="59"/>
                  </a:cubicBezTo>
                  <a:cubicBezTo>
                    <a:pt x="146" y="59"/>
                    <a:pt x="147" y="59"/>
                    <a:pt x="147" y="59"/>
                  </a:cubicBezTo>
                  <a:cubicBezTo>
                    <a:pt x="147" y="58"/>
                    <a:pt x="173" y="40"/>
                    <a:pt x="195" y="48"/>
                  </a:cubicBezTo>
                  <a:cubicBezTo>
                    <a:pt x="197" y="49"/>
                    <a:pt x="200" y="48"/>
                    <a:pt x="201" y="46"/>
                  </a:cubicBezTo>
                  <a:cubicBezTo>
                    <a:pt x="201" y="43"/>
                    <a:pt x="200" y="41"/>
                    <a:pt x="19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7" name="Freeform 107"/>
            <p:cNvSpPr>
              <a:spLocks noEditPoints="1"/>
            </p:cNvSpPr>
            <p:nvPr/>
          </p:nvSpPr>
          <p:spPr bwMode="auto">
            <a:xfrm>
              <a:off x="1824" y="515"/>
              <a:ext cx="249" cy="249"/>
            </a:xfrm>
            <a:custGeom>
              <a:avLst/>
              <a:gdLst>
                <a:gd name="T0" fmla="*/ 67 w 134"/>
                <a:gd name="T1" fmla="*/ 0 h 134"/>
                <a:gd name="T2" fmla="*/ 0 w 134"/>
                <a:gd name="T3" fmla="*/ 67 h 134"/>
                <a:gd name="T4" fmla="*/ 67 w 134"/>
                <a:gd name="T5" fmla="*/ 134 h 134"/>
                <a:gd name="T6" fmla="*/ 134 w 134"/>
                <a:gd name="T7" fmla="*/ 67 h 134"/>
                <a:gd name="T8" fmla="*/ 67 w 134"/>
                <a:gd name="T9" fmla="*/ 0 h 134"/>
                <a:gd name="T10" fmla="*/ 47 w 134"/>
                <a:gd name="T11" fmla="*/ 89 h 134"/>
                <a:gd name="T12" fmla="*/ 38 w 134"/>
                <a:gd name="T13" fmla="*/ 80 h 134"/>
                <a:gd name="T14" fmla="*/ 47 w 134"/>
                <a:gd name="T15" fmla="*/ 71 h 134"/>
                <a:gd name="T16" fmla="*/ 57 w 134"/>
                <a:gd name="T17" fmla="*/ 80 h 134"/>
                <a:gd name="T18" fmla="*/ 47 w 134"/>
                <a:gd name="T19" fmla="*/ 89 h 134"/>
                <a:gd name="T20" fmla="*/ 53 w 134"/>
                <a:gd name="T21" fmla="*/ 43 h 134"/>
                <a:gd name="T22" fmla="*/ 44 w 134"/>
                <a:gd name="T23" fmla="*/ 34 h 134"/>
                <a:gd name="T24" fmla="*/ 53 w 134"/>
                <a:gd name="T25" fmla="*/ 25 h 134"/>
                <a:gd name="T26" fmla="*/ 63 w 134"/>
                <a:gd name="T27" fmla="*/ 34 h 134"/>
                <a:gd name="T28" fmla="*/ 53 w 134"/>
                <a:gd name="T29" fmla="*/ 43 h 134"/>
                <a:gd name="T30" fmla="*/ 91 w 134"/>
                <a:gd name="T31" fmla="*/ 86 h 134"/>
                <a:gd name="T32" fmla="*/ 81 w 134"/>
                <a:gd name="T33" fmla="*/ 76 h 134"/>
                <a:gd name="T34" fmla="*/ 91 w 134"/>
                <a:gd name="T35" fmla="*/ 67 h 134"/>
                <a:gd name="T36" fmla="*/ 100 w 134"/>
                <a:gd name="T37" fmla="*/ 76 h 134"/>
                <a:gd name="T38" fmla="*/ 91 w 134"/>
                <a:gd name="T39"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67" y="0"/>
                  </a:moveTo>
                  <a:cubicBezTo>
                    <a:pt x="30" y="0"/>
                    <a:pt x="0" y="30"/>
                    <a:pt x="0" y="67"/>
                  </a:cubicBezTo>
                  <a:cubicBezTo>
                    <a:pt x="0" y="104"/>
                    <a:pt x="30" y="134"/>
                    <a:pt x="67" y="134"/>
                  </a:cubicBezTo>
                  <a:cubicBezTo>
                    <a:pt x="104" y="134"/>
                    <a:pt x="134" y="104"/>
                    <a:pt x="134" y="67"/>
                  </a:cubicBezTo>
                  <a:cubicBezTo>
                    <a:pt x="134" y="30"/>
                    <a:pt x="104" y="0"/>
                    <a:pt x="67" y="0"/>
                  </a:cubicBezTo>
                  <a:close/>
                  <a:moveTo>
                    <a:pt x="47" y="89"/>
                  </a:moveTo>
                  <a:cubicBezTo>
                    <a:pt x="42" y="89"/>
                    <a:pt x="38" y="85"/>
                    <a:pt x="38" y="80"/>
                  </a:cubicBezTo>
                  <a:cubicBezTo>
                    <a:pt x="38" y="75"/>
                    <a:pt x="42" y="71"/>
                    <a:pt x="47" y="71"/>
                  </a:cubicBezTo>
                  <a:cubicBezTo>
                    <a:pt x="52" y="71"/>
                    <a:pt x="57" y="75"/>
                    <a:pt x="57" y="80"/>
                  </a:cubicBezTo>
                  <a:cubicBezTo>
                    <a:pt x="57" y="85"/>
                    <a:pt x="52" y="89"/>
                    <a:pt x="47" y="89"/>
                  </a:cubicBezTo>
                  <a:close/>
                  <a:moveTo>
                    <a:pt x="53" y="43"/>
                  </a:moveTo>
                  <a:cubicBezTo>
                    <a:pt x="48" y="43"/>
                    <a:pt x="44" y="39"/>
                    <a:pt x="44" y="34"/>
                  </a:cubicBezTo>
                  <a:cubicBezTo>
                    <a:pt x="44" y="29"/>
                    <a:pt x="48" y="25"/>
                    <a:pt x="53" y="25"/>
                  </a:cubicBezTo>
                  <a:cubicBezTo>
                    <a:pt x="58" y="25"/>
                    <a:pt x="63" y="29"/>
                    <a:pt x="63" y="34"/>
                  </a:cubicBezTo>
                  <a:cubicBezTo>
                    <a:pt x="63" y="39"/>
                    <a:pt x="58" y="43"/>
                    <a:pt x="53" y="43"/>
                  </a:cubicBezTo>
                  <a:close/>
                  <a:moveTo>
                    <a:pt x="91" y="86"/>
                  </a:moveTo>
                  <a:cubicBezTo>
                    <a:pt x="85" y="86"/>
                    <a:pt x="81" y="82"/>
                    <a:pt x="81" y="76"/>
                  </a:cubicBezTo>
                  <a:cubicBezTo>
                    <a:pt x="81" y="71"/>
                    <a:pt x="85" y="67"/>
                    <a:pt x="91" y="67"/>
                  </a:cubicBezTo>
                  <a:cubicBezTo>
                    <a:pt x="96" y="67"/>
                    <a:pt x="100" y="71"/>
                    <a:pt x="100" y="76"/>
                  </a:cubicBezTo>
                  <a:cubicBezTo>
                    <a:pt x="100" y="82"/>
                    <a:pt x="96" y="86"/>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8" name="Freeform 108"/>
            <p:cNvSpPr>
              <a:spLocks noEditPoints="1"/>
            </p:cNvSpPr>
            <p:nvPr/>
          </p:nvSpPr>
          <p:spPr bwMode="auto">
            <a:xfrm>
              <a:off x="1717" y="437"/>
              <a:ext cx="232" cy="245"/>
            </a:xfrm>
            <a:custGeom>
              <a:avLst/>
              <a:gdLst>
                <a:gd name="T0" fmla="*/ 125 w 125"/>
                <a:gd name="T1" fmla="*/ 34 h 132"/>
                <a:gd name="T2" fmla="*/ 125 w 125"/>
                <a:gd name="T3" fmla="*/ 34 h 132"/>
                <a:gd name="T4" fmla="*/ 67 w 125"/>
                <a:gd name="T5" fmla="*/ 0 h 132"/>
                <a:gd name="T6" fmla="*/ 0 w 125"/>
                <a:gd name="T7" fmla="*/ 67 h 132"/>
                <a:gd name="T8" fmla="*/ 53 w 125"/>
                <a:gd name="T9" fmla="*/ 132 h 132"/>
                <a:gd name="T10" fmla="*/ 50 w 125"/>
                <a:gd name="T11" fmla="*/ 109 h 132"/>
                <a:gd name="T12" fmla="*/ 125 w 125"/>
                <a:gd name="T13" fmla="*/ 34 h 132"/>
                <a:gd name="T14" fmla="*/ 37 w 125"/>
                <a:gd name="T15" fmla="*/ 76 h 132"/>
                <a:gd name="T16" fmla="*/ 28 w 125"/>
                <a:gd name="T17" fmla="*/ 67 h 132"/>
                <a:gd name="T18" fmla="*/ 37 w 125"/>
                <a:gd name="T19" fmla="*/ 57 h 132"/>
                <a:gd name="T20" fmla="*/ 46 w 125"/>
                <a:gd name="T21" fmla="*/ 67 h 132"/>
                <a:gd name="T22" fmla="*/ 37 w 125"/>
                <a:gd name="T23" fmla="*/ 76 h 132"/>
                <a:gd name="T24" fmla="*/ 46 w 125"/>
                <a:gd name="T25" fmla="*/ 37 h 132"/>
                <a:gd name="T26" fmla="*/ 55 w 125"/>
                <a:gd name="T27" fmla="*/ 28 h 132"/>
                <a:gd name="T28" fmla="*/ 65 w 125"/>
                <a:gd name="T29" fmla="*/ 37 h 132"/>
                <a:gd name="T30" fmla="*/ 55 w 125"/>
                <a:gd name="T31" fmla="*/ 46 h 132"/>
                <a:gd name="T32" fmla="*/ 46 w 125"/>
                <a:gd name="T33" fmla="*/ 3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 h="132">
                  <a:moveTo>
                    <a:pt x="125" y="34"/>
                  </a:moveTo>
                  <a:cubicBezTo>
                    <a:pt x="125" y="34"/>
                    <a:pt x="125" y="34"/>
                    <a:pt x="125" y="34"/>
                  </a:cubicBezTo>
                  <a:cubicBezTo>
                    <a:pt x="114" y="13"/>
                    <a:pt x="92" y="0"/>
                    <a:pt x="67" y="0"/>
                  </a:cubicBezTo>
                  <a:cubicBezTo>
                    <a:pt x="30" y="0"/>
                    <a:pt x="0" y="30"/>
                    <a:pt x="0" y="67"/>
                  </a:cubicBezTo>
                  <a:cubicBezTo>
                    <a:pt x="0" y="99"/>
                    <a:pt x="23" y="126"/>
                    <a:pt x="53" y="132"/>
                  </a:cubicBezTo>
                  <a:cubicBezTo>
                    <a:pt x="51" y="125"/>
                    <a:pt x="50" y="117"/>
                    <a:pt x="50" y="109"/>
                  </a:cubicBezTo>
                  <a:cubicBezTo>
                    <a:pt x="50" y="68"/>
                    <a:pt x="84" y="34"/>
                    <a:pt x="125" y="34"/>
                  </a:cubicBezTo>
                  <a:close/>
                  <a:moveTo>
                    <a:pt x="37" y="76"/>
                  </a:moveTo>
                  <a:cubicBezTo>
                    <a:pt x="32" y="76"/>
                    <a:pt x="28" y="72"/>
                    <a:pt x="28" y="67"/>
                  </a:cubicBezTo>
                  <a:cubicBezTo>
                    <a:pt x="28" y="61"/>
                    <a:pt x="32" y="57"/>
                    <a:pt x="37" y="57"/>
                  </a:cubicBezTo>
                  <a:cubicBezTo>
                    <a:pt x="42" y="57"/>
                    <a:pt x="46" y="61"/>
                    <a:pt x="46" y="67"/>
                  </a:cubicBezTo>
                  <a:cubicBezTo>
                    <a:pt x="46" y="72"/>
                    <a:pt x="42" y="76"/>
                    <a:pt x="37" y="76"/>
                  </a:cubicBezTo>
                  <a:close/>
                  <a:moveTo>
                    <a:pt x="46" y="37"/>
                  </a:moveTo>
                  <a:cubicBezTo>
                    <a:pt x="46" y="32"/>
                    <a:pt x="50" y="28"/>
                    <a:pt x="55" y="28"/>
                  </a:cubicBezTo>
                  <a:cubicBezTo>
                    <a:pt x="60" y="28"/>
                    <a:pt x="65" y="32"/>
                    <a:pt x="65" y="37"/>
                  </a:cubicBezTo>
                  <a:cubicBezTo>
                    <a:pt x="65" y="42"/>
                    <a:pt x="60" y="46"/>
                    <a:pt x="55" y="46"/>
                  </a:cubicBezTo>
                  <a:cubicBezTo>
                    <a:pt x="50" y="46"/>
                    <a:pt x="46" y="42"/>
                    <a:pt x="4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9" name="Freeform 109"/>
            <p:cNvSpPr>
              <a:spLocks noEditPoints="1"/>
            </p:cNvSpPr>
            <p:nvPr/>
          </p:nvSpPr>
          <p:spPr bwMode="auto">
            <a:xfrm>
              <a:off x="6411" y="2766"/>
              <a:ext cx="299" cy="357"/>
            </a:xfrm>
            <a:custGeom>
              <a:avLst/>
              <a:gdLst>
                <a:gd name="T0" fmla="*/ 131 w 161"/>
                <a:gd name="T1" fmla="*/ 61 h 192"/>
                <a:gd name="T2" fmla="*/ 125 w 161"/>
                <a:gd name="T3" fmla="*/ 71 h 192"/>
                <a:gd name="T4" fmla="*/ 122 w 161"/>
                <a:gd name="T5" fmla="*/ 69 h 192"/>
                <a:gd name="T6" fmla="*/ 126 w 161"/>
                <a:gd name="T7" fmla="*/ 54 h 192"/>
                <a:gd name="T8" fmla="*/ 108 w 161"/>
                <a:gd name="T9" fmla="*/ 28 h 192"/>
                <a:gd name="T10" fmla="*/ 108 w 161"/>
                <a:gd name="T11" fmla="*/ 27 h 192"/>
                <a:gd name="T12" fmla="*/ 81 w 161"/>
                <a:gd name="T13" fmla="*/ 0 h 192"/>
                <a:gd name="T14" fmla="*/ 53 w 161"/>
                <a:gd name="T15" fmla="*/ 27 h 192"/>
                <a:gd name="T16" fmla="*/ 53 w 161"/>
                <a:gd name="T17" fmla="*/ 28 h 192"/>
                <a:gd name="T18" fmla="*/ 35 w 161"/>
                <a:gd name="T19" fmla="*/ 54 h 192"/>
                <a:gd name="T20" fmla="*/ 39 w 161"/>
                <a:gd name="T21" fmla="*/ 69 h 192"/>
                <a:gd name="T22" fmla="*/ 36 w 161"/>
                <a:gd name="T23" fmla="*/ 71 h 192"/>
                <a:gd name="T24" fmla="*/ 30 w 161"/>
                <a:gd name="T25" fmla="*/ 61 h 192"/>
                <a:gd name="T26" fmla="*/ 77 w 161"/>
                <a:gd name="T27" fmla="*/ 163 h 192"/>
                <a:gd name="T28" fmla="*/ 77 w 161"/>
                <a:gd name="T29" fmla="*/ 188 h 192"/>
                <a:gd name="T30" fmla="*/ 81 w 161"/>
                <a:gd name="T31" fmla="*/ 192 h 192"/>
                <a:gd name="T32" fmla="*/ 85 w 161"/>
                <a:gd name="T33" fmla="*/ 188 h 192"/>
                <a:gd name="T34" fmla="*/ 85 w 161"/>
                <a:gd name="T35" fmla="*/ 163 h 192"/>
                <a:gd name="T36" fmla="*/ 131 w 161"/>
                <a:gd name="T37" fmla="*/ 61 h 192"/>
                <a:gd name="T38" fmla="*/ 81 w 161"/>
                <a:gd name="T39" fmla="*/ 158 h 192"/>
                <a:gd name="T40" fmla="*/ 81 w 161"/>
                <a:gd name="T41" fmla="*/ 158 h 192"/>
                <a:gd name="T42" fmla="*/ 80 w 161"/>
                <a:gd name="T43" fmla="*/ 158 h 192"/>
                <a:gd name="T44" fmla="*/ 39 w 161"/>
                <a:gd name="T45" fmla="*/ 78 h 192"/>
                <a:gd name="T46" fmla="*/ 40 w 161"/>
                <a:gd name="T47" fmla="*/ 78 h 192"/>
                <a:gd name="T48" fmla="*/ 47 w 161"/>
                <a:gd name="T49" fmla="*/ 74 h 192"/>
                <a:gd name="T50" fmla="*/ 49 w 161"/>
                <a:gd name="T51" fmla="*/ 71 h 192"/>
                <a:gd name="T52" fmla="*/ 48 w 161"/>
                <a:gd name="T53" fmla="*/ 67 h 192"/>
                <a:gd name="T54" fmla="*/ 43 w 161"/>
                <a:gd name="T55" fmla="*/ 54 h 192"/>
                <a:gd name="T56" fmla="*/ 59 w 161"/>
                <a:gd name="T57" fmla="*/ 35 h 192"/>
                <a:gd name="T58" fmla="*/ 61 w 161"/>
                <a:gd name="T59" fmla="*/ 34 h 192"/>
                <a:gd name="T60" fmla="*/ 62 w 161"/>
                <a:gd name="T61" fmla="*/ 31 h 192"/>
                <a:gd name="T62" fmla="*/ 61 w 161"/>
                <a:gd name="T63" fmla="*/ 27 h 192"/>
                <a:gd name="T64" fmla="*/ 81 w 161"/>
                <a:gd name="T65" fmla="*/ 8 h 192"/>
                <a:gd name="T66" fmla="*/ 100 w 161"/>
                <a:gd name="T67" fmla="*/ 27 h 192"/>
                <a:gd name="T68" fmla="*/ 99 w 161"/>
                <a:gd name="T69" fmla="*/ 31 h 192"/>
                <a:gd name="T70" fmla="*/ 100 w 161"/>
                <a:gd name="T71" fmla="*/ 34 h 192"/>
                <a:gd name="T72" fmla="*/ 102 w 161"/>
                <a:gd name="T73" fmla="*/ 35 h 192"/>
                <a:gd name="T74" fmla="*/ 118 w 161"/>
                <a:gd name="T75" fmla="*/ 54 h 192"/>
                <a:gd name="T76" fmla="*/ 113 w 161"/>
                <a:gd name="T77" fmla="*/ 67 h 192"/>
                <a:gd name="T78" fmla="*/ 112 w 161"/>
                <a:gd name="T79" fmla="*/ 71 h 192"/>
                <a:gd name="T80" fmla="*/ 114 w 161"/>
                <a:gd name="T81" fmla="*/ 74 h 192"/>
                <a:gd name="T82" fmla="*/ 121 w 161"/>
                <a:gd name="T83" fmla="*/ 78 h 192"/>
                <a:gd name="T84" fmla="*/ 122 w 161"/>
                <a:gd name="T85" fmla="*/ 78 h 192"/>
                <a:gd name="T86" fmla="*/ 81 w 161"/>
                <a:gd name="T87" fmla="*/ 15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192">
                  <a:moveTo>
                    <a:pt x="131" y="61"/>
                  </a:moveTo>
                  <a:cubicBezTo>
                    <a:pt x="125" y="71"/>
                    <a:pt x="125" y="71"/>
                    <a:pt x="125" y="71"/>
                  </a:cubicBezTo>
                  <a:cubicBezTo>
                    <a:pt x="124" y="70"/>
                    <a:pt x="123" y="69"/>
                    <a:pt x="122" y="69"/>
                  </a:cubicBezTo>
                  <a:cubicBezTo>
                    <a:pt x="124" y="64"/>
                    <a:pt x="126" y="59"/>
                    <a:pt x="126" y="54"/>
                  </a:cubicBezTo>
                  <a:cubicBezTo>
                    <a:pt x="126" y="42"/>
                    <a:pt x="118" y="32"/>
                    <a:pt x="108" y="28"/>
                  </a:cubicBezTo>
                  <a:cubicBezTo>
                    <a:pt x="108" y="28"/>
                    <a:pt x="108" y="27"/>
                    <a:pt x="108" y="27"/>
                  </a:cubicBezTo>
                  <a:cubicBezTo>
                    <a:pt x="108" y="12"/>
                    <a:pt x="96" y="0"/>
                    <a:pt x="81" y="0"/>
                  </a:cubicBezTo>
                  <a:cubicBezTo>
                    <a:pt x="65" y="0"/>
                    <a:pt x="53" y="12"/>
                    <a:pt x="53" y="27"/>
                  </a:cubicBezTo>
                  <a:cubicBezTo>
                    <a:pt x="53" y="27"/>
                    <a:pt x="53" y="28"/>
                    <a:pt x="53" y="28"/>
                  </a:cubicBezTo>
                  <a:cubicBezTo>
                    <a:pt x="43" y="32"/>
                    <a:pt x="35" y="42"/>
                    <a:pt x="35" y="54"/>
                  </a:cubicBezTo>
                  <a:cubicBezTo>
                    <a:pt x="35" y="59"/>
                    <a:pt x="37" y="64"/>
                    <a:pt x="39" y="69"/>
                  </a:cubicBezTo>
                  <a:cubicBezTo>
                    <a:pt x="38" y="69"/>
                    <a:pt x="37" y="70"/>
                    <a:pt x="36" y="71"/>
                  </a:cubicBezTo>
                  <a:cubicBezTo>
                    <a:pt x="30" y="61"/>
                    <a:pt x="30" y="61"/>
                    <a:pt x="30" y="61"/>
                  </a:cubicBezTo>
                  <a:cubicBezTo>
                    <a:pt x="0" y="160"/>
                    <a:pt x="58" y="164"/>
                    <a:pt x="77" y="163"/>
                  </a:cubicBezTo>
                  <a:cubicBezTo>
                    <a:pt x="77" y="188"/>
                    <a:pt x="77" y="188"/>
                    <a:pt x="77" y="188"/>
                  </a:cubicBezTo>
                  <a:cubicBezTo>
                    <a:pt x="77" y="190"/>
                    <a:pt x="78" y="192"/>
                    <a:pt x="81" y="192"/>
                  </a:cubicBezTo>
                  <a:cubicBezTo>
                    <a:pt x="83" y="192"/>
                    <a:pt x="85" y="190"/>
                    <a:pt x="85" y="188"/>
                  </a:cubicBezTo>
                  <a:cubicBezTo>
                    <a:pt x="85" y="163"/>
                    <a:pt x="85" y="163"/>
                    <a:pt x="85" y="163"/>
                  </a:cubicBezTo>
                  <a:cubicBezTo>
                    <a:pt x="103" y="164"/>
                    <a:pt x="161" y="160"/>
                    <a:pt x="131" y="61"/>
                  </a:cubicBezTo>
                  <a:close/>
                  <a:moveTo>
                    <a:pt x="81" y="158"/>
                  </a:moveTo>
                  <a:cubicBezTo>
                    <a:pt x="81" y="158"/>
                    <a:pt x="81" y="158"/>
                    <a:pt x="81" y="158"/>
                  </a:cubicBezTo>
                  <a:cubicBezTo>
                    <a:pt x="80" y="158"/>
                    <a:pt x="80" y="158"/>
                    <a:pt x="80" y="158"/>
                  </a:cubicBezTo>
                  <a:cubicBezTo>
                    <a:pt x="39" y="78"/>
                    <a:pt x="39" y="78"/>
                    <a:pt x="39" y="78"/>
                  </a:cubicBezTo>
                  <a:cubicBezTo>
                    <a:pt x="40" y="78"/>
                    <a:pt x="40" y="78"/>
                    <a:pt x="40" y="78"/>
                  </a:cubicBezTo>
                  <a:cubicBezTo>
                    <a:pt x="42" y="76"/>
                    <a:pt x="44" y="75"/>
                    <a:pt x="47" y="74"/>
                  </a:cubicBezTo>
                  <a:cubicBezTo>
                    <a:pt x="48" y="74"/>
                    <a:pt x="49" y="73"/>
                    <a:pt x="49" y="71"/>
                  </a:cubicBezTo>
                  <a:cubicBezTo>
                    <a:pt x="50" y="70"/>
                    <a:pt x="49" y="68"/>
                    <a:pt x="48" y="67"/>
                  </a:cubicBezTo>
                  <a:cubicBezTo>
                    <a:pt x="45" y="64"/>
                    <a:pt x="43" y="59"/>
                    <a:pt x="43" y="54"/>
                  </a:cubicBezTo>
                  <a:cubicBezTo>
                    <a:pt x="43" y="45"/>
                    <a:pt x="50" y="37"/>
                    <a:pt x="59" y="35"/>
                  </a:cubicBezTo>
                  <a:cubicBezTo>
                    <a:pt x="60" y="35"/>
                    <a:pt x="60" y="34"/>
                    <a:pt x="61" y="34"/>
                  </a:cubicBezTo>
                  <a:cubicBezTo>
                    <a:pt x="62" y="33"/>
                    <a:pt x="62" y="32"/>
                    <a:pt x="62" y="31"/>
                  </a:cubicBezTo>
                  <a:cubicBezTo>
                    <a:pt x="61" y="29"/>
                    <a:pt x="61" y="28"/>
                    <a:pt x="61" y="27"/>
                  </a:cubicBezTo>
                  <a:cubicBezTo>
                    <a:pt x="61" y="16"/>
                    <a:pt x="70" y="8"/>
                    <a:pt x="81" y="8"/>
                  </a:cubicBezTo>
                  <a:cubicBezTo>
                    <a:pt x="91" y="8"/>
                    <a:pt x="100" y="16"/>
                    <a:pt x="100" y="27"/>
                  </a:cubicBezTo>
                  <a:cubicBezTo>
                    <a:pt x="100" y="28"/>
                    <a:pt x="100" y="29"/>
                    <a:pt x="99" y="31"/>
                  </a:cubicBezTo>
                  <a:cubicBezTo>
                    <a:pt x="99" y="32"/>
                    <a:pt x="99" y="33"/>
                    <a:pt x="100" y="34"/>
                  </a:cubicBezTo>
                  <a:cubicBezTo>
                    <a:pt x="101" y="34"/>
                    <a:pt x="101" y="35"/>
                    <a:pt x="102" y="35"/>
                  </a:cubicBezTo>
                  <a:cubicBezTo>
                    <a:pt x="111" y="37"/>
                    <a:pt x="118" y="45"/>
                    <a:pt x="118" y="54"/>
                  </a:cubicBezTo>
                  <a:cubicBezTo>
                    <a:pt x="118" y="59"/>
                    <a:pt x="116" y="64"/>
                    <a:pt x="113" y="67"/>
                  </a:cubicBezTo>
                  <a:cubicBezTo>
                    <a:pt x="112" y="68"/>
                    <a:pt x="111" y="70"/>
                    <a:pt x="112" y="71"/>
                  </a:cubicBezTo>
                  <a:cubicBezTo>
                    <a:pt x="112" y="73"/>
                    <a:pt x="113" y="74"/>
                    <a:pt x="114" y="74"/>
                  </a:cubicBezTo>
                  <a:cubicBezTo>
                    <a:pt x="117" y="75"/>
                    <a:pt x="119" y="76"/>
                    <a:pt x="121" y="78"/>
                  </a:cubicBezTo>
                  <a:cubicBezTo>
                    <a:pt x="121" y="78"/>
                    <a:pt x="121" y="78"/>
                    <a:pt x="122" y="78"/>
                  </a:cubicBezTo>
                  <a:lnTo>
                    <a:pt x="81"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0" name="Oval 110"/>
            <p:cNvSpPr>
              <a:spLocks noChangeArrowheads="1"/>
            </p:cNvSpPr>
            <p:nvPr/>
          </p:nvSpPr>
          <p:spPr bwMode="auto">
            <a:xfrm>
              <a:off x="6552" y="2839"/>
              <a:ext cx="17"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1" name="Oval 111"/>
            <p:cNvSpPr>
              <a:spLocks noChangeArrowheads="1"/>
            </p:cNvSpPr>
            <p:nvPr/>
          </p:nvSpPr>
          <p:spPr bwMode="auto">
            <a:xfrm>
              <a:off x="6525" y="2889"/>
              <a:ext cx="18"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2" name="Oval 112"/>
            <p:cNvSpPr>
              <a:spLocks noChangeArrowheads="1"/>
            </p:cNvSpPr>
            <p:nvPr/>
          </p:nvSpPr>
          <p:spPr bwMode="auto">
            <a:xfrm>
              <a:off x="6575" y="2909"/>
              <a:ext cx="18" cy="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3" name="Oval 113"/>
            <p:cNvSpPr>
              <a:spLocks noChangeArrowheads="1"/>
            </p:cNvSpPr>
            <p:nvPr/>
          </p:nvSpPr>
          <p:spPr bwMode="auto">
            <a:xfrm>
              <a:off x="6547" y="2948"/>
              <a:ext cx="18" cy="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4" name="Freeform 114"/>
            <p:cNvSpPr/>
            <p:nvPr/>
          </p:nvSpPr>
          <p:spPr bwMode="auto">
            <a:xfrm>
              <a:off x="2523" y="3102"/>
              <a:ext cx="267" cy="21"/>
            </a:xfrm>
            <a:custGeom>
              <a:avLst/>
              <a:gdLst>
                <a:gd name="T0" fmla="*/ 138 w 144"/>
                <a:gd name="T1" fmla="*/ 0 h 11"/>
                <a:gd name="T2" fmla="*/ 6 w 144"/>
                <a:gd name="T3" fmla="*/ 0 h 11"/>
                <a:gd name="T4" fmla="*/ 0 w 144"/>
                <a:gd name="T5" fmla="*/ 6 h 11"/>
                <a:gd name="T6" fmla="*/ 6 w 144"/>
                <a:gd name="T7" fmla="*/ 11 h 11"/>
                <a:gd name="T8" fmla="*/ 138 w 144"/>
                <a:gd name="T9" fmla="*/ 11 h 11"/>
                <a:gd name="T10" fmla="*/ 144 w 144"/>
                <a:gd name="T11" fmla="*/ 6 h 11"/>
                <a:gd name="T12" fmla="*/ 138 w 14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44" h="11">
                  <a:moveTo>
                    <a:pt x="138" y="0"/>
                  </a:moveTo>
                  <a:cubicBezTo>
                    <a:pt x="6" y="0"/>
                    <a:pt x="6" y="0"/>
                    <a:pt x="6" y="0"/>
                  </a:cubicBezTo>
                  <a:cubicBezTo>
                    <a:pt x="3" y="0"/>
                    <a:pt x="0" y="3"/>
                    <a:pt x="0" y="6"/>
                  </a:cubicBezTo>
                  <a:cubicBezTo>
                    <a:pt x="0" y="9"/>
                    <a:pt x="3" y="11"/>
                    <a:pt x="6" y="11"/>
                  </a:cubicBezTo>
                  <a:cubicBezTo>
                    <a:pt x="138" y="11"/>
                    <a:pt x="138" y="11"/>
                    <a:pt x="138" y="11"/>
                  </a:cubicBezTo>
                  <a:cubicBezTo>
                    <a:pt x="141" y="11"/>
                    <a:pt x="144" y="9"/>
                    <a:pt x="144" y="6"/>
                  </a:cubicBezTo>
                  <a:cubicBezTo>
                    <a:pt x="144" y="3"/>
                    <a:pt x="141" y="0"/>
                    <a:pt x="1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5" name="Freeform 115"/>
            <p:cNvSpPr/>
            <p:nvPr/>
          </p:nvSpPr>
          <p:spPr bwMode="auto">
            <a:xfrm>
              <a:off x="2707" y="2804"/>
              <a:ext cx="14" cy="50"/>
            </a:xfrm>
            <a:custGeom>
              <a:avLst/>
              <a:gdLst>
                <a:gd name="T0" fmla="*/ 4 w 8"/>
                <a:gd name="T1" fmla="*/ 27 h 27"/>
                <a:gd name="T2" fmla="*/ 8 w 8"/>
                <a:gd name="T3" fmla="*/ 23 h 27"/>
                <a:gd name="T4" fmla="*/ 8 w 8"/>
                <a:gd name="T5" fmla="*/ 4 h 27"/>
                <a:gd name="T6" fmla="*/ 4 w 8"/>
                <a:gd name="T7" fmla="*/ 0 h 27"/>
                <a:gd name="T8" fmla="*/ 0 w 8"/>
                <a:gd name="T9" fmla="*/ 4 h 27"/>
                <a:gd name="T10" fmla="*/ 0 w 8"/>
                <a:gd name="T11" fmla="*/ 23 h 27"/>
                <a:gd name="T12" fmla="*/ 4 w 8"/>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4" y="27"/>
                  </a:moveTo>
                  <a:cubicBezTo>
                    <a:pt x="6" y="27"/>
                    <a:pt x="8" y="25"/>
                    <a:pt x="8" y="23"/>
                  </a:cubicBezTo>
                  <a:cubicBezTo>
                    <a:pt x="8" y="4"/>
                    <a:pt x="8" y="4"/>
                    <a:pt x="8" y="4"/>
                  </a:cubicBezTo>
                  <a:cubicBezTo>
                    <a:pt x="8" y="2"/>
                    <a:pt x="6" y="0"/>
                    <a:pt x="4" y="0"/>
                  </a:cubicBezTo>
                  <a:cubicBezTo>
                    <a:pt x="2" y="0"/>
                    <a:pt x="0" y="2"/>
                    <a:pt x="0" y="4"/>
                  </a:cubicBezTo>
                  <a:cubicBezTo>
                    <a:pt x="0" y="23"/>
                    <a:pt x="0" y="23"/>
                    <a:pt x="0" y="23"/>
                  </a:cubicBezTo>
                  <a:cubicBezTo>
                    <a:pt x="0" y="25"/>
                    <a:pt x="2" y="27"/>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6" name="Freeform 116"/>
            <p:cNvSpPr/>
            <p:nvPr/>
          </p:nvSpPr>
          <p:spPr bwMode="auto">
            <a:xfrm>
              <a:off x="2649" y="2766"/>
              <a:ext cx="15" cy="88"/>
            </a:xfrm>
            <a:custGeom>
              <a:avLst/>
              <a:gdLst>
                <a:gd name="T0" fmla="*/ 4 w 8"/>
                <a:gd name="T1" fmla="*/ 47 h 47"/>
                <a:gd name="T2" fmla="*/ 8 w 8"/>
                <a:gd name="T3" fmla="*/ 43 h 47"/>
                <a:gd name="T4" fmla="*/ 8 w 8"/>
                <a:gd name="T5" fmla="*/ 4 h 47"/>
                <a:gd name="T6" fmla="*/ 4 w 8"/>
                <a:gd name="T7" fmla="*/ 0 h 47"/>
                <a:gd name="T8" fmla="*/ 0 w 8"/>
                <a:gd name="T9" fmla="*/ 4 h 47"/>
                <a:gd name="T10" fmla="*/ 0 w 8"/>
                <a:gd name="T11" fmla="*/ 43 h 47"/>
                <a:gd name="T12" fmla="*/ 4 w 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8" h="47">
                  <a:moveTo>
                    <a:pt x="4" y="47"/>
                  </a:moveTo>
                  <a:cubicBezTo>
                    <a:pt x="6" y="47"/>
                    <a:pt x="8" y="45"/>
                    <a:pt x="8" y="43"/>
                  </a:cubicBezTo>
                  <a:cubicBezTo>
                    <a:pt x="8" y="4"/>
                    <a:pt x="8" y="4"/>
                    <a:pt x="8" y="4"/>
                  </a:cubicBezTo>
                  <a:cubicBezTo>
                    <a:pt x="8" y="2"/>
                    <a:pt x="6" y="0"/>
                    <a:pt x="4" y="0"/>
                  </a:cubicBezTo>
                  <a:cubicBezTo>
                    <a:pt x="2" y="0"/>
                    <a:pt x="0" y="2"/>
                    <a:pt x="0" y="4"/>
                  </a:cubicBezTo>
                  <a:cubicBezTo>
                    <a:pt x="0" y="43"/>
                    <a:pt x="0" y="43"/>
                    <a:pt x="0" y="43"/>
                  </a:cubicBezTo>
                  <a:cubicBezTo>
                    <a:pt x="0" y="45"/>
                    <a:pt x="2"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7" name="Freeform 117"/>
            <p:cNvSpPr/>
            <p:nvPr/>
          </p:nvSpPr>
          <p:spPr bwMode="auto">
            <a:xfrm>
              <a:off x="2592" y="2804"/>
              <a:ext cx="15" cy="50"/>
            </a:xfrm>
            <a:custGeom>
              <a:avLst/>
              <a:gdLst>
                <a:gd name="T0" fmla="*/ 4 w 8"/>
                <a:gd name="T1" fmla="*/ 27 h 27"/>
                <a:gd name="T2" fmla="*/ 8 w 8"/>
                <a:gd name="T3" fmla="*/ 23 h 27"/>
                <a:gd name="T4" fmla="*/ 8 w 8"/>
                <a:gd name="T5" fmla="*/ 4 h 27"/>
                <a:gd name="T6" fmla="*/ 4 w 8"/>
                <a:gd name="T7" fmla="*/ 0 h 27"/>
                <a:gd name="T8" fmla="*/ 0 w 8"/>
                <a:gd name="T9" fmla="*/ 4 h 27"/>
                <a:gd name="T10" fmla="*/ 0 w 8"/>
                <a:gd name="T11" fmla="*/ 23 h 27"/>
                <a:gd name="T12" fmla="*/ 4 w 8"/>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4" y="27"/>
                  </a:moveTo>
                  <a:cubicBezTo>
                    <a:pt x="6" y="27"/>
                    <a:pt x="8" y="25"/>
                    <a:pt x="8" y="23"/>
                  </a:cubicBezTo>
                  <a:cubicBezTo>
                    <a:pt x="8" y="4"/>
                    <a:pt x="8" y="4"/>
                    <a:pt x="8" y="4"/>
                  </a:cubicBezTo>
                  <a:cubicBezTo>
                    <a:pt x="8" y="2"/>
                    <a:pt x="6" y="0"/>
                    <a:pt x="4" y="0"/>
                  </a:cubicBezTo>
                  <a:cubicBezTo>
                    <a:pt x="2" y="0"/>
                    <a:pt x="0" y="2"/>
                    <a:pt x="0" y="4"/>
                  </a:cubicBezTo>
                  <a:cubicBezTo>
                    <a:pt x="0" y="23"/>
                    <a:pt x="0" y="23"/>
                    <a:pt x="0" y="23"/>
                  </a:cubicBezTo>
                  <a:cubicBezTo>
                    <a:pt x="0" y="25"/>
                    <a:pt x="2" y="27"/>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8" name="Freeform 118"/>
            <p:cNvSpPr>
              <a:spLocks noEditPoints="1"/>
            </p:cNvSpPr>
            <p:nvPr/>
          </p:nvSpPr>
          <p:spPr bwMode="auto">
            <a:xfrm>
              <a:off x="2560" y="2878"/>
              <a:ext cx="258" cy="196"/>
            </a:xfrm>
            <a:custGeom>
              <a:avLst/>
              <a:gdLst>
                <a:gd name="T0" fmla="*/ 120 w 139"/>
                <a:gd name="T1" fmla="*/ 9 h 106"/>
                <a:gd name="T2" fmla="*/ 104 w 139"/>
                <a:gd name="T3" fmla="*/ 9 h 106"/>
                <a:gd name="T4" fmla="*/ 103 w 139"/>
                <a:gd name="T5" fmla="*/ 9 h 106"/>
                <a:gd name="T6" fmla="*/ 104 w 139"/>
                <a:gd name="T7" fmla="*/ 0 h 106"/>
                <a:gd name="T8" fmla="*/ 0 w 139"/>
                <a:gd name="T9" fmla="*/ 0 h 106"/>
                <a:gd name="T10" fmla="*/ 10 w 139"/>
                <a:gd name="T11" fmla="*/ 106 h 106"/>
                <a:gd name="T12" fmla="*/ 94 w 139"/>
                <a:gd name="T13" fmla="*/ 106 h 106"/>
                <a:gd name="T14" fmla="*/ 97 w 139"/>
                <a:gd name="T15" fmla="*/ 70 h 106"/>
                <a:gd name="T16" fmla="*/ 97 w 139"/>
                <a:gd name="T17" fmla="*/ 70 h 106"/>
                <a:gd name="T18" fmla="*/ 114 w 139"/>
                <a:gd name="T19" fmla="*/ 70 h 106"/>
                <a:gd name="T20" fmla="*/ 134 w 139"/>
                <a:gd name="T21" fmla="*/ 53 h 106"/>
                <a:gd name="T22" fmla="*/ 139 w 139"/>
                <a:gd name="T23" fmla="*/ 28 h 106"/>
                <a:gd name="T24" fmla="*/ 139 w 139"/>
                <a:gd name="T25" fmla="*/ 27 h 106"/>
                <a:gd name="T26" fmla="*/ 120 w 139"/>
                <a:gd name="T27" fmla="*/ 9 h 106"/>
                <a:gd name="T28" fmla="*/ 126 w 139"/>
                <a:gd name="T29" fmla="*/ 52 h 106"/>
                <a:gd name="T30" fmla="*/ 126 w 139"/>
                <a:gd name="T31" fmla="*/ 53 h 106"/>
                <a:gd name="T32" fmla="*/ 114 w 139"/>
                <a:gd name="T33" fmla="*/ 62 h 106"/>
                <a:gd name="T34" fmla="*/ 98 w 139"/>
                <a:gd name="T35" fmla="*/ 62 h 106"/>
                <a:gd name="T36" fmla="*/ 102 w 139"/>
                <a:gd name="T37" fmla="*/ 17 h 106"/>
                <a:gd name="T38" fmla="*/ 104 w 139"/>
                <a:gd name="T39" fmla="*/ 17 h 106"/>
                <a:gd name="T40" fmla="*/ 120 w 139"/>
                <a:gd name="T41" fmla="*/ 17 h 106"/>
                <a:gd name="T42" fmla="*/ 132 w 139"/>
                <a:gd name="T43" fmla="*/ 26 h 106"/>
                <a:gd name="T44" fmla="*/ 126 w 139"/>
                <a:gd name="T45"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106">
                  <a:moveTo>
                    <a:pt x="120" y="9"/>
                  </a:moveTo>
                  <a:cubicBezTo>
                    <a:pt x="104" y="9"/>
                    <a:pt x="104" y="9"/>
                    <a:pt x="104" y="9"/>
                  </a:cubicBezTo>
                  <a:cubicBezTo>
                    <a:pt x="104" y="9"/>
                    <a:pt x="103" y="9"/>
                    <a:pt x="103" y="9"/>
                  </a:cubicBezTo>
                  <a:cubicBezTo>
                    <a:pt x="104" y="0"/>
                    <a:pt x="104" y="0"/>
                    <a:pt x="104" y="0"/>
                  </a:cubicBezTo>
                  <a:cubicBezTo>
                    <a:pt x="0" y="0"/>
                    <a:pt x="0" y="0"/>
                    <a:pt x="0" y="0"/>
                  </a:cubicBezTo>
                  <a:cubicBezTo>
                    <a:pt x="10" y="106"/>
                    <a:pt x="10" y="106"/>
                    <a:pt x="10" y="106"/>
                  </a:cubicBezTo>
                  <a:cubicBezTo>
                    <a:pt x="94" y="106"/>
                    <a:pt x="94" y="106"/>
                    <a:pt x="94" y="106"/>
                  </a:cubicBezTo>
                  <a:cubicBezTo>
                    <a:pt x="97" y="70"/>
                    <a:pt x="97" y="70"/>
                    <a:pt x="97" y="70"/>
                  </a:cubicBezTo>
                  <a:cubicBezTo>
                    <a:pt x="97" y="70"/>
                    <a:pt x="97" y="70"/>
                    <a:pt x="97" y="70"/>
                  </a:cubicBezTo>
                  <a:cubicBezTo>
                    <a:pt x="114" y="70"/>
                    <a:pt x="114" y="70"/>
                    <a:pt x="114" y="70"/>
                  </a:cubicBezTo>
                  <a:cubicBezTo>
                    <a:pt x="125" y="70"/>
                    <a:pt x="134" y="63"/>
                    <a:pt x="134" y="53"/>
                  </a:cubicBezTo>
                  <a:cubicBezTo>
                    <a:pt x="139" y="28"/>
                    <a:pt x="139" y="28"/>
                    <a:pt x="139" y="28"/>
                  </a:cubicBezTo>
                  <a:cubicBezTo>
                    <a:pt x="139" y="27"/>
                    <a:pt x="139" y="27"/>
                    <a:pt x="139" y="27"/>
                  </a:cubicBezTo>
                  <a:cubicBezTo>
                    <a:pt x="139" y="17"/>
                    <a:pt x="131" y="9"/>
                    <a:pt x="120" y="9"/>
                  </a:cubicBezTo>
                  <a:close/>
                  <a:moveTo>
                    <a:pt x="126" y="52"/>
                  </a:moveTo>
                  <a:cubicBezTo>
                    <a:pt x="126" y="52"/>
                    <a:pt x="126" y="53"/>
                    <a:pt x="126" y="53"/>
                  </a:cubicBezTo>
                  <a:cubicBezTo>
                    <a:pt x="126" y="58"/>
                    <a:pt x="121" y="62"/>
                    <a:pt x="114" y="62"/>
                  </a:cubicBezTo>
                  <a:cubicBezTo>
                    <a:pt x="98" y="62"/>
                    <a:pt x="98" y="62"/>
                    <a:pt x="98" y="62"/>
                  </a:cubicBezTo>
                  <a:cubicBezTo>
                    <a:pt x="102" y="17"/>
                    <a:pt x="102" y="17"/>
                    <a:pt x="102" y="17"/>
                  </a:cubicBezTo>
                  <a:cubicBezTo>
                    <a:pt x="103" y="17"/>
                    <a:pt x="103" y="17"/>
                    <a:pt x="104" y="17"/>
                  </a:cubicBezTo>
                  <a:cubicBezTo>
                    <a:pt x="120" y="17"/>
                    <a:pt x="120" y="17"/>
                    <a:pt x="120" y="17"/>
                  </a:cubicBezTo>
                  <a:cubicBezTo>
                    <a:pt x="126" y="17"/>
                    <a:pt x="131" y="21"/>
                    <a:pt x="132" y="26"/>
                  </a:cubicBezTo>
                  <a:lnTo>
                    <a:pt x="12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9" name="Freeform 119"/>
            <p:cNvSpPr/>
            <p:nvPr/>
          </p:nvSpPr>
          <p:spPr bwMode="auto">
            <a:xfrm>
              <a:off x="5605" y="415"/>
              <a:ext cx="282" cy="263"/>
            </a:xfrm>
            <a:custGeom>
              <a:avLst/>
              <a:gdLst>
                <a:gd name="T0" fmla="*/ 23 w 152"/>
                <a:gd name="T1" fmla="*/ 133 h 142"/>
                <a:gd name="T2" fmla="*/ 28 w 152"/>
                <a:gd name="T3" fmla="*/ 95 h 142"/>
                <a:gd name="T4" fmla="*/ 27 w 152"/>
                <a:gd name="T5" fmla="*/ 90 h 142"/>
                <a:gd name="T6" fmla="*/ 28 w 152"/>
                <a:gd name="T7" fmla="*/ 69 h 142"/>
                <a:gd name="T8" fmla="*/ 39 w 152"/>
                <a:gd name="T9" fmla="*/ 57 h 142"/>
                <a:gd name="T10" fmla="*/ 45 w 152"/>
                <a:gd name="T11" fmla="*/ 51 h 142"/>
                <a:gd name="T12" fmla="*/ 49 w 152"/>
                <a:gd name="T13" fmla="*/ 46 h 142"/>
                <a:gd name="T14" fmla="*/ 63 w 152"/>
                <a:gd name="T15" fmla="*/ 32 h 142"/>
                <a:gd name="T16" fmla="*/ 101 w 152"/>
                <a:gd name="T17" fmla="*/ 25 h 142"/>
                <a:gd name="T18" fmla="*/ 111 w 152"/>
                <a:gd name="T19" fmla="*/ 25 h 142"/>
                <a:gd name="T20" fmla="*/ 132 w 152"/>
                <a:gd name="T21" fmla="*/ 25 h 142"/>
                <a:gd name="T22" fmla="*/ 152 w 152"/>
                <a:gd name="T23" fmla="*/ 18 h 142"/>
                <a:gd name="T24" fmla="*/ 96 w 152"/>
                <a:gd name="T25" fmla="*/ 0 h 142"/>
                <a:gd name="T26" fmla="*/ 0 w 152"/>
                <a:gd name="T27" fmla="*/ 96 h 142"/>
                <a:gd name="T28" fmla="*/ 12 w 152"/>
                <a:gd name="T29" fmla="*/ 142 h 142"/>
                <a:gd name="T30" fmla="*/ 23 w 152"/>
                <a:gd name="T31"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42">
                  <a:moveTo>
                    <a:pt x="23" y="133"/>
                  </a:moveTo>
                  <a:cubicBezTo>
                    <a:pt x="29" y="120"/>
                    <a:pt x="29" y="106"/>
                    <a:pt x="28" y="95"/>
                  </a:cubicBezTo>
                  <a:cubicBezTo>
                    <a:pt x="28" y="93"/>
                    <a:pt x="27" y="92"/>
                    <a:pt x="27" y="90"/>
                  </a:cubicBezTo>
                  <a:cubicBezTo>
                    <a:pt x="26" y="83"/>
                    <a:pt x="25" y="75"/>
                    <a:pt x="28" y="69"/>
                  </a:cubicBezTo>
                  <a:cubicBezTo>
                    <a:pt x="30" y="64"/>
                    <a:pt x="35" y="60"/>
                    <a:pt x="39" y="57"/>
                  </a:cubicBezTo>
                  <a:cubicBezTo>
                    <a:pt x="41" y="55"/>
                    <a:pt x="44" y="53"/>
                    <a:pt x="45" y="51"/>
                  </a:cubicBezTo>
                  <a:cubicBezTo>
                    <a:pt x="47" y="49"/>
                    <a:pt x="48" y="48"/>
                    <a:pt x="49" y="46"/>
                  </a:cubicBezTo>
                  <a:cubicBezTo>
                    <a:pt x="53" y="41"/>
                    <a:pt x="57" y="35"/>
                    <a:pt x="63" y="32"/>
                  </a:cubicBezTo>
                  <a:cubicBezTo>
                    <a:pt x="75" y="26"/>
                    <a:pt x="90" y="25"/>
                    <a:pt x="101" y="25"/>
                  </a:cubicBezTo>
                  <a:cubicBezTo>
                    <a:pt x="104" y="25"/>
                    <a:pt x="108" y="25"/>
                    <a:pt x="111" y="25"/>
                  </a:cubicBezTo>
                  <a:cubicBezTo>
                    <a:pt x="118" y="25"/>
                    <a:pt x="126" y="26"/>
                    <a:pt x="132" y="25"/>
                  </a:cubicBezTo>
                  <a:cubicBezTo>
                    <a:pt x="143" y="23"/>
                    <a:pt x="149" y="21"/>
                    <a:pt x="152" y="18"/>
                  </a:cubicBezTo>
                  <a:cubicBezTo>
                    <a:pt x="136" y="7"/>
                    <a:pt x="117" y="0"/>
                    <a:pt x="96" y="0"/>
                  </a:cubicBezTo>
                  <a:cubicBezTo>
                    <a:pt x="43" y="0"/>
                    <a:pt x="0" y="43"/>
                    <a:pt x="0" y="96"/>
                  </a:cubicBezTo>
                  <a:cubicBezTo>
                    <a:pt x="0" y="113"/>
                    <a:pt x="4" y="129"/>
                    <a:pt x="12" y="142"/>
                  </a:cubicBezTo>
                  <a:cubicBezTo>
                    <a:pt x="16" y="141"/>
                    <a:pt x="21" y="137"/>
                    <a:pt x="23"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0" name="Freeform 120"/>
            <p:cNvSpPr>
              <a:spLocks noEditPoints="1"/>
            </p:cNvSpPr>
            <p:nvPr/>
          </p:nvSpPr>
          <p:spPr bwMode="auto">
            <a:xfrm>
              <a:off x="5635" y="458"/>
              <a:ext cx="326" cy="313"/>
            </a:xfrm>
            <a:custGeom>
              <a:avLst/>
              <a:gdLst>
                <a:gd name="T0" fmla="*/ 143 w 176"/>
                <a:gd name="T1" fmla="*/ 0 h 169"/>
                <a:gd name="T2" fmla="*/ 117 w 176"/>
                <a:gd name="T3" fmla="*/ 10 h 169"/>
                <a:gd name="T4" fmla="*/ 95 w 176"/>
                <a:gd name="T5" fmla="*/ 10 h 169"/>
                <a:gd name="T6" fmla="*/ 85 w 176"/>
                <a:gd name="T7" fmla="*/ 10 h 169"/>
                <a:gd name="T8" fmla="*/ 50 w 176"/>
                <a:gd name="T9" fmla="*/ 16 h 169"/>
                <a:gd name="T10" fmla="*/ 39 w 176"/>
                <a:gd name="T11" fmla="*/ 28 h 169"/>
                <a:gd name="T12" fmla="*/ 36 w 176"/>
                <a:gd name="T13" fmla="*/ 33 h 169"/>
                <a:gd name="T14" fmla="*/ 28 w 176"/>
                <a:gd name="T15" fmla="*/ 40 h 169"/>
                <a:gd name="T16" fmla="*/ 19 w 176"/>
                <a:gd name="T17" fmla="*/ 49 h 169"/>
                <a:gd name="T18" fmla="*/ 19 w 176"/>
                <a:gd name="T19" fmla="*/ 66 h 169"/>
                <a:gd name="T20" fmla="*/ 20 w 176"/>
                <a:gd name="T21" fmla="*/ 71 h 169"/>
                <a:gd name="T22" fmla="*/ 14 w 176"/>
                <a:gd name="T23" fmla="*/ 113 h 169"/>
                <a:gd name="T24" fmla="*/ 0 w 176"/>
                <a:gd name="T25" fmla="*/ 126 h 169"/>
                <a:gd name="T26" fmla="*/ 80 w 176"/>
                <a:gd name="T27" fmla="*/ 169 h 169"/>
                <a:gd name="T28" fmla="*/ 176 w 176"/>
                <a:gd name="T29" fmla="*/ 73 h 169"/>
                <a:gd name="T30" fmla="*/ 143 w 176"/>
                <a:gd name="T31" fmla="*/ 0 h 169"/>
                <a:gd name="T32" fmla="*/ 80 w 176"/>
                <a:gd name="T33" fmla="*/ 104 h 169"/>
                <a:gd name="T34" fmla="*/ 49 w 176"/>
                <a:gd name="T35" fmla="*/ 73 h 169"/>
                <a:gd name="T36" fmla="*/ 80 w 176"/>
                <a:gd name="T37" fmla="*/ 42 h 169"/>
                <a:gd name="T38" fmla="*/ 111 w 176"/>
                <a:gd name="T39" fmla="*/ 73 h 169"/>
                <a:gd name="T40" fmla="*/ 80 w 176"/>
                <a:gd name="T41" fmla="*/ 10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69">
                  <a:moveTo>
                    <a:pt x="143" y="0"/>
                  </a:moveTo>
                  <a:cubicBezTo>
                    <a:pt x="137" y="5"/>
                    <a:pt x="129" y="8"/>
                    <a:pt x="117" y="10"/>
                  </a:cubicBezTo>
                  <a:cubicBezTo>
                    <a:pt x="110" y="11"/>
                    <a:pt x="102" y="10"/>
                    <a:pt x="95" y="10"/>
                  </a:cubicBezTo>
                  <a:cubicBezTo>
                    <a:pt x="92" y="10"/>
                    <a:pt x="88" y="10"/>
                    <a:pt x="85" y="10"/>
                  </a:cubicBezTo>
                  <a:cubicBezTo>
                    <a:pt x="75" y="10"/>
                    <a:pt x="62" y="10"/>
                    <a:pt x="50" y="16"/>
                  </a:cubicBezTo>
                  <a:cubicBezTo>
                    <a:pt x="46" y="18"/>
                    <a:pt x="43" y="23"/>
                    <a:pt x="39" y="28"/>
                  </a:cubicBezTo>
                  <a:cubicBezTo>
                    <a:pt x="38" y="30"/>
                    <a:pt x="37" y="31"/>
                    <a:pt x="36" y="33"/>
                  </a:cubicBezTo>
                  <a:cubicBezTo>
                    <a:pt x="33" y="36"/>
                    <a:pt x="31" y="38"/>
                    <a:pt x="28" y="40"/>
                  </a:cubicBezTo>
                  <a:cubicBezTo>
                    <a:pt x="24" y="43"/>
                    <a:pt x="21" y="46"/>
                    <a:pt x="19" y="49"/>
                  </a:cubicBezTo>
                  <a:cubicBezTo>
                    <a:pt x="17" y="53"/>
                    <a:pt x="18" y="60"/>
                    <a:pt x="19" y="66"/>
                  </a:cubicBezTo>
                  <a:cubicBezTo>
                    <a:pt x="19" y="68"/>
                    <a:pt x="20" y="69"/>
                    <a:pt x="20" y="71"/>
                  </a:cubicBezTo>
                  <a:cubicBezTo>
                    <a:pt x="21" y="83"/>
                    <a:pt x="21" y="99"/>
                    <a:pt x="14" y="113"/>
                  </a:cubicBezTo>
                  <a:cubicBezTo>
                    <a:pt x="11" y="119"/>
                    <a:pt x="6" y="124"/>
                    <a:pt x="0" y="126"/>
                  </a:cubicBezTo>
                  <a:cubicBezTo>
                    <a:pt x="17" y="152"/>
                    <a:pt x="47" y="169"/>
                    <a:pt x="80" y="169"/>
                  </a:cubicBezTo>
                  <a:cubicBezTo>
                    <a:pt x="133" y="169"/>
                    <a:pt x="176" y="126"/>
                    <a:pt x="176" y="73"/>
                  </a:cubicBezTo>
                  <a:cubicBezTo>
                    <a:pt x="176" y="44"/>
                    <a:pt x="163" y="18"/>
                    <a:pt x="143" y="0"/>
                  </a:cubicBezTo>
                  <a:close/>
                  <a:moveTo>
                    <a:pt x="80" y="104"/>
                  </a:moveTo>
                  <a:cubicBezTo>
                    <a:pt x="63" y="104"/>
                    <a:pt x="49" y="90"/>
                    <a:pt x="49" y="73"/>
                  </a:cubicBezTo>
                  <a:cubicBezTo>
                    <a:pt x="49" y="56"/>
                    <a:pt x="63" y="42"/>
                    <a:pt x="80" y="42"/>
                  </a:cubicBezTo>
                  <a:cubicBezTo>
                    <a:pt x="97" y="42"/>
                    <a:pt x="111" y="56"/>
                    <a:pt x="111" y="73"/>
                  </a:cubicBezTo>
                  <a:cubicBezTo>
                    <a:pt x="111" y="90"/>
                    <a:pt x="97" y="104"/>
                    <a:pt x="8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1" name="Freeform 121"/>
            <p:cNvSpPr/>
            <p:nvPr/>
          </p:nvSpPr>
          <p:spPr bwMode="auto">
            <a:xfrm>
              <a:off x="998" y="2770"/>
              <a:ext cx="239" cy="356"/>
            </a:xfrm>
            <a:custGeom>
              <a:avLst/>
              <a:gdLst>
                <a:gd name="T0" fmla="*/ 129 w 129"/>
                <a:gd name="T1" fmla="*/ 30 h 192"/>
                <a:gd name="T2" fmla="*/ 89 w 129"/>
                <a:gd name="T3" fmla="*/ 0 h 192"/>
                <a:gd name="T4" fmla="*/ 40 w 129"/>
                <a:gd name="T5" fmla="*/ 0 h 192"/>
                <a:gd name="T6" fmla="*/ 0 w 129"/>
                <a:gd name="T7" fmla="*/ 30 h 192"/>
                <a:gd name="T8" fmla="*/ 40 w 129"/>
                <a:gd name="T9" fmla="*/ 59 h 192"/>
                <a:gd name="T10" fmla="*/ 60 w 129"/>
                <a:gd name="T11" fmla="*/ 59 h 192"/>
                <a:gd name="T12" fmla="*/ 59 w 129"/>
                <a:gd name="T13" fmla="*/ 62 h 192"/>
                <a:gd name="T14" fmla="*/ 59 w 129"/>
                <a:gd name="T15" fmla="*/ 92 h 192"/>
                <a:gd name="T16" fmla="*/ 63 w 129"/>
                <a:gd name="T17" fmla="*/ 97 h 192"/>
                <a:gd name="T18" fmla="*/ 91 w 129"/>
                <a:gd name="T19" fmla="*/ 112 h 192"/>
                <a:gd name="T20" fmla="*/ 70 w 129"/>
                <a:gd name="T21" fmla="*/ 123 h 192"/>
                <a:gd name="T22" fmla="*/ 41 w 129"/>
                <a:gd name="T23" fmla="*/ 144 h 192"/>
                <a:gd name="T24" fmla="*/ 66 w 129"/>
                <a:gd name="T25" fmla="*/ 165 h 192"/>
                <a:gd name="T26" fmla="*/ 66 w 129"/>
                <a:gd name="T27" fmla="*/ 187 h 192"/>
                <a:gd name="T28" fmla="*/ 71 w 129"/>
                <a:gd name="T29" fmla="*/ 192 h 192"/>
                <a:gd name="T30" fmla="*/ 77 w 129"/>
                <a:gd name="T31" fmla="*/ 187 h 192"/>
                <a:gd name="T32" fmla="*/ 77 w 129"/>
                <a:gd name="T33" fmla="*/ 161 h 192"/>
                <a:gd name="T34" fmla="*/ 73 w 129"/>
                <a:gd name="T35" fmla="*/ 156 h 192"/>
                <a:gd name="T36" fmla="*/ 52 w 129"/>
                <a:gd name="T37" fmla="*/ 145 h 192"/>
                <a:gd name="T38" fmla="*/ 73 w 129"/>
                <a:gd name="T39" fmla="*/ 134 h 192"/>
                <a:gd name="T40" fmla="*/ 102 w 129"/>
                <a:gd name="T41" fmla="*/ 112 h 192"/>
                <a:gd name="T42" fmla="*/ 70 w 129"/>
                <a:gd name="T43" fmla="*/ 88 h 192"/>
                <a:gd name="T44" fmla="*/ 70 w 129"/>
                <a:gd name="T45" fmla="*/ 62 h 192"/>
                <a:gd name="T46" fmla="*/ 69 w 129"/>
                <a:gd name="T47" fmla="*/ 59 h 192"/>
                <a:gd name="T48" fmla="*/ 89 w 129"/>
                <a:gd name="T49" fmla="*/ 59 h 192"/>
                <a:gd name="T50" fmla="*/ 129 w 129"/>
                <a:gd name="T51"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92">
                  <a:moveTo>
                    <a:pt x="129" y="30"/>
                  </a:moveTo>
                  <a:cubicBezTo>
                    <a:pt x="129" y="14"/>
                    <a:pt x="111" y="0"/>
                    <a:pt x="89" y="0"/>
                  </a:cubicBezTo>
                  <a:cubicBezTo>
                    <a:pt x="40" y="0"/>
                    <a:pt x="40" y="0"/>
                    <a:pt x="40" y="0"/>
                  </a:cubicBezTo>
                  <a:cubicBezTo>
                    <a:pt x="18" y="0"/>
                    <a:pt x="0" y="14"/>
                    <a:pt x="0" y="30"/>
                  </a:cubicBezTo>
                  <a:cubicBezTo>
                    <a:pt x="0" y="46"/>
                    <a:pt x="18" y="59"/>
                    <a:pt x="40" y="59"/>
                  </a:cubicBezTo>
                  <a:cubicBezTo>
                    <a:pt x="60" y="59"/>
                    <a:pt x="60" y="59"/>
                    <a:pt x="60" y="59"/>
                  </a:cubicBezTo>
                  <a:cubicBezTo>
                    <a:pt x="59" y="60"/>
                    <a:pt x="59" y="61"/>
                    <a:pt x="59" y="62"/>
                  </a:cubicBezTo>
                  <a:cubicBezTo>
                    <a:pt x="59" y="92"/>
                    <a:pt x="59" y="92"/>
                    <a:pt x="59" y="92"/>
                  </a:cubicBezTo>
                  <a:cubicBezTo>
                    <a:pt x="59" y="95"/>
                    <a:pt x="60" y="97"/>
                    <a:pt x="63" y="97"/>
                  </a:cubicBezTo>
                  <a:cubicBezTo>
                    <a:pt x="76" y="102"/>
                    <a:pt x="89" y="109"/>
                    <a:pt x="91" y="112"/>
                  </a:cubicBezTo>
                  <a:cubicBezTo>
                    <a:pt x="91" y="116"/>
                    <a:pt x="77" y="121"/>
                    <a:pt x="70" y="123"/>
                  </a:cubicBezTo>
                  <a:cubicBezTo>
                    <a:pt x="55" y="128"/>
                    <a:pt x="42" y="133"/>
                    <a:pt x="41" y="144"/>
                  </a:cubicBezTo>
                  <a:cubicBezTo>
                    <a:pt x="40" y="153"/>
                    <a:pt x="53" y="160"/>
                    <a:pt x="66" y="165"/>
                  </a:cubicBezTo>
                  <a:cubicBezTo>
                    <a:pt x="66" y="187"/>
                    <a:pt x="66" y="187"/>
                    <a:pt x="66" y="187"/>
                  </a:cubicBezTo>
                  <a:cubicBezTo>
                    <a:pt x="66" y="190"/>
                    <a:pt x="68" y="192"/>
                    <a:pt x="71" y="192"/>
                  </a:cubicBezTo>
                  <a:cubicBezTo>
                    <a:pt x="74" y="192"/>
                    <a:pt x="77" y="190"/>
                    <a:pt x="77" y="187"/>
                  </a:cubicBezTo>
                  <a:cubicBezTo>
                    <a:pt x="77" y="161"/>
                    <a:pt x="77" y="161"/>
                    <a:pt x="77" y="161"/>
                  </a:cubicBezTo>
                  <a:cubicBezTo>
                    <a:pt x="77" y="159"/>
                    <a:pt x="75" y="157"/>
                    <a:pt x="73" y="156"/>
                  </a:cubicBezTo>
                  <a:cubicBezTo>
                    <a:pt x="64" y="153"/>
                    <a:pt x="54" y="147"/>
                    <a:pt x="52" y="145"/>
                  </a:cubicBezTo>
                  <a:cubicBezTo>
                    <a:pt x="54" y="141"/>
                    <a:pt x="66" y="137"/>
                    <a:pt x="73" y="134"/>
                  </a:cubicBezTo>
                  <a:cubicBezTo>
                    <a:pt x="87" y="129"/>
                    <a:pt x="102" y="123"/>
                    <a:pt x="102" y="112"/>
                  </a:cubicBezTo>
                  <a:cubicBezTo>
                    <a:pt x="102" y="101"/>
                    <a:pt x="83" y="93"/>
                    <a:pt x="70" y="88"/>
                  </a:cubicBezTo>
                  <a:cubicBezTo>
                    <a:pt x="70" y="62"/>
                    <a:pt x="70" y="62"/>
                    <a:pt x="70" y="62"/>
                  </a:cubicBezTo>
                  <a:cubicBezTo>
                    <a:pt x="70" y="61"/>
                    <a:pt x="70" y="60"/>
                    <a:pt x="69" y="59"/>
                  </a:cubicBezTo>
                  <a:cubicBezTo>
                    <a:pt x="89" y="59"/>
                    <a:pt x="89" y="59"/>
                    <a:pt x="89" y="59"/>
                  </a:cubicBezTo>
                  <a:cubicBezTo>
                    <a:pt x="111" y="59"/>
                    <a:pt x="129" y="46"/>
                    <a:pt x="12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2" name="Freeform 122"/>
            <p:cNvSpPr>
              <a:spLocks noEditPoints="1"/>
            </p:cNvSpPr>
            <p:nvPr/>
          </p:nvSpPr>
          <p:spPr bwMode="auto">
            <a:xfrm>
              <a:off x="160" y="495"/>
              <a:ext cx="375" cy="211"/>
            </a:xfrm>
            <a:custGeom>
              <a:avLst/>
              <a:gdLst>
                <a:gd name="T0" fmla="*/ 131 w 202"/>
                <a:gd name="T1" fmla="*/ 12 h 114"/>
                <a:gd name="T2" fmla="*/ 129 w 202"/>
                <a:gd name="T3" fmla="*/ 11 h 114"/>
                <a:gd name="T4" fmla="*/ 101 w 202"/>
                <a:gd name="T5" fmla="*/ 7 h 114"/>
                <a:gd name="T6" fmla="*/ 78 w 202"/>
                <a:gd name="T7" fmla="*/ 2 h 114"/>
                <a:gd name="T8" fmla="*/ 61 w 202"/>
                <a:gd name="T9" fmla="*/ 23 h 114"/>
                <a:gd name="T10" fmla="*/ 1 w 202"/>
                <a:gd name="T11" fmla="*/ 84 h 114"/>
                <a:gd name="T12" fmla="*/ 13 w 202"/>
                <a:gd name="T13" fmla="*/ 98 h 114"/>
                <a:gd name="T14" fmla="*/ 190 w 202"/>
                <a:gd name="T15" fmla="*/ 61 h 114"/>
                <a:gd name="T16" fmla="*/ 135 w 202"/>
                <a:gd name="T17" fmla="*/ 23 h 114"/>
                <a:gd name="T18" fmla="*/ 135 w 202"/>
                <a:gd name="T19" fmla="*/ 20 h 114"/>
                <a:gd name="T20" fmla="*/ 135 w 202"/>
                <a:gd name="T21" fmla="*/ 20 h 114"/>
                <a:gd name="T22" fmla="*/ 132 w 202"/>
                <a:gd name="T23" fmla="*/ 13 h 114"/>
                <a:gd name="T24" fmla="*/ 135 w 202"/>
                <a:gd name="T25" fmla="*/ 19 h 114"/>
                <a:gd name="T26" fmla="*/ 135 w 202"/>
                <a:gd name="T27" fmla="*/ 19 h 114"/>
                <a:gd name="T28" fmla="*/ 134 w 202"/>
                <a:gd name="T29" fmla="*/ 17 h 114"/>
                <a:gd name="T30" fmla="*/ 134 w 202"/>
                <a:gd name="T31" fmla="*/ 16 h 114"/>
                <a:gd name="T32" fmla="*/ 134 w 202"/>
                <a:gd name="T33" fmla="*/ 16 h 114"/>
                <a:gd name="T34" fmla="*/ 133 w 202"/>
                <a:gd name="T35" fmla="*/ 14 h 114"/>
                <a:gd name="T36" fmla="*/ 62 w 202"/>
                <a:gd name="T37" fmla="*/ 25 h 114"/>
                <a:gd name="T38" fmla="*/ 62 w 202"/>
                <a:gd name="T39" fmla="*/ 25 h 114"/>
                <a:gd name="T40" fmla="*/ 63 w 202"/>
                <a:gd name="T41" fmla="*/ 52 h 114"/>
                <a:gd name="T42" fmla="*/ 50 w 202"/>
                <a:gd name="T43" fmla="*/ 52 h 114"/>
                <a:gd name="T44" fmla="*/ 35 w 202"/>
                <a:gd name="T45" fmla="*/ 72 h 114"/>
                <a:gd name="T46" fmla="*/ 35 w 202"/>
                <a:gd name="T47" fmla="*/ 64 h 114"/>
                <a:gd name="T48" fmla="*/ 35 w 202"/>
                <a:gd name="T49" fmla="*/ 72 h 114"/>
                <a:gd name="T50" fmla="*/ 47 w 202"/>
                <a:gd name="T51" fmla="*/ 78 h 114"/>
                <a:gd name="T52" fmla="*/ 66 w 202"/>
                <a:gd name="T53" fmla="*/ 78 h 114"/>
                <a:gd name="T54" fmla="*/ 138 w 202"/>
                <a:gd name="T55" fmla="*/ 78 h 114"/>
                <a:gd name="T56" fmla="*/ 69 w 202"/>
                <a:gd name="T57" fmla="*/ 23 h 114"/>
                <a:gd name="T58" fmla="*/ 93 w 202"/>
                <a:gd name="T59" fmla="*/ 15 h 114"/>
                <a:gd name="T60" fmla="*/ 125 w 202"/>
                <a:gd name="T61" fmla="*/ 18 h 114"/>
                <a:gd name="T62" fmla="*/ 128 w 202"/>
                <a:gd name="T63" fmla="*/ 30 h 114"/>
                <a:gd name="T64" fmla="*/ 143 w 202"/>
                <a:gd name="T65" fmla="*/ 36 h 114"/>
                <a:gd name="T66" fmla="*/ 140 w 202"/>
                <a:gd name="T67" fmla="*/ 43 h 114"/>
                <a:gd name="T68" fmla="*/ 144 w 202"/>
                <a:gd name="T69" fmla="*/ 48 h 114"/>
                <a:gd name="T70" fmla="*/ 159 w 202"/>
                <a:gd name="T71" fmla="*/ 50 h 114"/>
                <a:gd name="T72" fmla="*/ 149 w 202"/>
                <a:gd name="T73" fmla="*/ 59 h 114"/>
                <a:gd name="T74" fmla="*/ 150 w 202"/>
                <a:gd name="T75" fmla="*/ 65 h 114"/>
                <a:gd name="T76" fmla="*/ 159 w 202"/>
                <a:gd name="T77" fmla="*/ 90 h 114"/>
                <a:gd name="T78" fmla="*/ 138 w 202"/>
                <a:gd name="T79" fmla="*/ 78 h 114"/>
                <a:gd name="T80" fmla="*/ 158 w 202"/>
                <a:gd name="T81"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 h="114">
                  <a:moveTo>
                    <a:pt x="190" y="61"/>
                  </a:moveTo>
                  <a:cubicBezTo>
                    <a:pt x="180" y="36"/>
                    <a:pt x="155" y="14"/>
                    <a:pt x="131" y="12"/>
                  </a:cubicBezTo>
                  <a:cubicBezTo>
                    <a:pt x="131" y="12"/>
                    <a:pt x="131" y="12"/>
                    <a:pt x="131" y="12"/>
                  </a:cubicBezTo>
                  <a:cubicBezTo>
                    <a:pt x="130" y="11"/>
                    <a:pt x="130" y="11"/>
                    <a:pt x="129" y="11"/>
                  </a:cubicBezTo>
                  <a:cubicBezTo>
                    <a:pt x="123" y="7"/>
                    <a:pt x="107" y="6"/>
                    <a:pt x="103" y="6"/>
                  </a:cubicBezTo>
                  <a:cubicBezTo>
                    <a:pt x="102" y="6"/>
                    <a:pt x="101" y="6"/>
                    <a:pt x="101" y="7"/>
                  </a:cubicBezTo>
                  <a:cubicBezTo>
                    <a:pt x="100" y="7"/>
                    <a:pt x="99" y="8"/>
                    <a:pt x="98" y="8"/>
                  </a:cubicBezTo>
                  <a:cubicBezTo>
                    <a:pt x="91" y="2"/>
                    <a:pt x="84" y="0"/>
                    <a:pt x="78" y="2"/>
                  </a:cubicBezTo>
                  <a:cubicBezTo>
                    <a:pt x="67" y="5"/>
                    <a:pt x="61" y="20"/>
                    <a:pt x="61" y="20"/>
                  </a:cubicBezTo>
                  <a:cubicBezTo>
                    <a:pt x="61" y="21"/>
                    <a:pt x="61" y="22"/>
                    <a:pt x="61" y="23"/>
                  </a:cubicBezTo>
                  <a:cubicBezTo>
                    <a:pt x="61" y="23"/>
                    <a:pt x="61" y="23"/>
                    <a:pt x="61" y="23"/>
                  </a:cubicBezTo>
                  <a:cubicBezTo>
                    <a:pt x="35" y="25"/>
                    <a:pt x="9" y="41"/>
                    <a:pt x="1" y="84"/>
                  </a:cubicBezTo>
                  <a:cubicBezTo>
                    <a:pt x="1" y="87"/>
                    <a:pt x="0" y="91"/>
                    <a:pt x="3" y="94"/>
                  </a:cubicBezTo>
                  <a:cubicBezTo>
                    <a:pt x="5" y="97"/>
                    <a:pt x="8" y="97"/>
                    <a:pt x="13" y="98"/>
                  </a:cubicBezTo>
                  <a:cubicBezTo>
                    <a:pt x="47" y="100"/>
                    <a:pt x="134" y="103"/>
                    <a:pt x="151" y="107"/>
                  </a:cubicBezTo>
                  <a:cubicBezTo>
                    <a:pt x="172" y="114"/>
                    <a:pt x="202" y="90"/>
                    <a:pt x="190" y="61"/>
                  </a:cubicBezTo>
                  <a:close/>
                  <a:moveTo>
                    <a:pt x="135" y="22"/>
                  </a:moveTo>
                  <a:cubicBezTo>
                    <a:pt x="135" y="22"/>
                    <a:pt x="135" y="23"/>
                    <a:pt x="135" y="23"/>
                  </a:cubicBezTo>
                  <a:cubicBezTo>
                    <a:pt x="135" y="23"/>
                    <a:pt x="135" y="22"/>
                    <a:pt x="135" y="22"/>
                  </a:cubicBezTo>
                  <a:close/>
                  <a:moveTo>
                    <a:pt x="135" y="20"/>
                  </a:moveTo>
                  <a:cubicBezTo>
                    <a:pt x="135" y="20"/>
                    <a:pt x="135" y="21"/>
                    <a:pt x="135" y="21"/>
                  </a:cubicBezTo>
                  <a:cubicBezTo>
                    <a:pt x="135" y="21"/>
                    <a:pt x="135" y="20"/>
                    <a:pt x="135" y="20"/>
                  </a:cubicBezTo>
                  <a:close/>
                  <a:moveTo>
                    <a:pt x="132" y="13"/>
                  </a:moveTo>
                  <a:cubicBezTo>
                    <a:pt x="132" y="13"/>
                    <a:pt x="132" y="13"/>
                    <a:pt x="132" y="13"/>
                  </a:cubicBezTo>
                  <a:cubicBezTo>
                    <a:pt x="132" y="13"/>
                    <a:pt x="132" y="13"/>
                    <a:pt x="132" y="13"/>
                  </a:cubicBezTo>
                  <a:close/>
                  <a:moveTo>
                    <a:pt x="135" y="19"/>
                  </a:moveTo>
                  <a:cubicBezTo>
                    <a:pt x="135" y="19"/>
                    <a:pt x="135" y="19"/>
                    <a:pt x="134" y="18"/>
                  </a:cubicBezTo>
                  <a:cubicBezTo>
                    <a:pt x="135" y="19"/>
                    <a:pt x="135" y="19"/>
                    <a:pt x="135" y="19"/>
                  </a:cubicBezTo>
                  <a:close/>
                  <a:moveTo>
                    <a:pt x="134" y="18"/>
                  </a:moveTo>
                  <a:cubicBezTo>
                    <a:pt x="134" y="17"/>
                    <a:pt x="134" y="17"/>
                    <a:pt x="134" y="17"/>
                  </a:cubicBezTo>
                  <a:cubicBezTo>
                    <a:pt x="134" y="17"/>
                    <a:pt x="134" y="17"/>
                    <a:pt x="134" y="18"/>
                  </a:cubicBezTo>
                  <a:close/>
                  <a:moveTo>
                    <a:pt x="134" y="16"/>
                  </a:moveTo>
                  <a:cubicBezTo>
                    <a:pt x="134" y="16"/>
                    <a:pt x="134" y="16"/>
                    <a:pt x="134" y="15"/>
                  </a:cubicBezTo>
                  <a:cubicBezTo>
                    <a:pt x="134" y="16"/>
                    <a:pt x="134" y="16"/>
                    <a:pt x="134" y="16"/>
                  </a:cubicBezTo>
                  <a:close/>
                  <a:moveTo>
                    <a:pt x="133" y="15"/>
                  </a:moveTo>
                  <a:cubicBezTo>
                    <a:pt x="133" y="14"/>
                    <a:pt x="133" y="14"/>
                    <a:pt x="133" y="14"/>
                  </a:cubicBezTo>
                  <a:cubicBezTo>
                    <a:pt x="133" y="14"/>
                    <a:pt x="133" y="14"/>
                    <a:pt x="133" y="15"/>
                  </a:cubicBezTo>
                  <a:close/>
                  <a:moveTo>
                    <a:pt x="62" y="25"/>
                  </a:moveTo>
                  <a:cubicBezTo>
                    <a:pt x="62" y="25"/>
                    <a:pt x="62" y="25"/>
                    <a:pt x="62" y="25"/>
                  </a:cubicBezTo>
                  <a:cubicBezTo>
                    <a:pt x="62" y="25"/>
                    <a:pt x="62" y="25"/>
                    <a:pt x="62" y="25"/>
                  </a:cubicBezTo>
                  <a:close/>
                  <a:moveTo>
                    <a:pt x="56" y="46"/>
                  </a:moveTo>
                  <a:cubicBezTo>
                    <a:pt x="60" y="46"/>
                    <a:pt x="63" y="49"/>
                    <a:pt x="63" y="52"/>
                  </a:cubicBezTo>
                  <a:cubicBezTo>
                    <a:pt x="63" y="56"/>
                    <a:pt x="60" y="59"/>
                    <a:pt x="56" y="59"/>
                  </a:cubicBezTo>
                  <a:cubicBezTo>
                    <a:pt x="52" y="59"/>
                    <a:pt x="50" y="56"/>
                    <a:pt x="50" y="52"/>
                  </a:cubicBezTo>
                  <a:cubicBezTo>
                    <a:pt x="50" y="49"/>
                    <a:pt x="52" y="46"/>
                    <a:pt x="56" y="46"/>
                  </a:cubicBezTo>
                  <a:close/>
                  <a:moveTo>
                    <a:pt x="35" y="72"/>
                  </a:moveTo>
                  <a:cubicBezTo>
                    <a:pt x="33" y="72"/>
                    <a:pt x="31" y="70"/>
                    <a:pt x="31" y="68"/>
                  </a:cubicBezTo>
                  <a:cubicBezTo>
                    <a:pt x="31" y="66"/>
                    <a:pt x="33" y="64"/>
                    <a:pt x="35" y="64"/>
                  </a:cubicBezTo>
                  <a:cubicBezTo>
                    <a:pt x="37" y="64"/>
                    <a:pt x="39" y="66"/>
                    <a:pt x="39" y="68"/>
                  </a:cubicBezTo>
                  <a:cubicBezTo>
                    <a:pt x="39" y="70"/>
                    <a:pt x="37" y="72"/>
                    <a:pt x="35" y="72"/>
                  </a:cubicBezTo>
                  <a:close/>
                  <a:moveTo>
                    <a:pt x="56" y="87"/>
                  </a:moveTo>
                  <a:cubicBezTo>
                    <a:pt x="51" y="87"/>
                    <a:pt x="47" y="83"/>
                    <a:pt x="47" y="78"/>
                  </a:cubicBezTo>
                  <a:cubicBezTo>
                    <a:pt x="47" y="72"/>
                    <a:pt x="51" y="68"/>
                    <a:pt x="56" y="68"/>
                  </a:cubicBezTo>
                  <a:cubicBezTo>
                    <a:pt x="61" y="68"/>
                    <a:pt x="66" y="72"/>
                    <a:pt x="66" y="78"/>
                  </a:cubicBezTo>
                  <a:cubicBezTo>
                    <a:pt x="66" y="83"/>
                    <a:pt x="61" y="87"/>
                    <a:pt x="56" y="87"/>
                  </a:cubicBezTo>
                  <a:close/>
                  <a:moveTo>
                    <a:pt x="138" y="78"/>
                  </a:moveTo>
                  <a:cubicBezTo>
                    <a:pt x="125" y="57"/>
                    <a:pt x="106" y="25"/>
                    <a:pt x="73" y="23"/>
                  </a:cubicBezTo>
                  <a:cubicBezTo>
                    <a:pt x="72" y="23"/>
                    <a:pt x="71" y="23"/>
                    <a:pt x="69" y="23"/>
                  </a:cubicBezTo>
                  <a:cubicBezTo>
                    <a:pt x="70" y="20"/>
                    <a:pt x="74" y="12"/>
                    <a:pt x="80" y="10"/>
                  </a:cubicBezTo>
                  <a:cubicBezTo>
                    <a:pt x="84" y="9"/>
                    <a:pt x="88" y="11"/>
                    <a:pt x="93" y="15"/>
                  </a:cubicBezTo>
                  <a:cubicBezTo>
                    <a:pt x="96" y="18"/>
                    <a:pt x="101" y="17"/>
                    <a:pt x="105" y="14"/>
                  </a:cubicBezTo>
                  <a:cubicBezTo>
                    <a:pt x="112" y="15"/>
                    <a:pt x="122" y="16"/>
                    <a:pt x="125" y="18"/>
                  </a:cubicBezTo>
                  <a:cubicBezTo>
                    <a:pt x="127" y="19"/>
                    <a:pt x="126" y="24"/>
                    <a:pt x="126" y="24"/>
                  </a:cubicBezTo>
                  <a:cubicBezTo>
                    <a:pt x="125" y="26"/>
                    <a:pt x="126" y="29"/>
                    <a:pt x="128" y="30"/>
                  </a:cubicBezTo>
                  <a:cubicBezTo>
                    <a:pt x="128" y="30"/>
                    <a:pt x="137" y="33"/>
                    <a:pt x="141" y="36"/>
                  </a:cubicBezTo>
                  <a:cubicBezTo>
                    <a:pt x="142" y="36"/>
                    <a:pt x="142" y="36"/>
                    <a:pt x="143" y="36"/>
                  </a:cubicBezTo>
                  <a:cubicBezTo>
                    <a:pt x="142" y="36"/>
                    <a:pt x="142" y="36"/>
                    <a:pt x="142" y="36"/>
                  </a:cubicBezTo>
                  <a:cubicBezTo>
                    <a:pt x="140" y="43"/>
                    <a:pt x="140" y="43"/>
                    <a:pt x="140" y="43"/>
                  </a:cubicBezTo>
                  <a:cubicBezTo>
                    <a:pt x="140" y="44"/>
                    <a:pt x="140" y="46"/>
                    <a:pt x="141" y="47"/>
                  </a:cubicBezTo>
                  <a:cubicBezTo>
                    <a:pt x="142" y="48"/>
                    <a:pt x="143" y="49"/>
                    <a:pt x="144" y="48"/>
                  </a:cubicBezTo>
                  <a:cubicBezTo>
                    <a:pt x="144" y="48"/>
                    <a:pt x="153" y="48"/>
                    <a:pt x="159" y="49"/>
                  </a:cubicBezTo>
                  <a:cubicBezTo>
                    <a:pt x="159" y="49"/>
                    <a:pt x="159" y="49"/>
                    <a:pt x="159" y="50"/>
                  </a:cubicBezTo>
                  <a:cubicBezTo>
                    <a:pt x="159" y="50"/>
                    <a:pt x="159" y="50"/>
                    <a:pt x="159" y="50"/>
                  </a:cubicBezTo>
                  <a:cubicBezTo>
                    <a:pt x="149" y="59"/>
                    <a:pt x="149" y="59"/>
                    <a:pt x="149" y="59"/>
                  </a:cubicBezTo>
                  <a:cubicBezTo>
                    <a:pt x="148" y="59"/>
                    <a:pt x="147" y="61"/>
                    <a:pt x="147" y="62"/>
                  </a:cubicBezTo>
                  <a:cubicBezTo>
                    <a:pt x="148" y="64"/>
                    <a:pt x="148" y="65"/>
                    <a:pt x="150" y="65"/>
                  </a:cubicBezTo>
                  <a:cubicBezTo>
                    <a:pt x="153" y="67"/>
                    <a:pt x="162" y="73"/>
                    <a:pt x="165" y="77"/>
                  </a:cubicBezTo>
                  <a:cubicBezTo>
                    <a:pt x="169" y="83"/>
                    <a:pt x="159" y="90"/>
                    <a:pt x="159" y="90"/>
                  </a:cubicBezTo>
                  <a:cubicBezTo>
                    <a:pt x="158" y="91"/>
                    <a:pt x="157" y="92"/>
                    <a:pt x="157" y="93"/>
                  </a:cubicBezTo>
                  <a:cubicBezTo>
                    <a:pt x="153" y="92"/>
                    <a:pt x="145" y="89"/>
                    <a:pt x="138" y="78"/>
                  </a:cubicBezTo>
                  <a:close/>
                  <a:moveTo>
                    <a:pt x="157" y="94"/>
                  </a:moveTo>
                  <a:cubicBezTo>
                    <a:pt x="157" y="95"/>
                    <a:pt x="157" y="95"/>
                    <a:pt x="158" y="96"/>
                  </a:cubicBezTo>
                  <a:cubicBezTo>
                    <a:pt x="157" y="95"/>
                    <a:pt x="157" y="95"/>
                    <a:pt x="15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3" name="Freeform 123"/>
            <p:cNvSpPr/>
            <p:nvPr/>
          </p:nvSpPr>
          <p:spPr bwMode="auto">
            <a:xfrm>
              <a:off x="388" y="526"/>
              <a:ext cx="7" cy="11"/>
            </a:xfrm>
            <a:custGeom>
              <a:avLst/>
              <a:gdLst>
                <a:gd name="T0" fmla="*/ 2 w 4"/>
                <a:gd name="T1" fmla="*/ 1 h 6"/>
                <a:gd name="T2" fmla="*/ 0 w 4"/>
                <a:gd name="T3" fmla="*/ 0 h 6"/>
                <a:gd name="T4" fmla="*/ 3 w 4"/>
                <a:gd name="T5" fmla="*/ 6 h 6"/>
                <a:gd name="T6" fmla="*/ 2 w 4"/>
                <a:gd name="T7" fmla="*/ 1 h 6"/>
              </a:gdLst>
              <a:ahLst/>
              <a:cxnLst>
                <a:cxn ang="0">
                  <a:pos x="T0" y="T1"/>
                </a:cxn>
                <a:cxn ang="0">
                  <a:pos x="T2" y="T3"/>
                </a:cxn>
                <a:cxn ang="0">
                  <a:pos x="T4" y="T5"/>
                </a:cxn>
                <a:cxn ang="0">
                  <a:pos x="T6" y="T7"/>
                </a:cxn>
              </a:cxnLst>
              <a:rect l="0" t="0" r="r" b="b"/>
              <a:pathLst>
                <a:path w="4" h="6">
                  <a:moveTo>
                    <a:pt x="2" y="1"/>
                  </a:moveTo>
                  <a:cubicBezTo>
                    <a:pt x="1" y="0"/>
                    <a:pt x="1" y="0"/>
                    <a:pt x="0" y="0"/>
                  </a:cubicBezTo>
                  <a:cubicBezTo>
                    <a:pt x="3" y="6"/>
                    <a:pt x="3" y="6"/>
                    <a:pt x="3" y="6"/>
                  </a:cubicBezTo>
                  <a:cubicBezTo>
                    <a:pt x="3" y="5"/>
                    <a:pt x="4"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4" name="Freeform 124"/>
            <p:cNvSpPr/>
            <p:nvPr/>
          </p:nvSpPr>
          <p:spPr bwMode="auto">
            <a:xfrm>
              <a:off x="1096" y="1225"/>
              <a:ext cx="148" cy="158"/>
            </a:xfrm>
            <a:custGeom>
              <a:avLst/>
              <a:gdLst>
                <a:gd name="T0" fmla="*/ 3 w 80"/>
                <a:gd name="T1" fmla="*/ 34 h 85"/>
                <a:gd name="T2" fmla="*/ 80 w 80"/>
                <a:gd name="T3" fmla="*/ 51 h 85"/>
                <a:gd name="T4" fmla="*/ 0 w 80"/>
                <a:gd name="T5" fmla="*/ 26 h 85"/>
                <a:gd name="T6" fmla="*/ 3 w 80"/>
                <a:gd name="T7" fmla="*/ 34 h 85"/>
              </a:gdLst>
              <a:ahLst/>
              <a:cxnLst>
                <a:cxn ang="0">
                  <a:pos x="T0" y="T1"/>
                </a:cxn>
                <a:cxn ang="0">
                  <a:pos x="T2" y="T3"/>
                </a:cxn>
                <a:cxn ang="0">
                  <a:pos x="T4" y="T5"/>
                </a:cxn>
                <a:cxn ang="0">
                  <a:pos x="T6" y="T7"/>
                </a:cxn>
              </a:cxnLst>
              <a:rect l="0" t="0" r="r" b="b"/>
              <a:pathLst>
                <a:path w="80" h="85">
                  <a:moveTo>
                    <a:pt x="3" y="34"/>
                  </a:moveTo>
                  <a:cubicBezTo>
                    <a:pt x="16" y="85"/>
                    <a:pt x="80" y="51"/>
                    <a:pt x="80" y="51"/>
                  </a:cubicBezTo>
                  <a:cubicBezTo>
                    <a:pt x="42" y="0"/>
                    <a:pt x="0" y="26"/>
                    <a:pt x="0" y="26"/>
                  </a:cubicBezTo>
                  <a:lnTo>
                    <a:pt x="3"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5" name="Freeform 125"/>
            <p:cNvSpPr>
              <a:spLocks noEditPoints="1"/>
            </p:cNvSpPr>
            <p:nvPr/>
          </p:nvSpPr>
          <p:spPr bwMode="auto">
            <a:xfrm>
              <a:off x="961" y="1199"/>
              <a:ext cx="313" cy="362"/>
            </a:xfrm>
            <a:custGeom>
              <a:avLst/>
              <a:gdLst>
                <a:gd name="T0" fmla="*/ 136 w 169"/>
                <a:gd name="T1" fmla="*/ 114 h 195"/>
                <a:gd name="T2" fmla="*/ 101 w 169"/>
                <a:gd name="T3" fmla="*/ 127 h 195"/>
                <a:gd name="T4" fmla="*/ 60 w 169"/>
                <a:gd name="T5" fmla="*/ 43 h 195"/>
                <a:gd name="T6" fmla="*/ 83 w 169"/>
                <a:gd name="T7" fmla="*/ 7 h 195"/>
                <a:gd name="T8" fmla="*/ 83 w 169"/>
                <a:gd name="T9" fmla="*/ 1 h 195"/>
                <a:gd name="T10" fmla="*/ 77 w 169"/>
                <a:gd name="T11" fmla="*/ 1 h 195"/>
                <a:gd name="T12" fmla="*/ 39 w 169"/>
                <a:gd name="T13" fmla="*/ 118 h 195"/>
                <a:gd name="T14" fmla="*/ 39 w 169"/>
                <a:gd name="T15" fmla="*/ 118 h 195"/>
                <a:gd name="T16" fmla="*/ 3 w 169"/>
                <a:gd name="T17" fmla="*/ 148 h 195"/>
                <a:gd name="T18" fmla="*/ 33 w 169"/>
                <a:gd name="T19" fmla="*/ 192 h 195"/>
                <a:gd name="T20" fmla="*/ 76 w 169"/>
                <a:gd name="T21" fmla="*/ 161 h 195"/>
                <a:gd name="T22" fmla="*/ 48 w 169"/>
                <a:gd name="T23" fmla="*/ 119 h 195"/>
                <a:gd name="T24" fmla="*/ 49 w 169"/>
                <a:gd name="T25" fmla="*/ 128 h 195"/>
                <a:gd name="T26" fmla="*/ 45 w 169"/>
                <a:gd name="T27" fmla="*/ 133 h 195"/>
                <a:gd name="T28" fmla="*/ 45 w 169"/>
                <a:gd name="T29" fmla="*/ 133 h 195"/>
                <a:gd name="T30" fmla="*/ 41 w 169"/>
                <a:gd name="T31" fmla="*/ 130 h 195"/>
                <a:gd name="T32" fmla="*/ 39 w 169"/>
                <a:gd name="T33" fmla="*/ 118 h 195"/>
                <a:gd name="T34" fmla="*/ 48 w 169"/>
                <a:gd name="T35" fmla="*/ 119 h 195"/>
                <a:gd name="T36" fmla="*/ 55 w 169"/>
                <a:gd name="T37" fmla="*/ 56 h 195"/>
                <a:gd name="T38" fmla="*/ 96 w 169"/>
                <a:gd name="T39" fmla="*/ 133 h 195"/>
                <a:gd name="T40" fmla="*/ 96 w 169"/>
                <a:gd name="T41" fmla="*/ 133 h 195"/>
                <a:gd name="T42" fmla="*/ 93 w 169"/>
                <a:gd name="T43" fmla="*/ 144 h 195"/>
                <a:gd name="T44" fmla="*/ 123 w 169"/>
                <a:gd name="T45" fmla="*/ 187 h 195"/>
                <a:gd name="T46" fmla="*/ 166 w 169"/>
                <a:gd name="T47" fmla="*/ 157 h 195"/>
                <a:gd name="T48" fmla="*/ 136 w 169"/>
                <a:gd name="T49" fmla="*/ 114 h 195"/>
                <a:gd name="T50" fmla="*/ 114 w 169"/>
                <a:gd name="T51" fmla="*/ 142 h 195"/>
                <a:gd name="T52" fmla="*/ 111 w 169"/>
                <a:gd name="T53" fmla="*/ 144 h 195"/>
                <a:gd name="T54" fmla="*/ 109 w 169"/>
                <a:gd name="T55" fmla="*/ 143 h 195"/>
                <a:gd name="T56" fmla="*/ 96 w 169"/>
                <a:gd name="T57" fmla="*/ 134 h 195"/>
                <a:gd name="T58" fmla="*/ 101 w 169"/>
                <a:gd name="T59" fmla="*/ 127 h 195"/>
                <a:gd name="T60" fmla="*/ 101 w 169"/>
                <a:gd name="T61" fmla="*/ 127 h 195"/>
                <a:gd name="T62" fmla="*/ 113 w 169"/>
                <a:gd name="T63" fmla="*/ 136 h 195"/>
                <a:gd name="T64" fmla="*/ 114 w 169"/>
                <a:gd name="T65" fmla="*/ 1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95">
                  <a:moveTo>
                    <a:pt x="136" y="114"/>
                  </a:moveTo>
                  <a:cubicBezTo>
                    <a:pt x="122" y="112"/>
                    <a:pt x="109" y="117"/>
                    <a:pt x="101" y="127"/>
                  </a:cubicBezTo>
                  <a:cubicBezTo>
                    <a:pt x="74" y="100"/>
                    <a:pt x="62" y="51"/>
                    <a:pt x="60" y="43"/>
                  </a:cubicBezTo>
                  <a:cubicBezTo>
                    <a:pt x="66" y="31"/>
                    <a:pt x="73" y="18"/>
                    <a:pt x="83" y="7"/>
                  </a:cubicBezTo>
                  <a:cubicBezTo>
                    <a:pt x="85" y="5"/>
                    <a:pt x="85" y="3"/>
                    <a:pt x="83" y="1"/>
                  </a:cubicBezTo>
                  <a:cubicBezTo>
                    <a:pt x="81" y="0"/>
                    <a:pt x="79" y="0"/>
                    <a:pt x="77" y="1"/>
                  </a:cubicBezTo>
                  <a:cubicBezTo>
                    <a:pt x="40" y="44"/>
                    <a:pt x="38" y="95"/>
                    <a:pt x="39" y="118"/>
                  </a:cubicBezTo>
                  <a:cubicBezTo>
                    <a:pt x="39" y="118"/>
                    <a:pt x="39" y="118"/>
                    <a:pt x="39" y="118"/>
                  </a:cubicBezTo>
                  <a:cubicBezTo>
                    <a:pt x="22" y="118"/>
                    <a:pt x="6" y="131"/>
                    <a:pt x="3" y="148"/>
                  </a:cubicBezTo>
                  <a:cubicBezTo>
                    <a:pt x="0" y="169"/>
                    <a:pt x="13" y="188"/>
                    <a:pt x="33" y="192"/>
                  </a:cubicBezTo>
                  <a:cubicBezTo>
                    <a:pt x="54" y="195"/>
                    <a:pt x="73" y="182"/>
                    <a:pt x="76" y="161"/>
                  </a:cubicBezTo>
                  <a:cubicBezTo>
                    <a:pt x="80" y="142"/>
                    <a:pt x="67" y="123"/>
                    <a:pt x="48" y="119"/>
                  </a:cubicBezTo>
                  <a:cubicBezTo>
                    <a:pt x="48" y="125"/>
                    <a:pt x="49" y="128"/>
                    <a:pt x="49" y="128"/>
                  </a:cubicBezTo>
                  <a:cubicBezTo>
                    <a:pt x="49" y="131"/>
                    <a:pt x="47" y="133"/>
                    <a:pt x="45" y="133"/>
                  </a:cubicBezTo>
                  <a:cubicBezTo>
                    <a:pt x="45" y="133"/>
                    <a:pt x="45" y="133"/>
                    <a:pt x="45" y="133"/>
                  </a:cubicBezTo>
                  <a:cubicBezTo>
                    <a:pt x="43" y="133"/>
                    <a:pt x="41" y="132"/>
                    <a:pt x="41" y="130"/>
                  </a:cubicBezTo>
                  <a:cubicBezTo>
                    <a:pt x="40" y="129"/>
                    <a:pt x="40" y="125"/>
                    <a:pt x="39" y="118"/>
                  </a:cubicBezTo>
                  <a:cubicBezTo>
                    <a:pt x="42" y="118"/>
                    <a:pt x="45" y="118"/>
                    <a:pt x="48" y="119"/>
                  </a:cubicBezTo>
                  <a:cubicBezTo>
                    <a:pt x="47" y="106"/>
                    <a:pt x="47" y="82"/>
                    <a:pt x="55" y="56"/>
                  </a:cubicBezTo>
                  <a:cubicBezTo>
                    <a:pt x="61" y="76"/>
                    <a:pt x="73" y="111"/>
                    <a:pt x="96" y="133"/>
                  </a:cubicBezTo>
                  <a:cubicBezTo>
                    <a:pt x="96" y="133"/>
                    <a:pt x="96" y="133"/>
                    <a:pt x="96" y="133"/>
                  </a:cubicBezTo>
                  <a:cubicBezTo>
                    <a:pt x="94" y="137"/>
                    <a:pt x="93" y="140"/>
                    <a:pt x="93" y="144"/>
                  </a:cubicBezTo>
                  <a:cubicBezTo>
                    <a:pt x="89" y="164"/>
                    <a:pt x="102" y="184"/>
                    <a:pt x="123" y="187"/>
                  </a:cubicBezTo>
                  <a:cubicBezTo>
                    <a:pt x="143" y="191"/>
                    <a:pt x="162" y="177"/>
                    <a:pt x="166" y="157"/>
                  </a:cubicBezTo>
                  <a:cubicBezTo>
                    <a:pt x="169" y="137"/>
                    <a:pt x="156" y="118"/>
                    <a:pt x="136" y="114"/>
                  </a:cubicBezTo>
                  <a:close/>
                  <a:moveTo>
                    <a:pt x="114" y="142"/>
                  </a:moveTo>
                  <a:cubicBezTo>
                    <a:pt x="113" y="143"/>
                    <a:pt x="112" y="144"/>
                    <a:pt x="111" y="144"/>
                  </a:cubicBezTo>
                  <a:cubicBezTo>
                    <a:pt x="110" y="144"/>
                    <a:pt x="109" y="144"/>
                    <a:pt x="109" y="143"/>
                  </a:cubicBezTo>
                  <a:cubicBezTo>
                    <a:pt x="104" y="140"/>
                    <a:pt x="100" y="137"/>
                    <a:pt x="96" y="134"/>
                  </a:cubicBezTo>
                  <a:cubicBezTo>
                    <a:pt x="98" y="131"/>
                    <a:pt x="99" y="129"/>
                    <a:pt x="101" y="127"/>
                  </a:cubicBezTo>
                  <a:cubicBezTo>
                    <a:pt x="101" y="127"/>
                    <a:pt x="101" y="127"/>
                    <a:pt x="101" y="127"/>
                  </a:cubicBezTo>
                  <a:cubicBezTo>
                    <a:pt x="105" y="130"/>
                    <a:pt x="109" y="134"/>
                    <a:pt x="113" y="136"/>
                  </a:cubicBezTo>
                  <a:cubicBezTo>
                    <a:pt x="115" y="137"/>
                    <a:pt x="115" y="140"/>
                    <a:pt x="114"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6" name="Freeform 126"/>
            <p:cNvSpPr>
              <a:spLocks noEditPoints="1"/>
            </p:cNvSpPr>
            <p:nvPr/>
          </p:nvSpPr>
          <p:spPr bwMode="auto">
            <a:xfrm>
              <a:off x="3276" y="2060"/>
              <a:ext cx="337" cy="226"/>
            </a:xfrm>
            <a:custGeom>
              <a:avLst/>
              <a:gdLst>
                <a:gd name="T0" fmla="*/ 47 w 182"/>
                <a:gd name="T1" fmla="*/ 18 h 122"/>
                <a:gd name="T2" fmla="*/ 7 w 182"/>
                <a:gd name="T3" fmla="*/ 36 h 122"/>
                <a:gd name="T4" fmla="*/ 7 w 182"/>
                <a:gd name="T5" fmla="*/ 40 h 122"/>
                <a:gd name="T6" fmla="*/ 94 w 182"/>
                <a:gd name="T7" fmla="*/ 122 h 122"/>
                <a:gd name="T8" fmla="*/ 181 w 182"/>
                <a:gd name="T9" fmla="*/ 40 h 122"/>
                <a:gd name="T10" fmla="*/ 122 w 182"/>
                <a:gd name="T11" fmla="*/ 16 h 122"/>
                <a:gd name="T12" fmla="*/ 111 w 182"/>
                <a:gd name="T13" fmla="*/ 8 h 122"/>
                <a:gd name="T14" fmla="*/ 110 w 182"/>
                <a:gd name="T15" fmla="*/ 8 h 122"/>
                <a:gd name="T16" fmla="*/ 95 w 182"/>
                <a:gd name="T17" fmla="*/ 5 h 122"/>
                <a:gd name="T18" fmla="*/ 81 w 182"/>
                <a:gd name="T19" fmla="*/ 7 h 122"/>
                <a:gd name="T20" fmla="*/ 73 w 182"/>
                <a:gd name="T21" fmla="*/ 16 h 122"/>
                <a:gd name="T22" fmla="*/ 1 w 182"/>
                <a:gd name="T23" fmla="*/ 3 h 122"/>
                <a:gd name="T24" fmla="*/ 174 w 182"/>
                <a:gd name="T25" fmla="*/ 37 h 122"/>
                <a:gd name="T26" fmla="*/ 174 w 182"/>
                <a:gd name="T27" fmla="*/ 37 h 122"/>
                <a:gd name="T28" fmla="*/ 163 w 182"/>
                <a:gd name="T29" fmla="*/ 43 h 122"/>
                <a:gd name="T30" fmla="*/ 159 w 182"/>
                <a:gd name="T31" fmla="*/ 44 h 122"/>
                <a:gd name="T32" fmla="*/ 155 w 182"/>
                <a:gd name="T33" fmla="*/ 45 h 122"/>
                <a:gd name="T34" fmla="*/ 150 w 182"/>
                <a:gd name="T35" fmla="*/ 46 h 122"/>
                <a:gd name="T36" fmla="*/ 144 w 182"/>
                <a:gd name="T37" fmla="*/ 47 h 122"/>
                <a:gd name="T38" fmla="*/ 139 w 182"/>
                <a:gd name="T39" fmla="*/ 48 h 122"/>
                <a:gd name="T40" fmla="*/ 132 w 182"/>
                <a:gd name="T41" fmla="*/ 48 h 122"/>
                <a:gd name="T42" fmla="*/ 125 w 182"/>
                <a:gd name="T43" fmla="*/ 49 h 122"/>
                <a:gd name="T44" fmla="*/ 117 w 182"/>
                <a:gd name="T45" fmla="*/ 50 h 122"/>
                <a:gd name="T46" fmla="*/ 108 w 182"/>
                <a:gd name="T47" fmla="*/ 50 h 122"/>
                <a:gd name="T48" fmla="*/ 94 w 182"/>
                <a:gd name="T49" fmla="*/ 50 h 122"/>
                <a:gd name="T50" fmla="*/ 80 w 182"/>
                <a:gd name="T51" fmla="*/ 50 h 122"/>
                <a:gd name="T52" fmla="*/ 71 w 182"/>
                <a:gd name="T53" fmla="*/ 50 h 122"/>
                <a:gd name="T54" fmla="*/ 63 w 182"/>
                <a:gd name="T55" fmla="*/ 49 h 122"/>
                <a:gd name="T56" fmla="*/ 56 w 182"/>
                <a:gd name="T57" fmla="*/ 48 h 122"/>
                <a:gd name="T58" fmla="*/ 15 w 182"/>
                <a:gd name="T59" fmla="*/ 37 h 122"/>
                <a:gd name="T60" fmla="*/ 15 w 182"/>
                <a:gd name="T61" fmla="*/ 37 h 122"/>
                <a:gd name="T62" fmla="*/ 72 w 182"/>
                <a:gd name="T63" fmla="*/ 24 h 122"/>
                <a:gd name="T64" fmla="*/ 103 w 182"/>
                <a:gd name="T65" fmla="*/ 47 h 122"/>
                <a:gd name="T66" fmla="*/ 103 w 182"/>
                <a:gd name="T67" fmla="*/ 47 h 122"/>
                <a:gd name="T68" fmla="*/ 105 w 182"/>
                <a:gd name="T69" fmla="*/ 48 h 122"/>
                <a:gd name="T70" fmla="*/ 107 w 182"/>
                <a:gd name="T71" fmla="*/ 48 h 122"/>
                <a:gd name="T72" fmla="*/ 125 w 182"/>
                <a:gd name="T73" fmla="*/ 32 h 122"/>
                <a:gd name="T74" fmla="*/ 174 w 182"/>
                <a:gd name="T75" fmla="*/ 37 h 122"/>
                <a:gd name="T76" fmla="*/ 94 w 182"/>
                <a:gd name="T77" fmla="*/ 13 h 122"/>
                <a:gd name="T78" fmla="*/ 94 w 182"/>
                <a:gd name="T79" fmla="*/ 13 h 122"/>
                <a:gd name="T80" fmla="*/ 117 w 182"/>
                <a:gd name="T81" fmla="*/ 30 h 122"/>
                <a:gd name="T82" fmla="*/ 104 w 182"/>
                <a:gd name="T83" fmla="*/ 39 h 122"/>
                <a:gd name="T84" fmla="*/ 81 w 182"/>
                <a:gd name="T85" fmla="*/ 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2" h="122">
                  <a:moveTo>
                    <a:pt x="4" y="8"/>
                  </a:moveTo>
                  <a:cubicBezTo>
                    <a:pt x="47" y="18"/>
                    <a:pt x="47" y="18"/>
                    <a:pt x="47" y="18"/>
                  </a:cubicBezTo>
                  <a:cubicBezTo>
                    <a:pt x="28" y="21"/>
                    <a:pt x="8" y="26"/>
                    <a:pt x="7" y="36"/>
                  </a:cubicBezTo>
                  <a:cubicBezTo>
                    <a:pt x="7" y="36"/>
                    <a:pt x="7" y="36"/>
                    <a:pt x="7" y="36"/>
                  </a:cubicBezTo>
                  <a:cubicBezTo>
                    <a:pt x="7" y="36"/>
                    <a:pt x="7" y="37"/>
                    <a:pt x="7" y="37"/>
                  </a:cubicBezTo>
                  <a:cubicBezTo>
                    <a:pt x="7" y="38"/>
                    <a:pt x="7" y="39"/>
                    <a:pt x="7" y="40"/>
                  </a:cubicBezTo>
                  <a:cubicBezTo>
                    <a:pt x="20" y="101"/>
                    <a:pt x="20" y="101"/>
                    <a:pt x="20" y="101"/>
                  </a:cubicBezTo>
                  <a:cubicBezTo>
                    <a:pt x="21" y="118"/>
                    <a:pt x="69" y="122"/>
                    <a:pt x="94" y="122"/>
                  </a:cubicBezTo>
                  <a:cubicBezTo>
                    <a:pt x="120" y="122"/>
                    <a:pt x="168" y="118"/>
                    <a:pt x="168" y="101"/>
                  </a:cubicBezTo>
                  <a:cubicBezTo>
                    <a:pt x="181" y="40"/>
                    <a:pt x="181" y="40"/>
                    <a:pt x="181" y="40"/>
                  </a:cubicBezTo>
                  <a:cubicBezTo>
                    <a:pt x="182" y="39"/>
                    <a:pt x="182" y="38"/>
                    <a:pt x="182" y="37"/>
                  </a:cubicBezTo>
                  <a:cubicBezTo>
                    <a:pt x="182" y="22"/>
                    <a:pt x="141" y="18"/>
                    <a:pt x="122" y="16"/>
                  </a:cubicBezTo>
                  <a:cubicBezTo>
                    <a:pt x="119" y="13"/>
                    <a:pt x="116" y="10"/>
                    <a:pt x="113" y="9"/>
                  </a:cubicBezTo>
                  <a:cubicBezTo>
                    <a:pt x="112" y="9"/>
                    <a:pt x="112" y="8"/>
                    <a:pt x="111" y="8"/>
                  </a:cubicBezTo>
                  <a:cubicBezTo>
                    <a:pt x="110" y="8"/>
                    <a:pt x="110" y="8"/>
                    <a:pt x="110" y="8"/>
                  </a:cubicBezTo>
                  <a:cubicBezTo>
                    <a:pt x="110" y="8"/>
                    <a:pt x="110" y="8"/>
                    <a:pt x="110" y="8"/>
                  </a:cubicBezTo>
                  <a:cubicBezTo>
                    <a:pt x="110" y="8"/>
                    <a:pt x="110" y="8"/>
                    <a:pt x="110" y="8"/>
                  </a:cubicBezTo>
                  <a:cubicBezTo>
                    <a:pt x="95" y="5"/>
                    <a:pt x="95" y="5"/>
                    <a:pt x="95" y="5"/>
                  </a:cubicBezTo>
                  <a:cubicBezTo>
                    <a:pt x="95" y="5"/>
                    <a:pt x="95" y="5"/>
                    <a:pt x="95" y="5"/>
                  </a:cubicBezTo>
                  <a:cubicBezTo>
                    <a:pt x="90" y="4"/>
                    <a:pt x="86" y="4"/>
                    <a:pt x="81" y="7"/>
                  </a:cubicBezTo>
                  <a:cubicBezTo>
                    <a:pt x="78" y="9"/>
                    <a:pt x="76" y="12"/>
                    <a:pt x="74" y="16"/>
                  </a:cubicBezTo>
                  <a:cubicBezTo>
                    <a:pt x="74" y="16"/>
                    <a:pt x="73" y="16"/>
                    <a:pt x="73" y="16"/>
                  </a:cubicBezTo>
                  <a:cubicBezTo>
                    <a:pt x="6" y="0"/>
                    <a:pt x="6" y="0"/>
                    <a:pt x="6" y="0"/>
                  </a:cubicBezTo>
                  <a:cubicBezTo>
                    <a:pt x="4" y="0"/>
                    <a:pt x="1" y="1"/>
                    <a:pt x="1" y="3"/>
                  </a:cubicBezTo>
                  <a:cubicBezTo>
                    <a:pt x="0" y="6"/>
                    <a:pt x="2" y="8"/>
                    <a:pt x="4" y="8"/>
                  </a:cubicBezTo>
                  <a:close/>
                  <a:moveTo>
                    <a:pt x="174" y="37"/>
                  </a:moveTo>
                  <a:cubicBezTo>
                    <a:pt x="174" y="37"/>
                    <a:pt x="174" y="37"/>
                    <a:pt x="174" y="37"/>
                  </a:cubicBezTo>
                  <a:cubicBezTo>
                    <a:pt x="174" y="37"/>
                    <a:pt x="174" y="37"/>
                    <a:pt x="174" y="37"/>
                  </a:cubicBezTo>
                  <a:cubicBezTo>
                    <a:pt x="173" y="39"/>
                    <a:pt x="169" y="41"/>
                    <a:pt x="163" y="42"/>
                  </a:cubicBezTo>
                  <a:cubicBezTo>
                    <a:pt x="163" y="42"/>
                    <a:pt x="163" y="43"/>
                    <a:pt x="163" y="43"/>
                  </a:cubicBezTo>
                  <a:cubicBezTo>
                    <a:pt x="162" y="43"/>
                    <a:pt x="161" y="43"/>
                    <a:pt x="160" y="44"/>
                  </a:cubicBezTo>
                  <a:cubicBezTo>
                    <a:pt x="160" y="44"/>
                    <a:pt x="159" y="44"/>
                    <a:pt x="159" y="44"/>
                  </a:cubicBezTo>
                  <a:cubicBezTo>
                    <a:pt x="158" y="44"/>
                    <a:pt x="157" y="44"/>
                    <a:pt x="156" y="45"/>
                  </a:cubicBezTo>
                  <a:cubicBezTo>
                    <a:pt x="155" y="45"/>
                    <a:pt x="155" y="45"/>
                    <a:pt x="155" y="45"/>
                  </a:cubicBezTo>
                  <a:cubicBezTo>
                    <a:pt x="153" y="45"/>
                    <a:pt x="152" y="45"/>
                    <a:pt x="151" y="46"/>
                  </a:cubicBezTo>
                  <a:cubicBezTo>
                    <a:pt x="150" y="46"/>
                    <a:pt x="150" y="46"/>
                    <a:pt x="150" y="46"/>
                  </a:cubicBezTo>
                  <a:cubicBezTo>
                    <a:pt x="148" y="46"/>
                    <a:pt x="147" y="46"/>
                    <a:pt x="145" y="47"/>
                  </a:cubicBezTo>
                  <a:cubicBezTo>
                    <a:pt x="145" y="47"/>
                    <a:pt x="145" y="47"/>
                    <a:pt x="144" y="47"/>
                  </a:cubicBezTo>
                  <a:cubicBezTo>
                    <a:pt x="143" y="47"/>
                    <a:pt x="141" y="47"/>
                    <a:pt x="139" y="48"/>
                  </a:cubicBezTo>
                  <a:cubicBezTo>
                    <a:pt x="139" y="48"/>
                    <a:pt x="139" y="48"/>
                    <a:pt x="139" y="48"/>
                  </a:cubicBezTo>
                  <a:cubicBezTo>
                    <a:pt x="137" y="48"/>
                    <a:pt x="135" y="48"/>
                    <a:pt x="133" y="48"/>
                  </a:cubicBezTo>
                  <a:cubicBezTo>
                    <a:pt x="133" y="48"/>
                    <a:pt x="132" y="48"/>
                    <a:pt x="132" y="48"/>
                  </a:cubicBezTo>
                  <a:cubicBezTo>
                    <a:pt x="130" y="49"/>
                    <a:pt x="128" y="49"/>
                    <a:pt x="126" y="49"/>
                  </a:cubicBezTo>
                  <a:cubicBezTo>
                    <a:pt x="126" y="49"/>
                    <a:pt x="125" y="49"/>
                    <a:pt x="125" y="49"/>
                  </a:cubicBezTo>
                  <a:cubicBezTo>
                    <a:pt x="123" y="49"/>
                    <a:pt x="121" y="49"/>
                    <a:pt x="119" y="50"/>
                  </a:cubicBezTo>
                  <a:cubicBezTo>
                    <a:pt x="118" y="50"/>
                    <a:pt x="118" y="50"/>
                    <a:pt x="117" y="50"/>
                  </a:cubicBezTo>
                  <a:cubicBezTo>
                    <a:pt x="115" y="50"/>
                    <a:pt x="113" y="50"/>
                    <a:pt x="111" y="50"/>
                  </a:cubicBezTo>
                  <a:cubicBezTo>
                    <a:pt x="110" y="50"/>
                    <a:pt x="109" y="50"/>
                    <a:pt x="108" y="50"/>
                  </a:cubicBezTo>
                  <a:cubicBezTo>
                    <a:pt x="106" y="50"/>
                    <a:pt x="105" y="50"/>
                    <a:pt x="103" y="50"/>
                  </a:cubicBezTo>
                  <a:cubicBezTo>
                    <a:pt x="100" y="50"/>
                    <a:pt x="97" y="50"/>
                    <a:pt x="94" y="50"/>
                  </a:cubicBezTo>
                  <a:cubicBezTo>
                    <a:pt x="91" y="50"/>
                    <a:pt x="88" y="50"/>
                    <a:pt x="85" y="50"/>
                  </a:cubicBezTo>
                  <a:cubicBezTo>
                    <a:pt x="84" y="50"/>
                    <a:pt x="82" y="50"/>
                    <a:pt x="80" y="50"/>
                  </a:cubicBezTo>
                  <a:cubicBezTo>
                    <a:pt x="79" y="50"/>
                    <a:pt x="78" y="50"/>
                    <a:pt x="77" y="50"/>
                  </a:cubicBezTo>
                  <a:cubicBezTo>
                    <a:pt x="75" y="50"/>
                    <a:pt x="73" y="50"/>
                    <a:pt x="71" y="50"/>
                  </a:cubicBezTo>
                  <a:cubicBezTo>
                    <a:pt x="71" y="50"/>
                    <a:pt x="70" y="50"/>
                    <a:pt x="70" y="50"/>
                  </a:cubicBezTo>
                  <a:cubicBezTo>
                    <a:pt x="67" y="49"/>
                    <a:pt x="65" y="49"/>
                    <a:pt x="63" y="49"/>
                  </a:cubicBezTo>
                  <a:cubicBezTo>
                    <a:pt x="63" y="49"/>
                    <a:pt x="63" y="49"/>
                    <a:pt x="62" y="49"/>
                  </a:cubicBezTo>
                  <a:cubicBezTo>
                    <a:pt x="60" y="49"/>
                    <a:pt x="58" y="49"/>
                    <a:pt x="56" y="48"/>
                  </a:cubicBezTo>
                  <a:cubicBezTo>
                    <a:pt x="56" y="48"/>
                    <a:pt x="56" y="48"/>
                    <a:pt x="56" y="48"/>
                  </a:cubicBezTo>
                  <a:cubicBezTo>
                    <a:pt x="31" y="46"/>
                    <a:pt x="17" y="41"/>
                    <a:pt x="15" y="37"/>
                  </a:cubicBezTo>
                  <a:cubicBezTo>
                    <a:pt x="15" y="37"/>
                    <a:pt x="15" y="37"/>
                    <a:pt x="15" y="37"/>
                  </a:cubicBezTo>
                  <a:cubicBezTo>
                    <a:pt x="15" y="37"/>
                    <a:pt x="15" y="37"/>
                    <a:pt x="15" y="37"/>
                  </a:cubicBezTo>
                  <a:cubicBezTo>
                    <a:pt x="16" y="33"/>
                    <a:pt x="34" y="26"/>
                    <a:pt x="72" y="24"/>
                  </a:cubicBezTo>
                  <a:cubicBezTo>
                    <a:pt x="72" y="24"/>
                    <a:pt x="72" y="24"/>
                    <a:pt x="72" y="24"/>
                  </a:cubicBezTo>
                  <a:cubicBezTo>
                    <a:pt x="73" y="33"/>
                    <a:pt x="79" y="42"/>
                    <a:pt x="88" y="44"/>
                  </a:cubicBezTo>
                  <a:cubicBezTo>
                    <a:pt x="103" y="47"/>
                    <a:pt x="103" y="47"/>
                    <a:pt x="103" y="47"/>
                  </a:cubicBezTo>
                  <a:cubicBezTo>
                    <a:pt x="103" y="47"/>
                    <a:pt x="103" y="47"/>
                    <a:pt x="103" y="47"/>
                  </a:cubicBezTo>
                  <a:cubicBezTo>
                    <a:pt x="103" y="47"/>
                    <a:pt x="103" y="47"/>
                    <a:pt x="103" y="47"/>
                  </a:cubicBezTo>
                  <a:cubicBezTo>
                    <a:pt x="104" y="48"/>
                    <a:pt x="104" y="48"/>
                    <a:pt x="104" y="48"/>
                  </a:cubicBezTo>
                  <a:cubicBezTo>
                    <a:pt x="104" y="48"/>
                    <a:pt x="104" y="48"/>
                    <a:pt x="105" y="48"/>
                  </a:cubicBezTo>
                  <a:cubicBezTo>
                    <a:pt x="105" y="48"/>
                    <a:pt x="105" y="48"/>
                    <a:pt x="105" y="48"/>
                  </a:cubicBezTo>
                  <a:cubicBezTo>
                    <a:pt x="105" y="48"/>
                    <a:pt x="106" y="48"/>
                    <a:pt x="107" y="48"/>
                  </a:cubicBezTo>
                  <a:cubicBezTo>
                    <a:pt x="110" y="48"/>
                    <a:pt x="114" y="47"/>
                    <a:pt x="117" y="45"/>
                  </a:cubicBezTo>
                  <a:cubicBezTo>
                    <a:pt x="121" y="42"/>
                    <a:pt x="124" y="37"/>
                    <a:pt x="125" y="32"/>
                  </a:cubicBezTo>
                  <a:cubicBezTo>
                    <a:pt x="126" y="29"/>
                    <a:pt x="126" y="27"/>
                    <a:pt x="125" y="25"/>
                  </a:cubicBezTo>
                  <a:cubicBezTo>
                    <a:pt x="158" y="27"/>
                    <a:pt x="173" y="34"/>
                    <a:pt x="174" y="37"/>
                  </a:cubicBezTo>
                  <a:close/>
                  <a:moveTo>
                    <a:pt x="86" y="14"/>
                  </a:moveTo>
                  <a:cubicBezTo>
                    <a:pt x="88" y="12"/>
                    <a:pt x="91" y="12"/>
                    <a:pt x="94" y="13"/>
                  </a:cubicBezTo>
                  <a:cubicBezTo>
                    <a:pt x="94" y="13"/>
                    <a:pt x="94" y="13"/>
                    <a:pt x="94" y="13"/>
                  </a:cubicBezTo>
                  <a:cubicBezTo>
                    <a:pt x="94" y="13"/>
                    <a:pt x="94" y="13"/>
                    <a:pt x="94" y="13"/>
                  </a:cubicBezTo>
                  <a:cubicBezTo>
                    <a:pt x="108" y="16"/>
                    <a:pt x="108" y="16"/>
                    <a:pt x="108" y="16"/>
                  </a:cubicBezTo>
                  <a:cubicBezTo>
                    <a:pt x="114" y="17"/>
                    <a:pt x="118" y="24"/>
                    <a:pt x="117" y="30"/>
                  </a:cubicBezTo>
                  <a:cubicBezTo>
                    <a:pt x="116" y="34"/>
                    <a:pt x="115" y="36"/>
                    <a:pt x="112" y="38"/>
                  </a:cubicBezTo>
                  <a:cubicBezTo>
                    <a:pt x="110" y="40"/>
                    <a:pt x="107" y="40"/>
                    <a:pt x="104" y="39"/>
                  </a:cubicBezTo>
                  <a:cubicBezTo>
                    <a:pt x="89" y="36"/>
                    <a:pt x="89" y="36"/>
                    <a:pt x="89" y="36"/>
                  </a:cubicBezTo>
                  <a:cubicBezTo>
                    <a:pt x="84" y="35"/>
                    <a:pt x="80" y="28"/>
                    <a:pt x="81" y="22"/>
                  </a:cubicBezTo>
                  <a:cubicBezTo>
                    <a:pt x="81" y="18"/>
                    <a:pt x="83" y="16"/>
                    <a:pt x="8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7" name="Freeform 127"/>
            <p:cNvSpPr/>
            <p:nvPr/>
          </p:nvSpPr>
          <p:spPr bwMode="auto">
            <a:xfrm>
              <a:off x="3418" y="1999"/>
              <a:ext cx="15" cy="59"/>
            </a:xfrm>
            <a:custGeom>
              <a:avLst/>
              <a:gdLst>
                <a:gd name="T0" fmla="*/ 4 w 8"/>
                <a:gd name="T1" fmla="*/ 32 h 32"/>
                <a:gd name="T2" fmla="*/ 8 w 8"/>
                <a:gd name="T3" fmla="*/ 27 h 32"/>
                <a:gd name="T4" fmla="*/ 8 w 8"/>
                <a:gd name="T5" fmla="*/ 4 h 32"/>
                <a:gd name="T6" fmla="*/ 4 w 8"/>
                <a:gd name="T7" fmla="*/ 0 h 32"/>
                <a:gd name="T8" fmla="*/ 0 w 8"/>
                <a:gd name="T9" fmla="*/ 4 h 32"/>
                <a:gd name="T10" fmla="*/ 0 w 8"/>
                <a:gd name="T11" fmla="*/ 27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7"/>
                  </a:cubicBezTo>
                  <a:cubicBezTo>
                    <a:pt x="8" y="4"/>
                    <a:pt x="8" y="4"/>
                    <a:pt x="8" y="4"/>
                  </a:cubicBezTo>
                  <a:cubicBezTo>
                    <a:pt x="8" y="2"/>
                    <a:pt x="6" y="0"/>
                    <a:pt x="4" y="0"/>
                  </a:cubicBezTo>
                  <a:cubicBezTo>
                    <a:pt x="2" y="0"/>
                    <a:pt x="0" y="2"/>
                    <a:pt x="0" y="4"/>
                  </a:cubicBezTo>
                  <a:cubicBezTo>
                    <a:pt x="0" y="27"/>
                    <a:pt x="0" y="27"/>
                    <a:pt x="0" y="27"/>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8" name="Freeform 128"/>
            <p:cNvSpPr/>
            <p:nvPr/>
          </p:nvSpPr>
          <p:spPr bwMode="auto">
            <a:xfrm>
              <a:off x="3454" y="1980"/>
              <a:ext cx="14" cy="78"/>
            </a:xfrm>
            <a:custGeom>
              <a:avLst/>
              <a:gdLst>
                <a:gd name="T0" fmla="*/ 4 w 8"/>
                <a:gd name="T1" fmla="*/ 42 h 42"/>
                <a:gd name="T2" fmla="*/ 8 w 8"/>
                <a:gd name="T3" fmla="*/ 37 h 42"/>
                <a:gd name="T4" fmla="*/ 8 w 8"/>
                <a:gd name="T5" fmla="*/ 4 h 42"/>
                <a:gd name="T6" fmla="*/ 4 w 8"/>
                <a:gd name="T7" fmla="*/ 0 h 42"/>
                <a:gd name="T8" fmla="*/ 0 w 8"/>
                <a:gd name="T9" fmla="*/ 4 h 42"/>
                <a:gd name="T10" fmla="*/ 0 w 8"/>
                <a:gd name="T11" fmla="*/ 37 h 42"/>
                <a:gd name="T12" fmla="*/ 4 w 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 h="42">
                  <a:moveTo>
                    <a:pt x="4" y="42"/>
                  </a:moveTo>
                  <a:cubicBezTo>
                    <a:pt x="6" y="42"/>
                    <a:pt x="8" y="40"/>
                    <a:pt x="8" y="37"/>
                  </a:cubicBezTo>
                  <a:cubicBezTo>
                    <a:pt x="8" y="4"/>
                    <a:pt x="8" y="4"/>
                    <a:pt x="8" y="4"/>
                  </a:cubicBezTo>
                  <a:cubicBezTo>
                    <a:pt x="8" y="2"/>
                    <a:pt x="6" y="0"/>
                    <a:pt x="4" y="0"/>
                  </a:cubicBezTo>
                  <a:cubicBezTo>
                    <a:pt x="2" y="0"/>
                    <a:pt x="0" y="2"/>
                    <a:pt x="0" y="4"/>
                  </a:cubicBezTo>
                  <a:cubicBezTo>
                    <a:pt x="0" y="37"/>
                    <a:pt x="0" y="37"/>
                    <a:pt x="0" y="37"/>
                  </a:cubicBezTo>
                  <a:cubicBezTo>
                    <a:pt x="0" y="40"/>
                    <a:pt x="2" y="42"/>
                    <a:pt x="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9" name="Freeform 129"/>
            <p:cNvSpPr/>
            <p:nvPr/>
          </p:nvSpPr>
          <p:spPr bwMode="auto">
            <a:xfrm>
              <a:off x="3489" y="1999"/>
              <a:ext cx="15" cy="59"/>
            </a:xfrm>
            <a:custGeom>
              <a:avLst/>
              <a:gdLst>
                <a:gd name="T0" fmla="*/ 4 w 8"/>
                <a:gd name="T1" fmla="*/ 32 h 32"/>
                <a:gd name="T2" fmla="*/ 8 w 8"/>
                <a:gd name="T3" fmla="*/ 27 h 32"/>
                <a:gd name="T4" fmla="*/ 8 w 8"/>
                <a:gd name="T5" fmla="*/ 4 h 32"/>
                <a:gd name="T6" fmla="*/ 4 w 8"/>
                <a:gd name="T7" fmla="*/ 0 h 32"/>
                <a:gd name="T8" fmla="*/ 0 w 8"/>
                <a:gd name="T9" fmla="*/ 4 h 32"/>
                <a:gd name="T10" fmla="*/ 0 w 8"/>
                <a:gd name="T11" fmla="*/ 27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7"/>
                  </a:cubicBezTo>
                  <a:cubicBezTo>
                    <a:pt x="8" y="4"/>
                    <a:pt x="8" y="4"/>
                    <a:pt x="8" y="4"/>
                  </a:cubicBezTo>
                  <a:cubicBezTo>
                    <a:pt x="8" y="2"/>
                    <a:pt x="6" y="0"/>
                    <a:pt x="4" y="0"/>
                  </a:cubicBezTo>
                  <a:cubicBezTo>
                    <a:pt x="1" y="0"/>
                    <a:pt x="0" y="2"/>
                    <a:pt x="0" y="4"/>
                  </a:cubicBezTo>
                  <a:cubicBezTo>
                    <a:pt x="0" y="27"/>
                    <a:pt x="0" y="27"/>
                    <a:pt x="0" y="27"/>
                  </a:cubicBezTo>
                  <a:cubicBezTo>
                    <a:pt x="0" y="30"/>
                    <a:pt x="1"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0" name="Freeform 130"/>
            <p:cNvSpPr/>
            <p:nvPr/>
          </p:nvSpPr>
          <p:spPr bwMode="auto">
            <a:xfrm>
              <a:off x="3276" y="2225"/>
              <a:ext cx="348" cy="111"/>
            </a:xfrm>
            <a:custGeom>
              <a:avLst/>
              <a:gdLst>
                <a:gd name="T0" fmla="*/ 179 w 188"/>
                <a:gd name="T1" fmla="*/ 0 h 60"/>
                <a:gd name="T2" fmla="*/ 177 w 188"/>
                <a:gd name="T3" fmla="*/ 13 h 60"/>
                <a:gd name="T4" fmla="*/ 94 w 188"/>
                <a:gd name="T5" fmla="*/ 42 h 60"/>
                <a:gd name="T6" fmla="*/ 12 w 188"/>
                <a:gd name="T7" fmla="*/ 13 h 60"/>
                <a:gd name="T8" fmla="*/ 9 w 188"/>
                <a:gd name="T9" fmla="*/ 0 h 60"/>
                <a:gd name="T10" fmla="*/ 0 w 188"/>
                <a:gd name="T11" fmla="*/ 18 h 60"/>
                <a:gd name="T12" fmla="*/ 94 w 188"/>
                <a:gd name="T13" fmla="*/ 60 h 60"/>
                <a:gd name="T14" fmla="*/ 188 w 188"/>
                <a:gd name="T15" fmla="*/ 18 h 60"/>
                <a:gd name="T16" fmla="*/ 179 w 188"/>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60">
                  <a:moveTo>
                    <a:pt x="179" y="0"/>
                  </a:moveTo>
                  <a:cubicBezTo>
                    <a:pt x="177" y="13"/>
                    <a:pt x="177" y="13"/>
                    <a:pt x="177" y="13"/>
                  </a:cubicBezTo>
                  <a:cubicBezTo>
                    <a:pt x="174" y="40"/>
                    <a:pt x="113" y="42"/>
                    <a:pt x="94" y="42"/>
                  </a:cubicBezTo>
                  <a:cubicBezTo>
                    <a:pt x="75" y="42"/>
                    <a:pt x="14" y="40"/>
                    <a:pt x="12" y="13"/>
                  </a:cubicBezTo>
                  <a:cubicBezTo>
                    <a:pt x="9" y="0"/>
                    <a:pt x="9" y="0"/>
                    <a:pt x="9" y="0"/>
                  </a:cubicBezTo>
                  <a:cubicBezTo>
                    <a:pt x="3" y="6"/>
                    <a:pt x="0" y="12"/>
                    <a:pt x="0" y="18"/>
                  </a:cubicBezTo>
                  <a:cubicBezTo>
                    <a:pt x="0" y="41"/>
                    <a:pt x="42" y="60"/>
                    <a:pt x="94" y="60"/>
                  </a:cubicBezTo>
                  <a:cubicBezTo>
                    <a:pt x="146" y="60"/>
                    <a:pt x="188" y="41"/>
                    <a:pt x="188" y="18"/>
                  </a:cubicBezTo>
                  <a:cubicBezTo>
                    <a:pt x="188" y="12"/>
                    <a:pt x="185" y="6"/>
                    <a:pt x="1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1" name="Freeform 131"/>
            <p:cNvSpPr/>
            <p:nvPr/>
          </p:nvSpPr>
          <p:spPr bwMode="auto">
            <a:xfrm>
              <a:off x="1735" y="3885"/>
              <a:ext cx="266" cy="20"/>
            </a:xfrm>
            <a:custGeom>
              <a:avLst/>
              <a:gdLst>
                <a:gd name="T0" fmla="*/ 137 w 143"/>
                <a:gd name="T1" fmla="*/ 11 h 11"/>
                <a:gd name="T2" fmla="*/ 5 w 143"/>
                <a:gd name="T3" fmla="*/ 11 h 11"/>
                <a:gd name="T4" fmla="*/ 0 w 143"/>
                <a:gd name="T5" fmla="*/ 5 h 11"/>
                <a:gd name="T6" fmla="*/ 5 w 143"/>
                <a:gd name="T7" fmla="*/ 0 h 11"/>
                <a:gd name="T8" fmla="*/ 137 w 143"/>
                <a:gd name="T9" fmla="*/ 0 h 11"/>
                <a:gd name="T10" fmla="*/ 143 w 143"/>
                <a:gd name="T11" fmla="*/ 5 h 11"/>
                <a:gd name="T12" fmla="*/ 137 w 143"/>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43" h="11">
                  <a:moveTo>
                    <a:pt x="137" y="11"/>
                  </a:moveTo>
                  <a:cubicBezTo>
                    <a:pt x="5" y="11"/>
                    <a:pt x="5" y="11"/>
                    <a:pt x="5" y="11"/>
                  </a:cubicBezTo>
                  <a:cubicBezTo>
                    <a:pt x="2" y="11"/>
                    <a:pt x="0" y="8"/>
                    <a:pt x="0" y="5"/>
                  </a:cubicBezTo>
                  <a:cubicBezTo>
                    <a:pt x="0" y="2"/>
                    <a:pt x="2" y="0"/>
                    <a:pt x="5" y="0"/>
                  </a:cubicBezTo>
                  <a:cubicBezTo>
                    <a:pt x="137" y="0"/>
                    <a:pt x="137" y="0"/>
                    <a:pt x="137" y="0"/>
                  </a:cubicBezTo>
                  <a:cubicBezTo>
                    <a:pt x="140" y="0"/>
                    <a:pt x="143" y="2"/>
                    <a:pt x="143" y="5"/>
                  </a:cubicBezTo>
                  <a:cubicBezTo>
                    <a:pt x="143" y="8"/>
                    <a:pt x="140" y="11"/>
                    <a:pt x="13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2" name="Freeform 132"/>
            <p:cNvSpPr>
              <a:spLocks noEditPoints="1"/>
            </p:cNvSpPr>
            <p:nvPr/>
          </p:nvSpPr>
          <p:spPr bwMode="auto">
            <a:xfrm>
              <a:off x="1721" y="3627"/>
              <a:ext cx="354" cy="245"/>
            </a:xfrm>
            <a:custGeom>
              <a:avLst/>
              <a:gdLst>
                <a:gd name="T0" fmla="*/ 186 w 191"/>
                <a:gd name="T1" fmla="*/ 19 h 132"/>
                <a:gd name="T2" fmla="*/ 161 w 191"/>
                <a:gd name="T3" fmla="*/ 3 h 132"/>
                <a:gd name="T4" fmla="*/ 133 w 191"/>
                <a:gd name="T5" fmla="*/ 8 h 132"/>
                <a:gd name="T6" fmla="*/ 135 w 191"/>
                <a:gd name="T7" fmla="*/ 2 h 132"/>
                <a:gd name="T8" fmla="*/ 135 w 191"/>
                <a:gd name="T9" fmla="*/ 0 h 132"/>
                <a:gd name="T10" fmla="*/ 136 w 191"/>
                <a:gd name="T11" fmla="*/ 0 h 132"/>
                <a:gd name="T12" fmla="*/ 23 w 191"/>
                <a:gd name="T13" fmla="*/ 0 h 132"/>
                <a:gd name="T14" fmla="*/ 23 w 191"/>
                <a:gd name="T15" fmla="*/ 0 h 132"/>
                <a:gd name="T16" fmla="*/ 2 w 191"/>
                <a:gd name="T17" fmla="*/ 52 h 132"/>
                <a:gd name="T18" fmla="*/ 0 w 191"/>
                <a:gd name="T19" fmla="*/ 56 h 132"/>
                <a:gd name="T20" fmla="*/ 23 w 191"/>
                <a:gd name="T21" fmla="*/ 118 h 132"/>
                <a:gd name="T22" fmla="*/ 17 w 191"/>
                <a:gd name="T23" fmla="*/ 125 h 132"/>
                <a:gd name="T24" fmla="*/ 17 w 191"/>
                <a:gd name="T25" fmla="*/ 129 h 132"/>
                <a:gd name="T26" fmla="*/ 20 w 191"/>
                <a:gd name="T27" fmla="*/ 132 h 132"/>
                <a:gd name="T28" fmla="*/ 138 w 191"/>
                <a:gd name="T29" fmla="*/ 132 h 132"/>
                <a:gd name="T30" fmla="*/ 142 w 191"/>
                <a:gd name="T31" fmla="*/ 129 h 132"/>
                <a:gd name="T32" fmla="*/ 141 w 191"/>
                <a:gd name="T33" fmla="*/ 125 h 132"/>
                <a:gd name="T34" fmla="*/ 135 w 191"/>
                <a:gd name="T35" fmla="*/ 118 h 132"/>
                <a:gd name="T36" fmla="*/ 153 w 191"/>
                <a:gd name="T37" fmla="*/ 92 h 132"/>
                <a:gd name="T38" fmla="*/ 183 w 191"/>
                <a:gd name="T39" fmla="*/ 65 h 132"/>
                <a:gd name="T40" fmla="*/ 186 w 191"/>
                <a:gd name="T41" fmla="*/ 19 h 132"/>
                <a:gd name="T42" fmla="*/ 175 w 191"/>
                <a:gd name="T43" fmla="*/ 63 h 132"/>
                <a:gd name="T44" fmla="*/ 155 w 191"/>
                <a:gd name="T45" fmla="*/ 83 h 132"/>
                <a:gd name="T46" fmla="*/ 159 w 191"/>
                <a:gd name="T47" fmla="*/ 56 h 132"/>
                <a:gd name="T48" fmla="*/ 156 w 191"/>
                <a:gd name="T49" fmla="*/ 52 h 132"/>
                <a:gd name="T50" fmla="*/ 132 w 191"/>
                <a:gd name="T51" fmla="*/ 18 h 132"/>
                <a:gd name="T52" fmla="*/ 159 w 191"/>
                <a:gd name="T53" fmla="*/ 10 h 132"/>
                <a:gd name="T54" fmla="*/ 179 w 191"/>
                <a:gd name="T55" fmla="*/ 23 h 132"/>
                <a:gd name="T56" fmla="*/ 175 w 191"/>
                <a:gd name="T57"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 h="132">
                  <a:moveTo>
                    <a:pt x="186" y="19"/>
                  </a:moveTo>
                  <a:cubicBezTo>
                    <a:pt x="181" y="11"/>
                    <a:pt x="173" y="5"/>
                    <a:pt x="161" y="3"/>
                  </a:cubicBezTo>
                  <a:cubicBezTo>
                    <a:pt x="152" y="1"/>
                    <a:pt x="143" y="3"/>
                    <a:pt x="133" y="8"/>
                  </a:cubicBezTo>
                  <a:cubicBezTo>
                    <a:pt x="133" y="6"/>
                    <a:pt x="134" y="4"/>
                    <a:pt x="135" y="2"/>
                  </a:cubicBezTo>
                  <a:cubicBezTo>
                    <a:pt x="135" y="1"/>
                    <a:pt x="135" y="1"/>
                    <a:pt x="135" y="0"/>
                  </a:cubicBezTo>
                  <a:cubicBezTo>
                    <a:pt x="136" y="0"/>
                    <a:pt x="136" y="0"/>
                    <a:pt x="136" y="0"/>
                  </a:cubicBezTo>
                  <a:cubicBezTo>
                    <a:pt x="23" y="0"/>
                    <a:pt x="23" y="0"/>
                    <a:pt x="23" y="0"/>
                  </a:cubicBezTo>
                  <a:cubicBezTo>
                    <a:pt x="23" y="0"/>
                    <a:pt x="23" y="0"/>
                    <a:pt x="23" y="0"/>
                  </a:cubicBezTo>
                  <a:cubicBezTo>
                    <a:pt x="37" y="37"/>
                    <a:pt x="4" y="52"/>
                    <a:pt x="2" y="52"/>
                  </a:cubicBezTo>
                  <a:cubicBezTo>
                    <a:pt x="1" y="53"/>
                    <a:pt x="0" y="54"/>
                    <a:pt x="0" y="56"/>
                  </a:cubicBezTo>
                  <a:cubicBezTo>
                    <a:pt x="0" y="95"/>
                    <a:pt x="16" y="112"/>
                    <a:pt x="23" y="118"/>
                  </a:cubicBezTo>
                  <a:cubicBezTo>
                    <a:pt x="17" y="125"/>
                    <a:pt x="17" y="125"/>
                    <a:pt x="17" y="125"/>
                  </a:cubicBezTo>
                  <a:cubicBezTo>
                    <a:pt x="16" y="126"/>
                    <a:pt x="16" y="128"/>
                    <a:pt x="17" y="129"/>
                  </a:cubicBezTo>
                  <a:cubicBezTo>
                    <a:pt x="17" y="131"/>
                    <a:pt x="19" y="132"/>
                    <a:pt x="20" y="132"/>
                  </a:cubicBezTo>
                  <a:cubicBezTo>
                    <a:pt x="138" y="132"/>
                    <a:pt x="138" y="132"/>
                    <a:pt x="138" y="132"/>
                  </a:cubicBezTo>
                  <a:cubicBezTo>
                    <a:pt x="140" y="132"/>
                    <a:pt x="141" y="131"/>
                    <a:pt x="142" y="129"/>
                  </a:cubicBezTo>
                  <a:cubicBezTo>
                    <a:pt x="142" y="128"/>
                    <a:pt x="142" y="126"/>
                    <a:pt x="141" y="125"/>
                  </a:cubicBezTo>
                  <a:cubicBezTo>
                    <a:pt x="135" y="118"/>
                    <a:pt x="135" y="118"/>
                    <a:pt x="135" y="118"/>
                  </a:cubicBezTo>
                  <a:cubicBezTo>
                    <a:pt x="140" y="114"/>
                    <a:pt x="147" y="106"/>
                    <a:pt x="153" y="92"/>
                  </a:cubicBezTo>
                  <a:cubicBezTo>
                    <a:pt x="166" y="89"/>
                    <a:pt x="177" y="80"/>
                    <a:pt x="183" y="65"/>
                  </a:cubicBezTo>
                  <a:cubicBezTo>
                    <a:pt x="190" y="45"/>
                    <a:pt x="191" y="30"/>
                    <a:pt x="186" y="19"/>
                  </a:cubicBezTo>
                  <a:close/>
                  <a:moveTo>
                    <a:pt x="175" y="63"/>
                  </a:moveTo>
                  <a:cubicBezTo>
                    <a:pt x="171" y="73"/>
                    <a:pt x="164" y="80"/>
                    <a:pt x="155" y="83"/>
                  </a:cubicBezTo>
                  <a:cubicBezTo>
                    <a:pt x="157" y="76"/>
                    <a:pt x="159" y="67"/>
                    <a:pt x="159" y="56"/>
                  </a:cubicBezTo>
                  <a:cubicBezTo>
                    <a:pt x="159" y="54"/>
                    <a:pt x="158" y="53"/>
                    <a:pt x="156" y="52"/>
                  </a:cubicBezTo>
                  <a:cubicBezTo>
                    <a:pt x="155" y="52"/>
                    <a:pt x="132" y="42"/>
                    <a:pt x="132" y="18"/>
                  </a:cubicBezTo>
                  <a:cubicBezTo>
                    <a:pt x="141" y="11"/>
                    <a:pt x="151" y="9"/>
                    <a:pt x="159" y="10"/>
                  </a:cubicBezTo>
                  <a:cubicBezTo>
                    <a:pt x="169" y="13"/>
                    <a:pt x="175" y="17"/>
                    <a:pt x="179" y="23"/>
                  </a:cubicBezTo>
                  <a:cubicBezTo>
                    <a:pt x="183" y="32"/>
                    <a:pt x="182" y="45"/>
                    <a:pt x="17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3" name="Freeform 133"/>
            <p:cNvSpPr/>
            <p:nvPr/>
          </p:nvSpPr>
          <p:spPr bwMode="auto">
            <a:xfrm>
              <a:off x="1717" y="3547"/>
              <a:ext cx="272" cy="67"/>
            </a:xfrm>
            <a:custGeom>
              <a:avLst/>
              <a:gdLst>
                <a:gd name="T0" fmla="*/ 140 w 147"/>
                <a:gd name="T1" fmla="*/ 36 h 36"/>
                <a:gd name="T2" fmla="*/ 147 w 147"/>
                <a:gd name="T3" fmla="*/ 18 h 36"/>
                <a:gd name="T4" fmla="*/ 146 w 147"/>
                <a:gd name="T5" fmla="*/ 14 h 36"/>
                <a:gd name="T6" fmla="*/ 142 w 147"/>
                <a:gd name="T7" fmla="*/ 13 h 36"/>
                <a:gd name="T8" fmla="*/ 96 w 147"/>
                <a:gd name="T9" fmla="*/ 18 h 36"/>
                <a:gd name="T10" fmla="*/ 96 w 147"/>
                <a:gd name="T11" fmla="*/ 18 h 36"/>
                <a:gd name="T12" fmla="*/ 6 w 147"/>
                <a:gd name="T13" fmla="*/ 1 h 36"/>
                <a:gd name="T14" fmla="*/ 2 w 147"/>
                <a:gd name="T15" fmla="*/ 2 h 36"/>
                <a:gd name="T16" fmla="*/ 1 w 147"/>
                <a:gd name="T17" fmla="*/ 7 h 36"/>
                <a:gd name="T18" fmla="*/ 21 w 147"/>
                <a:gd name="T19" fmla="*/ 36 h 36"/>
                <a:gd name="T20" fmla="*/ 140 w 147"/>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36">
                  <a:moveTo>
                    <a:pt x="140" y="36"/>
                  </a:moveTo>
                  <a:cubicBezTo>
                    <a:pt x="147" y="18"/>
                    <a:pt x="147" y="18"/>
                    <a:pt x="147" y="18"/>
                  </a:cubicBezTo>
                  <a:cubicBezTo>
                    <a:pt x="147" y="17"/>
                    <a:pt x="147" y="16"/>
                    <a:pt x="146" y="14"/>
                  </a:cubicBezTo>
                  <a:cubicBezTo>
                    <a:pt x="145" y="13"/>
                    <a:pt x="144" y="13"/>
                    <a:pt x="142" y="13"/>
                  </a:cubicBezTo>
                  <a:cubicBezTo>
                    <a:pt x="127" y="16"/>
                    <a:pt x="112" y="18"/>
                    <a:pt x="96" y="18"/>
                  </a:cubicBezTo>
                  <a:cubicBezTo>
                    <a:pt x="96" y="18"/>
                    <a:pt x="96" y="18"/>
                    <a:pt x="96" y="18"/>
                  </a:cubicBezTo>
                  <a:cubicBezTo>
                    <a:pt x="44" y="18"/>
                    <a:pt x="7" y="1"/>
                    <a:pt x="6" y="1"/>
                  </a:cubicBezTo>
                  <a:cubicBezTo>
                    <a:pt x="5" y="0"/>
                    <a:pt x="3" y="1"/>
                    <a:pt x="2" y="2"/>
                  </a:cubicBezTo>
                  <a:cubicBezTo>
                    <a:pt x="1" y="3"/>
                    <a:pt x="0" y="5"/>
                    <a:pt x="1" y="7"/>
                  </a:cubicBezTo>
                  <a:cubicBezTo>
                    <a:pt x="21" y="36"/>
                    <a:pt x="21" y="36"/>
                    <a:pt x="21" y="36"/>
                  </a:cubicBezTo>
                  <a:lnTo>
                    <a:pt x="1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4" name="Freeform 134"/>
            <p:cNvSpPr/>
            <p:nvPr/>
          </p:nvSpPr>
          <p:spPr bwMode="auto">
            <a:xfrm>
              <a:off x="2538" y="3740"/>
              <a:ext cx="80" cy="110"/>
            </a:xfrm>
            <a:custGeom>
              <a:avLst/>
              <a:gdLst>
                <a:gd name="T0" fmla="*/ 43 w 43"/>
                <a:gd name="T1" fmla="*/ 0 h 59"/>
                <a:gd name="T2" fmla="*/ 0 w 43"/>
                <a:gd name="T3" fmla="*/ 43 h 59"/>
                <a:gd name="T4" fmla="*/ 43 w 43"/>
                <a:gd name="T5" fmla="*/ 58 h 59"/>
                <a:gd name="T6" fmla="*/ 43 w 43"/>
                <a:gd name="T7" fmla="*/ 0 h 59"/>
              </a:gdLst>
              <a:ahLst/>
              <a:cxnLst>
                <a:cxn ang="0">
                  <a:pos x="T0" y="T1"/>
                </a:cxn>
                <a:cxn ang="0">
                  <a:pos x="T2" y="T3"/>
                </a:cxn>
                <a:cxn ang="0">
                  <a:pos x="T4" y="T5"/>
                </a:cxn>
                <a:cxn ang="0">
                  <a:pos x="T6" y="T7"/>
                </a:cxn>
              </a:cxnLst>
              <a:rect l="0" t="0" r="r" b="b"/>
              <a:pathLst>
                <a:path w="43" h="59">
                  <a:moveTo>
                    <a:pt x="43" y="0"/>
                  </a:moveTo>
                  <a:cubicBezTo>
                    <a:pt x="0" y="43"/>
                    <a:pt x="0" y="43"/>
                    <a:pt x="0" y="43"/>
                  </a:cubicBezTo>
                  <a:cubicBezTo>
                    <a:pt x="13" y="54"/>
                    <a:pt x="28" y="59"/>
                    <a:pt x="43" y="58"/>
                  </a:cubicBez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5" name="Freeform 135"/>
            <p:cNvSpPr/>
            <p:nvPr/>
          </p:nvSpPr>
          <p:spPr bwMode="auto">
            <a:xfrm>
              <a:off x="2632" y="3751"/>
              <a:ext cx="64" cy="95"/>
            </a:xfrm>
            <a:custGeom>
              <a:avLst/>
              <a:gdLst>
                <a:gd name="T0" fmla="*/ 34 w 34"/>
                <a:gd name="T1" fmla="*/ 34 h 51"/>
                <a:gd name="T2" fmla="*/ 0 w 34"/>
                <a:gd name="T3" fmla="*/ 0 h 51"/>
                <a:gd name="T4" fmla="*/ 1 w 34"/>
                <a:gd name="T5" fmla="*/ 51 h 51"/>
                <a:gd name="T6" fmla="*/ 34 w 34"/>
                <a:gd name="T7" fmla="*/ 34 h 51"/>
              </a:gdLst>
              <a:ahLst/>
              <a:cxnLst>
                <a:cxn ang="0">
                  <a:pos x="T0" y="T1"/>
                </a:cxn>
                <a:cxn ang="0">
                  <a:pos x="T2" y="T3"/>
                </a:cxn>
                <a:cxn ang="0">
                  <a:pos x="T4" y="T5"/>
                </a:cxn>
                <a:cxn ang="0">
                  <a:pos x="T6" y="T7"/>
                </a:cxn>
              </a:cxnLst>
              <a:rect l="0" t="0" r="r" b="b"/>
              <a:pathLst>
                <a:path w="34" h="51">
                  <a:moveTo>
                    <a:pt x="34" y="34"/>
                  </a:moveTo>
                  <a:cubicBezTo>
                    <a:pt x="0" y="0"/>
                    <a:pt x="0" y="0"/>
                    <a:pt x="0" y="0"/>
                  </a:cubicBezTo>
                  <a:cubicBezTo>
                    <a:pt x="1" y="51"/>
                    <a:pt x="1" y="51"/>
                    <a:pt x="1" y="51"/>
                  </a:cubicBezTo>
                  <a:cubicBezTo>
                    <a:pt x="13" y="49"/>
                    <a:pt x="25" y="43"/>
                    <a:pt x="3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6" name="Freeform 136"/>
            <p:cNvSpPr/>
            <p:nvPr/>
          </p:nvSpPr>
          <p:spPr bwMode="auto">
            <a:xfrm>
              <a:off x="2499" y="3651"/>
              <a:ext cx="96" cy="63"/>
            </a:xfrm>
            <a:custGeom>
              <a:avLst/>
              <a:gdLst>
                <a:gd name="T0" fmla="*/ 52 w 52"/>
                <a:gd name="T1" fmla="*/ 34 h 34"/>
                <a:gd name="T2" fmla="*/ 18 w 52"/>
                <a:gd name="T3" fmla="*/ 0 h 34"/>
                <a:gd name="T4" fmla="*/ 0 w 52"/>
                <a:gd name="T5" fmla="*/ 34 h 34"/>
                <a:gd name="T6" fmla="*/ 52 w 52"/>
                <a:gd name="T7" fmla="*/ 34 h 34"/>
              </a:gdLst>
              <a:ahLst/>
              <a:cxnLst>
                <a:cxn ang="0">
                  <a:pos x="T0" y="T1"/>
                </a:cxn>
                <a:cxn ang="0">
                  <a:pos x="T2" y="T3"/>
                </a:cxn>
                <a:cxn ang="0">
                  <a:pos x="T4" y="T5"/>
                </a:cxn>
                <a:cxn ang="0">
                  <a:pos x="T6" y="T7"/>
                </a:cxn>
              </a:cxnLst>
              <a:rect l="0" t="0" r="r" b="b"/>
              <a:pathLst>
                <a:path w="52" h="34">
                  <a:moveTo>
                    <a:pt x="52" y="34"/>
                  </a:moveTo>
                  <a:cubicBezTo>
                    <a:pt x="18" y="0"/>
                    <a:pt x="18" y="0"/>
                    <a:pt x="18" y="0"/>
                  </a:cubicBezTo>
                  <a:cubicBezTo>
                    <a:pt x="8" y="10"/>
                    <a:pt x="2" y="22"/>
                    <a:pt x="0" y="34"/>
                  </a:cubicBezTo>
                  <a:lnTo>
                    <a:pt x="5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7" name="Freeform 137"/>
            <p:cNvSpPr/>
            <p:nvPr/>
          </p:nvSpPr>
          <p:spPr bwMode="auto">
            <a:xfrm>
              <a:off x="2497" y="3729"/>
              <a:ext cx="110" cy="80"/>
            </a:xfrm>
            <a:custGeom>
              <a:avLst/>
              <a:gdLst>
                <a:gd name="T0" fmla="*/ 59 w 59"/>
                <a:gd name="T1" fmla="*/ 0 h 43"/>
                <a:gd name="T2" fmla="*/ 1 w 59"/>
                <a:gd name="T3" fmla="*/ 1 h 43"/>
                <a:gd name="T4" fmla="*/ 16 w 59"/>
                <a:gd name="T5" fmla="*/ 43 h 43"/>
                <a:gd name="T6" fmla="*/ 59 w 59"/>
                <a:gd name="T7" fmla="*/ 0 h 43"/>
              </a:gdLst>
              <a:ahLst/>
              <a:cxnLst>
                <a:cxn ang="0">
                  <a:pos x="T0" y="T1"/>
                </a:cxn>
                <a:cxn ang="0">
                  <a:pos x="T2" y="T3"/>
                </a:cxn>
                <a:cxn ang="0">
                  <a:pos x="T4" y="T5"/>
                </a:cxn>
                <a:cxn ang="0">
                  <a:pos x="T6" y="T7"/>
                </a:cxn>
              </a:cxnLst>
              <a:rect l="0" t="0" r="r" b="b"/>
              <a:pathLst>
                <a:path w="59" h="43">
                  <a:moveTo>
                    <a:pt x="59" y="0"/>
                  </a:moveTo>
                  <a:cubicBezTo>
                    <a:pt x="1" y="1"/>
                    <a:pt x="1" y="1"/>
                    <a:pt x="1" y="1"/>
                  </a:cubicBezTo>
                  <a:cubicBezTo>
                    <a:pt x="0" y="16"/>
                    <a:pt x="6" y="31"/>
                    <a:pt x="16" y="43"/>
                  </a:cubicBezTo>
                  <a:lnTo>
                    <a:pt x="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8" name="Freeform 138"/>
            <p:cNvSpPr>
              <a:spLocks noEditPoints="1"/>
            </p:cNvSpPr>
            <p:nvPr/>
          </p:nvSpPr>
          <p:spPr bwMode="auto">
            <a:xfrm>
              <a:off x="2612" y="3594"/>
              <a:ext cx="243" cy="174"/>
            </a:xfrm>
            <a:custGeom>
              <a:avLst/>
              <a:gdLst>
                <a:gd name="T0" fmla="*/ 80 w 131"/>
                <a:gd name="T1" fmla="*/ 1 h 94"/>
                <a:gd name="T2" fmla="*/ 79 w 131"/>
                <a:gd name="T3" fmla="*/ 1 h 94"/>
                <a:gd name="T4" fmla="*/ 65 w 131"/>
                <a:gd name="T5" fmla="*/ 0 h 94"/>
                <a:gd name="T6" fmla="*/ 20 w 131"/>
                <a:gd name="T7" fmla="*/ 7 h 94"/>
                <a:gd name="T8" fmla="*/ 20 w 131"/>
                <a:gd name="T9" fmla="*/ 7 h 94"/>
                <a:gd name="T10" fmla="*/ 0 w 131"/>
                <a:gd name="T11" fmla="*/ 26 h 94"/>
                <a:gd name="T12" fmla="*/ 65 w 131"/>
                <a:gd name="T13" fmla="*/ 94 h 94"/>
                <a:gd name="T14" fmla="*/ 131 w 131"/>
                <a:gd name="T15" fmla="*/ 26 h 94"/>
                <a:gd name="T16" fmla="*/ 80 w 131"/>
                <a:gd name="T17" fmla="*/ 1 h 94"/>
                <a:gd name="T18" fmla="*/ 77 w 131"/>
                <a:gd name="T19" fmla="*/ 44 h 94"/>
                <a:gd name="T20" fmla="*/ 72 w 131"/>
                <a:gd name="T21" fmla="*/ 31 h 94"/>
                <a:gd name="T22" fmla="*/ 121 w 131"/>
                <a:gd name="T23" fmla="*/ 31 h 94"/>
                <a:gd name="T24" fmla="*/ 77 w 131"/>
                <a:gd name="T25" fmla="*/ 44 h 94"/>
                <a:gd name="T26" fmla="*/ 68 w 131"/>
                <a:gd name="T27" fmla="*/ 45 h 94"/>
                <a:gd name="T28" fmla="*/ 65 w 131"/>
                <a:gd name="T29" fmla="*/ 45 h 94"/>
                <a:gd name="T30" fmla="*/ 29 w 131"/>
                <a:gd name="T31" fmla="*/ 40 h 94"/>
                <a:gd name="T32" fmla="*/ 64 w 131"/>
                <a:gd name="T33" fmla="*/ 31 h 94"/>
                <a:gd name="T34" fmla="*/ 68 w 131"/>
                <a:gd name="T35" fmla="*/ 45 h 94"/>
                <a:gd name="T36" fmla="*/ 121 w 131"/>
                <a:gd name="T37" fmla="*/ 22 h 94"/>
                <a:gd name="T38" fmla="*/ 74 w 131"/>
                <a:gd name="T39" fmla="*/ 22 h 94"/>
                <a:gd name="T40" fmla="*/ 81 w 131"/>
                <a:gd name="T41" fmla="*/ 9 h 94"/>
                <a:gd name="T42" fmla="*/ 121 w 131"/>
                <a:gd name="T43" fmla="*/ 22 h 94"/>
                <a:gd name="T44" fmla="*/ 72 w 131"/>
                <a:gd name="T45" fmla="*/ 8 h 94"/>
                <a:gd name="T46" fmla="*/ 65 w 131"/>
                <a:gd name="T47" fmla="*/ 21 h 94"/>
                <a:gd name="T48" fmla="*/ 35 w 131"/>
                <a:gd name="T49" fmla="*/ 11 h 94"/>
                <a:gd name="T50" fmla="*/ 65 w 131"/>
                <a:gd name="T51" fmla="*/ 8 h 94"/>
                <a:gd name="T52" fmla="*/ 72 w 131"/>
                <a:gd name="T53" fmla="*/ 8 h 94"/>
                <a:gd name="T54" fmla="*/ 22 w 131"/>
                <a:gd name="T55" fmla="*/ 15 h 94"/>
                <a:gd name="T56" fmla="*/ 52 w 131"/>
                <a:gd name="T57" fmla="*/ 26 h 94"/>
                <a:gd name="T58" fmla="*/ 18 w 131"/>
                <a:gd name="T59" fmla="*/ 34 h 94"/>
                <a:gd name="T60" fmla="*/ 17 w 131"/>
                <a:gd name="T61" fmla="*/ 35 h 94"/>
                <a:gd name="T62" fmla="*/ 8 w 131"/>
                <a:gd name="T63" fmla="*/ 26 h 94"/>
                <a:gd name="T64" fmla="*/ 22 w 131"/>
                <a:gd name="T65"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94">
                  <a:moveTo>
                    <a:pt x="80" y="1"/>
                  </a:moveTo>
                  <a:cubicBezTo>
                    <a:pt x="80" y="1"/>
                    <a:pt x="79" y="1"/>
                    <a:pt x="79" y="1"/>
                  </a:cubicBezTo>
                  <a:cubicBezTo>
                    <a:pt x="75" y="0"/>
                    <a:pt x="70" y="0"/>
                    <a:pt x="65" y="0"/>
                  </a:cubicBezTo>
                  <a:cubicBezTo>
                    <a:pt x="49" y="0"/>
                    <a:pt x="33" y="2"/>
                    <a:pt x="20" y="7"/>
                  </a:cubicBezTo>
                  <a:cubicBezTo>
                    <a:pt x="20" y="7"/>
                    <a:pt x="20" y="7"/>
                    <a:pt x="20" y="7"/>
                  </a:cubicBezTo>
                  <a:cubicBezTo>
                    <a:pt x="8" y="12"/>
                    <a:pt x="0" y="18"/>
                    <a:pt x="0" y="26"/>
                  </a:cubicBezTo>
                  <a:cubicBezTo>
                    <a:pt x="0" y="64"/>
                    <a:pt x="29" y="94"/>
                    <a:pt x="65" y="94"/>
                  </a:cubicBezTo>
                  <a:cubicBezTo>
                    <a:pt x="101" y="94"/>
                    <a:pt x="131" y="64"/>
                    <a:pt x="131" y="26"/>
                  </a:cubicBezTo>
                  <a:cubicBezTo>
                    <a:pt x="131" y="12"/>
                    <a:pt x="106" y="3"/>
                    <a:pt x="80" y="1"/>
                  </a:cubicBezTo>
                  <a:close/>
                  <a:moveTo>
                    <a:pt x="77" y="44"/>
                  </a:moveTo>
                  <a:cubicBezTo>
                    <a:pt x="72" y="31"/>
                    <a:pt x="72" y="31"/>
                    <a:pt x="72" y="31"/>
                  </a:cubicBezTo>
                  <a:cubicBezTo>
                    <a:pt x="121" y="31"/>
                    <a:pt x="121" y="31"/>
                    <a:pt x="121" y="31"/>
                  </a:cubicBezTo>
                  <a:cubicBezTo>
                    <a:pt x="115" y="36"/>
                    <a:pt x="100" y="43"/>
                    <a:pt x="77" y="44"/>
                  </a:cubicBezTo>
                  <a:close/>
                  <a:moveTo>
                    <a:pt x="68" y="45"/>
                  </a:moveTo>
                  <a:cubicBezTo>
                    <a:pt x="67" y="45"/>
                    <a:pt x="66" y="45"/>
                    <a:pt x="65" y="45"/>
                  </a:cubicBezTo>
                  <a:cubicBezTo>
                    <a:pt x="51" y="45"/>
                    <a:pt x="38" y="43"/>
                    <a:pt x="29" y="40"/>
                  </a:cubicBezTo>
                  <a:cubicBezTo>
                    <a:pt x="64" y="31"/>
                    <a:pt x="64" y="31"/>
                    <a:pt x="64" y="31"/>
                  </a:cubicBezTo>
                  <a:lnTo>
                    <a:pt x="68" y="45"/>
                  </a:lnTo>
                  <a:close/>
                  <a:moveTo>
                    <a:pt x="121" y="22"/>
                  </a:moveTo>
                  <a:cubicBezTo>
                    <a:pt x="74" y="22"/>
                    <a:pt x="74" y="22"/>
                    <a:pt x="74" y="22"/>
                  </a:cubicBezTo>
                  <a:cubicBezTo>
                    <a:pt x="81" y="9"/>
                    <a:pt x="81" y="9"/>
                    <a:pt x="81" y="9"/>
                  </a:cubicBezTo>
                  <a:cubicBezTo>
                    <a:pt x="102" y="11"/>
                    <a:pt x="116" y="17"/>
                    <a:pt x="121" y="22"/>
                  </a:cubicBezTo>
                  <a:close/>
                  <a:moveTo>
                    <a:pt x="72" y="8"/>
                  </a:moveTo>
                  <a:cubicBezTo>
                    <a:pt x="65" y="21"/>
                    <a:pt x="65" y="21"/>
                    <a:pt x="65" y="21"/>
                  </a:cubicBezTo>
                  <a:cubicBezTo>
                    <a:pt x="35" y="11"/>
                    <a:pt x="35" y="11"/>
                    <a:pt x="35" y="11"/>
                  </a:cubicBezTo>
                  <a:cubicBezTo>
                    <a:pt x="44" y="9"/>
                    <a:pt x="54" y="8"/>
                    <a:pt x="65" y="8"/>
                  </a:cubicBezTo>
                  <a:cubicBezTo>
                    <a:pt x="68" y="8"/>
                    <a:pt x="70" y="8"/>
                    <a:pt x="72" y="8"/>
                  </a:cubicBezTo>
                  <a:close/>
                  <a:moveTo>
                    <a:pt x="22" y="15"/>
                  </a:moveTo>
                  <a:cubicBezTo>
                    <a:pt x="52" y="26"/>
                    <a:pt x="52" y="26"/>
                    <a:pt x="52" y="26"/>
                  </a:cubicBezTo>
                  <a:cubicBezTo>
                    <a:pt x="18" y="34"/>
                    <a:pt x="18" y="34"/>
                    <a:pt x="18" y="34"/>
                  </a:cubicBezTo>
                  <a:cubicBezTo>
                    <a:pt x="18" y="35"/>
                    <a:pt x="17" y="35"/>
                    <a:pt x="17" y="35"/>
                  </a:cubicBezTo>
                  <a:cubicBezTo>
                    <a:pt x="11" y="33"/>
                    <a:pt x="8" y="29"/>
                    <a:pt x="8" y="26"/>
                  </a:cubicBezTo>
                  <a:cubicBezTo>
                    <a:pt x="8" y="23"/>
                    <a:pt x="13" y="19"/>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9" name="Freeform 139"/>
            <p:cNvSpPr>
              <a:spLocks noEditPoints="1"/>
            </p:cNvSpPr>
            <p:nvPr/>
          </p:nvSpPr>
          <p:spPr bwMode="auto">
            <a:xfrm>
              <a:off x="4827" y="1984"/>
              <a:ext cx="356" cy="356"/>
            </a:xfrm>
            <a:custGeom>
              <a:avLst/>
              <a:gdLst>
                <a:gd name="T0" fmla="*/ 190 w 192"/>
                <a:gd name="T1" fmla="*/ 63 h 192"/>
                <a:gd name="T2" fmla="*/ 188 w 192"/>
                <a:gd name="T3" fmla="*/ 60 h 192"/>
                <a:gd name="T4" fmla="*/ 130 w 192"/>
                <a:gd name="T5" fmla="*/ 36 h 192"/>
                <a:gd name="T6" fmla="*/ 137 w 192"/>
                <a:gd name="T7" fmla="*/ 18 h 192"/>
                <a:gd name="T8" fmla="*/ 186 w 192"/>
                <a:gd name="T9" fmla="*/ 8 h 192"/>
                <a:gd name="T10" fmla="*/ 189 w 192"/>
                <a:gd name="T11" fmla="*/ 4 h 192"/>
                <a:gd name="T12" fmla="*/ 185 w 192"/>
                <a:gd name="T13" fmla="*/ 0 h 192"/>
                <a:gd name="T14" fmla="*/ 133 w 192"/>
                <a:gd name="T15" fmla="*/ 11 h 192"/>
                <a:gd name="T16" fmla="*/ 130 w 192"/>
                <a:gd name="T17" fmla="*/ 13 h 192"/>
                <a:gd name="T18" fmla="*/ 122 w 192"/>
                <a:gd name="T19" fmla="*/ 35 h 192"/>
                <a:gd name="T20" fmla="*/ 96 w 192"/>
                <a:gd name="T21" fmla="*/ 34 h 192"/>
                <a:gd name="T22" fmla="*/ 3 w 192"/>
                <a:gd name="T23" fmla="*/ 61 h 192"/>
                <a:gd name="T24" fmla="*/ 3 w 192"/>
                <a:gd name="T25" fmla="*/ 63 h 192"/>
                <a:gd name="T26" fmla="*/ 0 w 192"/>
                <a:gd name="T27" fmla="*/ 86 h 192"/>
                <a:gd name="T28" fmla="*/ 96 w 192"/>
                <a:gd name="T29" fmla="*/ 192 h 192"/>
                <a:gd name="T30" fmla="*/ 192 w 192"/>
                <a:gd name="T31" fmla="*/ 86 h 192"/>
                <a:gd name="T32" fmla="*/ 190 w 192"/>
                <a:gd name="T33" fmla="*/ 63 h 192"/>
                <a:gd name="T34" fmla="*/ 96 w 192"/>
                <a:gd name="T35" fmla="*/ 90 h 192"/>
                <a:gd name="T36" fmla="*/ 10 w 192"/>
                <a:gd name="T37" fmla="*/ 66 h 192"/>
                <a:gd name="T38" fmla="*/ 96 w 192"/>
                <a:gd name="T39" fmla="*/ 42 h 192"/>
                <a:gd name="T40" fmla="*/ 118 w 192"/>
                <a:gd name="T41" fmla="*/ 43 h 192"/>
                <a:gd name="T42" fmla="*/ 107 w 192"/>
                <a:gd name="T43" fmla="*/ 71 h 192"/>
                <a:gd name="T44" fmla="*/ 109 w 192"/>
                <a:gd name="T45" fmla="*/ 76 h 192"/>
                <a:gd name="T46" fmla="*/ 111 w 192"/>
                <a:gd name="T47" fmla="*/ 77 h 192"/>
                <a:gd name="T48" fmla="*/ 114 w 192"/>
                <a:gd name="T49" fmla="*/ 74 h 192"/>
                <a:gd name="T50" fmla="*/ 127 w 192"/>
                <a:gd name="T51" fmla="*/ 43 h 192"/>
                <a:gd name="T52" fmla="*/ 181 w 192"/>
                <a:gd name="T53" fmla="*/ 66 h 192"/>
                <a:gd name="T54" fmla="*/ 96 w 192"/>
                <a:gd name="T55" fmla="*/ 9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92">
                  <a:moveTo>
                    <a:pt x="190" y="63"/>
                  </a:moveTo>
                  <a:cubicBezTo>
                    <a:pt x="190" y="62"/>
                    <a:pt x="189" y="61"/>
                    <a:pt x="188" y="60"/>
                  </a:cubicBezTo>
                  <a:cubicBezTo>
                    <a:pt x="183" y="48"/>
                    <a:pt x="158" y="39"/>
                    <a:pt x="130" y="36"/>
                  </a:cubicBezTo>
                  <a:cubicBezTo>
                    <a:pt x="137" y="18"/>
                    <a:pt x="137" y="18"/>
                    <a:pt x="137" y="18"/>
                  </a:cubicBezTo>
                  <a:cubicBezTo>
                    <a:pt x="186" y="8"/>
                    <a:pt x="186" y="8"/>
                    <a:pt x="186" y="8"/>
                  </a:cubicBezTo>
                  <a:cubicBezTo>
                    <a:pt x="188" y="8"/>
                    <a:pt x="190" y="6"/>
                    <a:pt x="189" y="4"/>
                  </a:cubicBezTo>
                  <a:cubicBezTo>
                    <a:pt x="189" y="1"/>
                    <a:pt x="187" y="0"/>
                    <a:pt x="185" y="0"/>
                  </a:cubicBezTo>
                  <a:cubicBezTo>
                    <a:pt x="133" y="11"/>
                    <a:pt x="133" y="11"/>
                    <a:pt x="133" y="11"/>
                  </a:cubicBezTo>
                  <a:cubicBezTo>
                    <a:pt x="132" y="11"/>
                    <a:pt x="131" y="12"/>
                    <a:pt x="130" y="13"/>
                  </a:cubicBezTo>
                  <a:cubicBezTo>
                    <a:pt x="122" y="35"/>
                    <a:pt x="122" y="35"/>
                    <a:pt x="122" y="35"/>
                  </a:cubicBezTo>
                  <a:cubicBezTo>
                    <a:pt x="113" y="34"/>
                    <a:pt x="105" y="34"/>
                    <a:pt x="96" y="34"/>
                  </a:cubicBezTo>
                  <a:cubicBezTo>
                    <a:pt x="54" y="34"/>
                    <a:pt x="9" y="43"/>
                    <a:pt x="3" y="61"/>
                  </a:cubicBezTo>
                  <a:cubicBezTo>
                    <a:pt x="3" y="62"/>
                    <a:pt x="3" y="62"/>
                    <a:pt x="3" y="63"/>
                  </a:cubicBezTo>
                  <a:cubicBezTo>
                    <a:pt x="1" y="70"/>
                    <a:pt x="0" y="78"/>
                    <a:pt x="0" y="86"/>
                  </a:cubicBezTo>
                  <a:cubicBezTo>
                    <a:pt x="0" y="144"/>
                    <a:pt x="43" y="192"/>
                    <a:pt x="96" y="192"/>
                  </a:cubicBezTo>
                  <a:cubicBezTo>
                    <a:pt x="149" y="192"/>
                    <a:pt x="192" y="144"/>
                    <a:pt x="192" y="86"/>
                  </a:cubicBezTo>
                  <a:cubicBezTo>
                    <a:pt x="192" y="78"/>
                    <a:pt x="192" y="70"/>
                    <a:pt x="190" y="63"/>
                  </a:cubicBezTo>
                  <a:close/>
                  <a:moveTo>
                    <a:pt x="96" y="90"/>
                  </a:moveTo>
                  <a:cubicBezTo>
                    <a:pt x="43" y="90"/>
                    <a:pt x="10" y="76"/>
                    <a:pt x="10" y="66"/>
                  </a:cubicBezTo>
                  <a:cubicBezTo>
                    <a:pt x="10" y="56"/>
                    <a:pt x="43" y="42"/>
                    <a:pt x="96" y="42"/>
                  </a:cubicBezTo>
                  <a:cubicBezTo>
                    <a:pt x="104" y="42"/>
                    <a:pt x="111" y="42"/>
                    <a:pt x="118" y="43"/>
                  </a:cubicBezTo>
                  <a:cubicBezTo>
                    <a:pt x="107" y="71"/>
                    <a:pt x="107" y="71"/>
                    <a:pt x="107" y="71"/>
                  </a:cubicBezTo>
                  <a:cubicBezTo>
                    <a:pt x="106" y="73"/>
                    <a:pt x="107" y="76"/>
                    <a:pt x="109" y="76"/>
                  </a:cubicBezTo>
                  <a:cubicBezTo>
                    <a:pt x="110" y="77"/>
                    <a:pt x="110" y="77"/>
                    <a:pt x="111" y="77"/>
                  </a:cubicBezTo>
                  <a:cubicBezTo>
                    <a:pt x="112" y="77"/>
                    <a:pt x="114" y="76"/>
                    <a:pt x="114" y="74"/>
                  </a:cubicBezTo>
                  <a:cubicBezTo>
                    <a:pt x="127" y="43"/>
                    <a:pt x="127" y="43"/>
                    <a:pt x="127" y="43"/>
                  </a:cubicBezTo>
                  <a:cubicBezTo>
                    <a:pt x="161" y="47"/>
                    <a:pt x="181" y="58"/>
                    <a:pt x="181" y="66"/>
                  </a:cubicBezTo>
                  <a:cubicBezTo>
                    <a:pt x="181" y="76"/>
                    <a:pt x="149" y="90"/>
                    <a:pt x="96"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40" name="Freeform 140"/>
            <p:cNvSpPr/>
            <p:nvPr/>
          </p:nvSpPr>
          <p:spPr bwMode="auto">
            <a:xfrm>
              <a:off x="4886" y="2075"/>
              <a:ext cx="245" cy="63"/>
            </a:xfrm>
            <a:custGeom>
              <a:avLst/>
              <a:gdLst>
                <a:gd name="T0" fmla="*/ 96 w 132"/>
                <a:gd name="T1" fmla="*/ 2 h 34"/>
                <a:gd name="T2" fmla="*/ 86 w 132"/>
                <a:gd name="T3" fmla="*/ 27 h 34"/>
                <a:gd name="T4" fmla="*/ 79 w 132"/>
                <a:gd name="T5" fmla="*/ 32 h 34"/>
                <a:gd name="T6" fmla="*/ 76 w 132"/>
                <a:gd name="T7" fmla="*/ 31 h 34"/>
                <a:gd name="T8" fmla="*/ 71 w 132"/>
                <a:gd name="T9" fmla="*/ 21 h 34"/>
                <a:gd name="T10" fmla="*/ 79 w 132"/>
                <a:gd name="T11" fmla="*/ 1 h 34"/>
                <a:gd name="T12" fmla="*/ 66 w 132"/>
                <a:gd name="T13" fmla="*/ 0 h 34"/>
                <a:gd name="T14" fmla="*/ 0 w 132"/>
                <a:gd name="T15" fmla="*/ 17 h 34"/>
                <a:gd name="T16" fmla="*/ 66 w 132"/>
                <a:gd name="T17" fmla="*/ 34 h 34"/>
                <a:gd name="T18" fmla="*/ 132 w 132"/>
                <a:gd name="T19" fmla="*/ 17 h 34"/>
                <a:gd name="T20" fmla="*/ 96 w 132"/>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34">
                  <a:moveTo>
                    <a:pt x="96" y="2"/>
                  </a:moveTo>
                  <a:cubicBezTo>
                    <a:pt x="86" y="27"/>
                    <a:pt x="86" y="27"/>
                    <a:pt x="86" y="27"/>
                  </a:cubicBezTo>
                  <a:cubicBezTo>
                    <a:pt x="85" y="30"/>
                    <a:pt x="82" y="32"/>
                    <a:pt x="79" y="32"/>
                  </a:cubicBezTo>
                  <a:cubicBezTo>
                    <a:pt x="78" y="32"/>
                    <a:pt x="77" y="32"/>
                    <a:pt x="76" y="31"/>
                  </a:cubicBezTo>
                  <a:cubicBezTo>
                    <a:pt x="71" y="30"/>
                    <a:pt x="69" y="25"/>
                    <a:pt x="71" y="21"/>
                  </a:cubicBezTo>
                  <a:cubicBezTo>
                    <a:pt x="79" y="1"/>
                    <a:pt x="79" y="1"/>
                    <a:pt x="79" y="1"/>
                  </a:cubicBezTo>
                  <a:cubicBezTo>
                    <a:pt x="75" y="0"/>
                    <a:pt x="70" y="0"/>
                    <a:pt x="66" y="0"/>
                  </a:cubicBezTo>
                  <a:cubicBezTo>
                    <a:pt x="29" y="0"/>
                    <a:pt x="0" y="8"/>
                    <a:pt x="0" y="17"/>
                  </a:cubicBezTo>
                  <a:cubicBezTo>
                    <a:pt x="0" y="27"/>
                    <a:pt x="29" y="34"/>
                    <a:pt x="66" y="34"/>
                  </a:cubicBezTo>
                  <a:cubicBezTo>
                    <a:pt x="102" y="34"/>
                    <a:pt x="132" y="27"/>
                    <a:pt x="132" y="17"/>
                  </a:cubicBezTo>
                  <a:cubicBezTo>
                    <a:pt x="132" y="11"/>
                    <a:pt x="117" y="5"/>
                    <a:pt x="9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41" name="Freeform 141"/>
            <p:cNvSpPr>
              <a:spLocks noEditPoints="1"/>
            </p:cNvSpPr>
            <p:nvPr/>
          </p:nvSpPr>
          <p:spPr bwMode="auto">
            <a:xfrm>
              <a:off x="6439" y="1405"/>
              <a:ext cx="147" cy="95"/>
            </a:xfrm>
            <a:custGeom>
              <a:avLst/>
              <a:gdLst>
                <a:gd name="T0" fmla="*/ 17 w 79"/>
                <a:gd name="T1" fmla="*/ 0 h 51"/>
                <a:gd name="T2" fmla="*/ 17 w 79"/>
                <a:gd name="T3" fmla="*/ 7 h 51"/>
                <a:gd name="T4" fmla="*/ 9 w 79"/>
                <a:gd name="T5" fmla="*/ 4 h 51"/>
                <a:gd name="T6" fmla="*/ 1 w 79"/>
                <a:gd name="T7" fmla="*/ 23 h 51"/>
                <a:gd name="T8" fmla="*/ 15 w 79"/>
                <a:gd name="T9" fmla="*/ 39 h 51"/>
                <a:gd name="T10" fmla="*/ 19 w 79"/>
                <a:gd name="T11" fmla="*/ 37 h 51"/>
                <a:gd name="T12" fmla="*/ 41 w 79"/>
                <a:gd name="T13" fmla="*/ 51 h 51"/>
                <a:gd name="T14" fmla="*/ 55 w 79"/>
                <a:gd name="T15" fmla="*/ 51 h 51"/>
                <a:gd name="T16" fmla="*/ 79 w 79"/>
                <a:gd name="T17" fmla="*/ 27 h 51"/>
                <a:gd name="T18" fmla="*/ 79 w 79"/>
                <a:gd name="T19" fmla="*/ 0 h 51"/>
                <a:gd name="T20" fmla="*/ 17 w 79"/>
                <a:gd name="T21" fmla="*/ 0 h 51"/>
                <a:gd name="T22" fmla="*/ 14 w 79"/>
                <a:gd name="T23" fmla="*/ 35 h 51"/>
                <a:gd name="T24" fmla="*/ 5 w 79"/>
                <a:gd name="T25" fmla="*/ 22 h 51"/>
                <a:gd name="T26" fmla="*/ 10 w 79"/>
                <a:gd name="T27" fmla="*/ 8 h 51"/>
                <a:gd name="T28" fmla="*/ 17 w 79"/>
                <a:gd name="T29" fmla="*/ 13 h 51"/>
                <a:gd name="T30" fmla="*/ 17 w 79"/>
                <a:gd name="T31" fmla="*/ 27 h 51"/>
                <a:gd name="T32" fmla="*/ 18 w 79"/>
                <a:gd name="T33" fmla="*/ 32 h 51"/>
                <a:gd name="T34" fmla="*/ 14 w 79"/>
                <a:gd name="T35"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51">
                  <a:moveTo>
                    <a:pt x="17" y="0"/>
                  </a:moveTo>
                  <a:cubicBezTo>
                    <a:pt x="17" y="7"/>
                    <a:pt x="17" y="7"/>
                    <a:pt x="17" y="7"/>
                  </a:cubicBezTo>
                  <a:cubicBezTo>
                    <a:pt x="15" y="5"/>
                    <a:pt x="12" y="3"/>
                    <a:pt x="9" y="4"/>
                  </a:cubicBezTo>
                  <a:cubicBezTo>
                    <a:pt x="3" y="5"/>
                    <a:pt x="0" y="13"/>
                    <a:pt x="1" y="23"/>
                  </a:cubicBezTo>
                  <a:cubicBezTo>
                    <a:pt x="3" y="33"/>
                    <a:pt x="9" y="40"/>
                    <a:pt x="15" y="39"/>
                  </a:cubicBezTo>
                  <a:cubicBezTo>
                    <a:pt x="17" y="38"/>
                    <a:pt x="18" y="38"/>
                    <a:pt x="19" y="37"/>
                  </a:cubicBezTo>
                  <a:cubicBezTo>
                    <a:pt x="23" y="45"/>
                    <a:pt x="31" y="51"/>
                    <a:pt x="41" y="51"/>
                  </a:cubicBezTo>
                  <a:cubicBezTo>
                    <a:pt x="55" y="51"/>
                    <a:pt x="55" y="51"/>
                    <a:pt x="55" y="51"/>
                  </a:cubicBezTo>
                  <a:cubicBezTo>
                    <a:pt x="68" y="51"/>
                    <a:pt x="79" y="41"/>
                    <a:pt x="79" y="27"/>
                  </a:cubicBezTo>
                  <a:cubicBezTo>
                    <a:pt x="79" y="0"/>
                    <a:pt x="79" y="0"/>
                    <a:pt x="79" y="0"/>
                  </a:cubicBezTo>
                  <a:lnTo>
                    <a:pt x="17" y="0"/>
                  </a:lnTo>
                  <a:close/>
                  <a:moveTo>
                    <a:pt x="14" y="35"/>
                  </a:moveTo>
                  <a:cubicBezTo>
                    <a:pt x="11" y="35"/>
                    <a:pt x="6" y="30"/>
                    <a:pt x="5" y="22"/>
                  </a:cubicBezTo>
                  <a:cubicBezTo>
                    <a:pt x="4" y="15"/>
                    <a:pt x="6" y="9"/>
                    <a:pt x="10" y="8"/>
                  </a:cubicBezTo>
                  <a:cubicBezTo>
                    <a:pt x="12" y="7"/>
                    <a:pt x="15" y="10"/>
                    <a:pt x="17" y="13"/>
                  </a:cubicBezTo>
                  <a:cubicBezTo>
                    <a:pt x="17" y="27"/>
                    <a:pt x="17" y="27"/>
                    <a:pt x="17" y="27"/>
                  </a:cubicBezTo>
                  <a:cubicBezTo>
                    <a:pt x="17" y="29"/>
                    <a:pt x="17" y="31"/>
                    <a:pt x="18" y="32"/>
                  </a:cubicBezTo>
                  <a:cubicBezTo>
                    <a:pt x="17" y="33"/>
                    <a:pt x="16" y="34"/>
                    <a:pt x="1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grpSp>
      <p:sp>
        <p:nvSpPr>
          <p:cNvPr id="143"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panose="02000000000000000000"/>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panose="02000000000000000000"/>
              <a:ea typeface="+mn-ea"/>
              <a:cs typeface="+mn-cs"/>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039465" y="1028670"/>
            <a:ext cx="10113070" cy="4800659"/>
            <a:chOff x="469" y="449"/>
            <a:chExt cx="7213" cy="3424"/>
          </a:xfrm>
          <a:solidFill>
            <a:schemeClr val="tx1">
              <a:lumMod val="50000"/>
              <a:lumOff val="50000"/>
            </a:schemeClr>
          </a:solidFill>
        </p:grpSpPr>
        <p:sp>
          <p:nvSpPr>
            <p:cNvPr id="5" name="Freeform 5"/>
            <p:cNvSpPr/>
            <p:nvPr/>
          </p:nvSpPr>
          <p:spPr bwMode="auto">
            <a:xfrm>
              <a:off x="3523" y="1259"/>
              <a:ext cx="385" cy="298"/>
            </a:xfrm>
            <a:custGeom>
              <a:avLst/>
              <a:gdLst>
                <a:gd name="T0" fmla="*/ 188 w 212"/>
                <a:gd name="T1" fmla="*/ 32 h 164"/>
                <a:gd name="T2" fmla="*/ 155 w 212"/>
                <a:gd name="T3" fmla="*/ 37 h 164"/>
                <a:gd name="T4" fmla="*/ 62 w 212"/>
                <a:gd name="T5" fmla="*/ 107 h 164"/>
                <a:gd name="T6" fmla="*/ 53 w 212"/>
                <a:gd name="T7" fmla="*/ 131 h 164"/>
                <a:gd name="T8" fmla="*/ 20 w 212"/>
                <a:gd name="T9" fmla="*/ 137 h 164"/>
                <a:gd name="T10" fmla="*/ 6 w 212"/>
                <a:gd name="T11" fmla="*/ 126 h 164"/>
                <a:gd name="T12" fmla="*/ 21 w 212"/>
                <a:gd name="T13" fmla="*/ 94 h 164"/>
                <a:gd name="T14" fmla="*/ 72 w 212"/>
                <a:gd name="T15" fmla="*/ 48 h 164"/>
                <a:gd name="T16" fmla="*/ 140 w 212"/>
                <a:gd name="T17" fmla="*/ 0 h 164"/>
                <a:gd name="T18" fmla="*/ 17 w 212"/>
                <a:gd name="T19" fmla="*/ 76 h 164"/>
                <a:gd name="T20" fmla="*/ 0 w 212"/>
                <a:gd name="T21" fmla="*/ 111 h 164"/>
                <a:gd name="T22" fmla="*/ 5 w 212"/>
                <a:gd name="T23" fmla="*/ 136 h 164"/>
                <a:gd name="T24" fmla="*/ 47 w 212"/>
                <a:gd name="T25" fmla="*/ 156 h 164"/>
                <a:gd name="T26" fmla="*/ 146 w 212"/>
                <a:gd name="T27" fmla="*/ 113 h 164"/>
                <a:gd name="T28" fmla="*/ 188 w 212"/>
                <a:gd name="T29" fmla="*/ 3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164">
                  <a:moveTo>
                    <a:pt x="188" y="32"/>
                  </a:moveTo>
                  <a:cubicBezTo>
                    <a:pt x="184" y="23"/>
                    <a:pt x="174" y="28"/>
                    <a:pt x="155" y="37"/>
                  </a:cubicBezTo>
                  <a:cubicBezTo>
                    <a:pt x="137" y="46"/>
                    <a:pt x="62" y="107"/>
                    <a:pt x="62" y="107"/>
                  </a:cubicBezTo>
                  <a:cubicBezTo>
                    <a:pt x="62" y="107"/>
                    <a:pt x="59" y="122"/>
                    <a:pt x="53" y="131"/>
                  </a:cubicBezTo>
                  <a:cubicBezTo>
                    <a:pt x="47" y="139"/>
                    <a:pt x="33" y="140"/>
                    <a:pt x="20" y="137"/>
                  </a:cubicBezTo>
                  <a:cubicBezTo>
                    <a:pt x="20" y="137"/>
                    <a:pt x="10" y="131"/>
                    <a:pt x="6" y="126"/>
                  </a:cubicBezTo>
                  <a:cubicBezTo>
                    <a:pt x="6" y="126"/>
                    <a:pt x="7" y="99"/>
                    <a:pt x="21" y="94"/>
                  </a:cubicBezTo>
                  <a:cubicBezTo>
                    <a:pt x="21" y="94"/>
                    <a:pt x="55" y="58"/>
                    <a:pt x="72" y="48"/>
                  </a:cubicBezTo>
                  <a:cubicBezTo>
                    <a:pt x="140" y="0"/>
                    <a:pt x="140" y="0"/>
                    <a:pt x="140" y="0"/>
                  </a:cubicBezTo>
                  <a:cubicBezTo>
                    <a:pt x="103" y="0"/>
                    <a:pt x="43" y="56"/>
                    <a:pt x="17" y="76"/>
                  </a:cubicBezTo>
                  <a:cubicBezTo>
                    <a:pt x="4" y="85"/>
                    <a:pt x="0" y="99"/>
                    <a:pt x="0" y="111"/>
                  </a:cubicBezTo>
                  <a:cubicBezTo>
                    <a:pt x="0" y="123"/>
                    <a:pt x="4" y="133"/>
                    <a:pt x="5" y="136"/>
                  </a:cubicBezTo>
                  <a:cubicBezTo>
                    <a:pt x="8" y="141"/>
                    <a:pt x="16" y="152"/>
                    <a:pt x="47" y="156"/>
                  </a:cubicBezTo>
                  <a:cubicBezTo>
                    <a:pt x="78" y="161"/>
                    <a:pt x="80" y="164"/>
                    <a:pt x="146" y="113"/>
                  </a:cubicBezTo>
                  <a:cubicBezTo>
                    <a:pt x="212" y="62"/>
                    <a:pt x="188" y="32"/>
                    <a:pt x="1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 name="Freeform 6"/>
            <p:cNvSpPr/>
            <p:nvPr/>
          </p:nvSpPr>
          <p:spPr bwMode="auto">
            <a:xfrm>
              <a:off x="3565" y="1290"/>
              <a:ext cx="257" cy="211"/>
            </a:xfrm>
            <a:custGeom>
              <a:avLst/>
              <a:gdLst>
                <a:gd name="T0" fmla="*/ 107 w 142"/>
                <a:gd name="T1" fmla="*/ 14 h 116"/>
                <a:gd name="T2" fmla="*/ 105 w 142"/>
                <a:gd name="T3" fmla="*/ 16 h 116"/>
                <a:gd name="T4" fmla="*/ 99 w 142"/>
                <a:gd name="T5" fmla="*/ 19 h 116"/>
                <a:gd name="T6" fmla="*/ 98 w 142"/>
                <a:gd name="T7" fmla="*/ 19 h 116"/>
                <a:gd name="T8" fmla="*/ 76 w 142"/>
                <a:gd name="T9" fmla="*/ 34 h 116"/>
                <a:gd name="T10" fmla="*/ 64 w 142"/>
                <a:gd name="T11" fmla="*/ 45 h 116"/>
                <a:gd name="T12" fmla="*/ 43 w 142"/>
                <a:gd name="T13" fmla="*/ 62 h 116"/>
                <a:gd name="T14" fmla="*/ 29 w 142"/>
                <a:gd name="T15" fmla="*/ 73 h 116"/>
                <a:gd name="T16" fmla="*/ 26 w 142"/>
                <a:gd name="T17" fmla="*/ 73 h 116"/>
                <a:gd name="T18" fmla="*/ 16 w 142"/>
                <a:gd name="T19" fmla="*/ 77 h 116"/>
                <a:gd name="T20" fmla="*/ 10 w 142"/>
                <a:gd name="T21" fmla="*/ 90 h 116"/>
                <a:gd name="T22" fmla="*/ 10 w 142"/>
                <a:gd name="T23" fmla="*/ 91 h 116"/>
                <a:gd name="T24" fmla="*/ 8 w 142"/>
                <a:gd name="T25" fmla="*/ 105 h 116"/>
                <a:gd name="T26" fmla="*/ 6 w 142"/>
                <a:gd name="T27" fmla="*/ 105 h 116"/>
                <a:gd name="T28" fmla="*/ 0 w 142"/>
                <a:gd name="T29" fmla="*/ 112 h 116"/>
                <a:gd name="T30" fmla="*/ 4 w 142"/>
                <a:gd name="T31" fmla="*/ 116 h 116"/>
                <a:gd name="T32" fmla="*/ 4 w 142"/>
                <a:gd name="T33" fmla="*/ 116 h 116"/>
                <a:gd name="T34" fmla="*/ 8 w 142"/>
                <a:gd name="T35" fmla="*/ 114 h 116"/>
                <a:gd name="T36" fmla="*/ 14 w 142"/>
                <a:gd name="T37" fmla="*/ 111 h 116"/>
                <a:gd name="T38" fmla="*/ 18 w 142"/>
                <a:gd name="T39" fmla="*/ 91 h 116"/>
                <a:gd name="T40" fmla="*/ 18 w 142"/>
                <a:gd name="T41" fmla="*/ 90 h 116"/>
                <a:gd name="T42" fmla="*/ 21 w 142"/>
                <a:gd name="T43" fmla="*/ 84 h 116"/>
                <a:gd name="T44" fmla="*/ 28 w 142"/>
                <a:gd name="T45" fmla="*/ 81 h 116"/>
                <a:gd name="T46" fmla="*/ 31 w 142"/>
                <a:gd name="T47" fmla="*/ 81 h 116"/>
                <a:gd name="T48" fmla="*/ 51 w 142"/>
                <a:gd name="T49" fmla="*/ 65 h 116"/>
                <a:gd name="T50" fmla="*/ 65 w 142"/>
                <a:gd name="T51" fmla="*/ 53 h 116"/>
                <a:gd name="T52" fmla="*/ 83 w 142"/>
                <a:gd name="T53" fmla="*/ 37 h 116"/>
                <a:gd name="T54" fmla="*/ 100 w 142"/>
                <a:gd name="T55" fmla="*/ 28 h 116"/>
                <a:gd name="T56" fmla="*/ 101 w 142"/>
                <a:gd name="T57" fmla="*/ 27 h 116"/>
                <a:gd name="T58" fmla="*/ 112 w 142"/>
                <a:gd name="T59" fmla="*/ 22 h 116"/>
                <a:gd name="T60" fmla="*/ 115 w 142"/>
                <a:gd name="T61" fmla="*/ 17 h 116"/>
                <a:gd name="T62" fmla="*/ 118 w 142"/>
                <a:gd name="T63" fmla="*/ 11 h 116"/>
                <a:gd name="T64" fmla="*/ 135 w 142"/>
                <a:gd name="T65" fmla="*/ 8 h 116"/>
                <a:gd name="T66" fmla="*/ 138 w 142"/>
                <a:gd name="T67" fmla="*/ 8 h 116"/>
                <a:gd name="T68" fmla="*/ 142 w 142"/>
                <a:gd name="T69" fmla="*/ 4 h 116"/>
                <a:gd name="T70" fmla="*/ 138 w 142"/>
                <a:gd name="T71" fmla="*/ 0 h 116"/>
                <a:gd name="T72" fmla="*/ 135 w 142"/>
                <a:gd name="T73" fmla="*/ 0 h 116"/>
                <a:gd name="T74" fmla="*/ 113 w 142"/>
                <a:gd name="T75" fmla="*/ 5 h 116"/>
                <a:gd name="T76" fmla="*/ 107 w 142"/>
                <a:gd name="T77"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16">
                  <a:moveTo>
                    <a:pt x="107" y="14"/>
                  </a:moveTo>
                  <a:cubicBezTo>
                    <a:pt x="106" y="15"/>
                    <a:pt x="106" y="16"/>
                    <a:pt x="105" y="16"/>
                  </a:cubicBezTo>
                  <a:cubicBezTo>
                    <a:pt x="105" y="17"/>
                    <a:pt x="103" y="18"/>
                    <a:pt x="99" y="19"/>
                  </a:cubicBezTo>
                  <a:cubicBezTo>
                    <a:pt x="98" y="19"/>
                    <a:pt x="98" y="19"/>
                    <a:pt x="98" y="19"/>
                  </a:cubicBezTo>
                  <a:cubicBezTo>
                    <a:pt x="90" y="21"/>
                    <a:pt x="80" y="24"/>
                    <a:pt x="76" y="34"/>
                  </a:cubicBezTo>
                  <a:cubicBezTo>
                    <a:pt x="72" y="42"/>
                    <a:pt x="70" y="44"/>
                    <a:pt x="64" y="45"/>
                  </a:cubicBezTo>
                  <a:cubicBezTo>
                    <a:pt x="52" y="46"/>
                    <a:pt x="47" y="53"/>
                    <a:pt x="43" y="62"/>
                  </a:cubicBezTo>
                  <a:cubicBezTo>
                    <a:pt x="41" y="68"/>
                    <a:pt x="36" y="71"/>
                    <a:pt x="29" y="73"/>
                  </a:cubicBezTo>
                  <a:cubicBezTo>
                    <a:pt x="28" y="73"/>
                    <a:pt x="27" y="73"/>
                    <a:pt x="26" y="73"/>
                  </a:cubicBezTo>
                  <a:cubicBezTo>
                    <a:pt x="23" y="74"/>
                    <a:pt x="19" y="75"/>
                    <a:pt x="16" y="77"/>
                  </a:cubicBezTo>
                  <a:cubicBezTo>
                    <a:pt x="10" y="81"/>
                    <a:pt x="10" y="87"/>
                    <a:pt x="10" y="90"/>
                  </a:cubicBezTo>
                  <a:cubicBezTo>
                    <a:pt x="10" y="91"/>
                    <a:pt x="10" y="91"/>
                    <a:pt x="10" y="91"/>
                  </a:cubicBezTo>
                  <a:cubicBezTo>
                    <a:pt x="10" y="94"/>
                    <a:pt x="10" y="103"/>
                    <a:pt x="8" y="105"/>
                  </a:cubicBezTo>
                  <a:cubicBezTo>
                    <a:pt x="8" y="105"/>
                    <a:pt x="7" y="105"/>
                    <a:pt x="6" y="105"/>
                  </a:cubicBezTo>
                  <a:cubicBezTo>
                    <a:pt x="3" y="106"/>
                    <a:pt x="0" y="108"/>
                    <a:pt x="0" y="112"/>
                  </a:cubicBezTo>
                  <a:cubicBezTo>
                    <a:pt x="0" y="114"/>
                    <a:pt x="2" y="116"/>
                    <a:pt x="4" y="116"/>
                  </a:cubicBezTo>
                  <a:cubicBezTo>
                    <a:pt x="4" y="116"/>
                    <a:pt x="4" y="116"/>
                    <a:pt x="4" y="116"/>
                  </a:cubicBezTo>
                  <a:cubicBezTo>
                    <a:pt x="6" y="116"/>
                    <a:pt x="7" y="115"/>
                    <a:pt x="8" y="114"/>
                  </a:cubicBezTo>
                  <a:cubicBezTo>
                    <a:pt x="10" y="114"/>
                    <a:pt x="12" y="113"/>
                    <a:pt x="14" y="111"/>
                  </a:cubicBezTo>
                  <a:cubicBezTo>
                    <a:pt x="18" y="107"/>
                    <a:pt x="18" y="99"/>
                    <a:pt x="18" y="91"/>
                  </a:cubicBezTo>
                  <a:cubicBezTo>
                    <a:pt x="18" y="90"/>
                    <a:pt x="18" y="90"/>
                    <a:pt x="18" y="90"/>
                  </a:cubicBezTo>
                  <a:cubicBezTo>
                    <a:pt x="18" y="87"/>
                    <a:pt x="18" y="85"/>
                    <a:pt x="21" y="84"/>
                  </a:cubicBezTo>
                  <a:cubicBezTo>
                    <a:pt x="23" y="82"/>
                    <a:pt x="25" y="82"/>
                    <a:pt x="28" y="81"/>
                  </a:cubicBezTo>
                  <a:cubicBezTo>
                    <a:pt x="29" y="81"/>
                    <a:pt x="30" y="81"/>
                    <a:pt x="31" y="81"/>
                  </a:cubicBezTo>
                  <a:cubicBezTo>
                    <a:pt x="39" y="78"/>
                    <a:pt x="47" y="75"/>
                    <a:pt x="51" y="65"/>
                  </a:cubicBezTo>
                  <a:cubicBezTo>
                    <a:pt x="54" y="58"/>
                    <a:pt x="57" y="54"/>
                    <a:pt x="65" y="53"/>
                  </a:cubicBezTo>
                  <a:cubicBezTo>
                    <a:pt x="75" y="51"/>
                    <a:pt x="79" y="46"/>
                    <a:pt x="83" y="37"/>
                  </a:cubicBezTo>
                  <a:cubicBezTo>
                    <a:pt x="86" y="31"/>
                    <a:pt x="93" y="29"/>
                    <a:pt x="100" y="28"/>
                  </a:cubicBezTo>
                  <a:cubicBezTo>
                    <a:pt x="101" y="27"/>
                    <a:pt x="101" y="27"/>
                    <a:pt x="101" y="27"/>
                  </a:cubicBezTo>
                  <a:cubicBezTo>
                    <a:pt x="104" y="27"/>
                    <a:pt x="109" y="25"/>
                    <a:pt x="112" y="22"/>
                  </a:cubicBezTo>
                  <a:cubicBezTo>
                    <a:pt x="113" y="20"/>
                    <a:pt x="114" y="18"/>
                    <a:pt x="115" y="17"/>
                  </a:cubicBezTo>
                  <a:cubicBezTo>
                    <a:pt x="115" y="15"/>
                    <a:pt x="116" y="13"/>
                    <a:pt x="118" y="11"/>
                  </a:cubicBezTo>
                  <a:cubicBezTo>
                    <a:pt x="122" y="8"/>
                    <a:pt x="129" y="8"/>
                    <a:pt x="135" y="8"/>
                  </a:cubicBezTo>
                  <a:cubicBezTo>
                    <a:pt x="136" y="8"/>
                    <a:pt x="137" y="8"/>
                    <a:pt x="138" y="8"/>
                  </a:cubicBezTo>
                  <a:cubicBezTo>
                    <a:pt x="141" y="8"/>
                    <a:pt x="142" y="7"/>
                    <a:pt x="142" y="4"/>
                  </a:cubicBezTo>
                  <a:cubicBezTo>
                    <a:pt x="142" y="2"/>
                    <a:pt x="141" y="0"/>
                    <a:pt x="138" y="0"/>
                  </a:cubicBezTo>
                  <a:cubicBezTo>
                    <a:pt x="137" y="0"/>
                    <a:pt x="136" y="0"/>
                    <a:pt x="135" y="0"/>
                  </a:cubicBezTo>
                  <a:cubicBezTo>
                    <a:pt x="128" y="0"/>
                    <a:pt x="120" y="0"/>
                    <a:pt x="113" y="5"/>
                  </a:cubicBezTo>
                  <a:cubicBezTo>
                    <a:pt x="109" y="7"/>
                    <a:pt x="108" y="11"/>
                    <a:pt x="10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 name="Freeform 7"/>
            <p:cNvSpPr/>
            <p:nvPr/>
          </p:nvSpPr>
          <p:spPr bwMode="auto">
            <a:xfrm>
              <a:off x="7350" y="1225"/>
              <a:ext cx="312" cy="352"/>
            </a:xfrm>
            <a:custGeom>
              <a:avLst/>
              <a:gdLst>
                <a:gd name="T0" fmla="*/ 162 w 172"/>
                <a:gd name="T1" fmla="*/ 31 h 194"/>
                <a:gd name="T2" fmla="*/ 132 w 172"/>
                <a:gd name="T3" fmla="*/ 7 h 194"/>
                <a:gd name="T4" fmla="*/ 103 w 172"/>
                <a:gd name="T5" fmla="*/ 10 h 194"/>
                <a:gd name="T6" fmla="*/ 24 w 172"/>
                <a:gd name="T7" fmla="*/ 97 h 194"/>
                <a:gd name="T8" fmla="*/ 27 w 172"/>
                <a:gd name="T9" fmla="*/ 127 h 194"/>
                <a:gd name="T10" fmla="*/ 37 w 172"/>
                <a:gd name="T11" fmla="*/ 136 h 194"/>
                <a:gd name="T12" fmla="*/ 0 w 172"/>
                <a:gd name="T13" fmla="*/ 180 h 194"/>
                <a:gd name="T14" fmla="*/ 17 w 172"/>
                <a:gd name="T15" fmla="*/ 194 h 194"/>
                <a:gd name="T16" fmla="*/ 54 w 172"/>
                <a:gd name="T17" fmla="*/ 150 h 194"/>
                <a:gd name="T18" fmla="*/ 65 w 172"/>
                <a:gd name="T19" fmla="*/ 158 h 194"/>
                <a:gd name="T20" fmla="*/ 94 w 172"/>
                <a:gd name="T21" fmla="*/ 155 h 194"/>
                <a:gd name="T22" fmla="*/ 165 w 172"/>
                <a:gd name="T23" fmla="*/ 61 h 194"/>
                <a:gd name="T24" fmla="*/ 162 w 172"/>
                <a:gd name="T25" fmla="*/ 3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194">
                  <a:moveTo>
                    <a:pt x="162" y="31"/>
                  </a:moveTo>
                  <a:cubicBezTo>
                    <a:pt x="132" y="7"/>
                    <a:pt x="132" y="7"/>
                    <a:pt x="132" y="7"/>
                  </a:cubicBezTo>
                  <a:cubicBezTo>
                    <a:pt x="123" y="0"/>
                    <a:pt x="110" y="1"/>
                    <a:pt x="103" y="10"/>
                  </a:cubicBezTo>
                  <a:cubicBezTo>
                    <a:pt x="24" y="97"/>
                    <a:pt x="24" y="97"/>
                    <a:pt x="24" y="97"/>
                  </a:cubicBezTo>
                  <a:cubicBezTo>
                    <a:pt x="16" y="106"/>
                    <a:pt x="18" y="120"/>
                    <a:pt x="27" y="127"/>
                  </a:cubicBezTo>
                  <a:cubicBezTo>
                    <a:pt x="37" y="136"/>
                    <a:pt x="37" y="136"/>
                    <a:pt x="37" y="136"/>
                  </a:cubicBezTo>
                  <a:cubicBezTo>
                    <a:pt x="0" y="180"/>
                    <a:pt x="0" y="180"/>
                    <a:pt x="0" y="180"/>
                  </a:cubicBezTo>
                  <a:cubicBezTo>
                    <a:pt x="17" y="194"/>
                    <a:pt x="17" y="194"/>
                    <a:pt x="17" y="194"/>
                  </a:cubicBezTo>
                  <a:cubicBezTo>
                    <a:pt x="54" y="150"/>
                    <a:pt x="54" y="150"/>
                    <a:pt x="54" y="150"/>
                  </a:cubicBezTo>
                  <a:cubicBezTo>
                    <a:pt x="65" y="158"/>
                    <a:pt x="65" y="158"/>
                    <a:pt x="65" y="158"/>
                  </a:cubicBezTo>
                  <a:cubicBezTo>
                    <a:pt x="74" y="166"/>
                    <a:pt x="87" y="164"/>
                    <a:pt x="94" y="155"/>
                  </a:cubicBezTo>
                  <a:cubicBezTo>
                    <a:pt x="165" y="61"/>
                    <a:pt x="165" y="61"/>
                    <a:pt x="165" y="61"/>
                  </a:cubicBezTo>
                  <a:cubicBezTo>
                    <a:pt x="172" y="52"/>
                    <a:pt x="171" y="39"/>
                    <a:pt x="16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 name="Freeform 8"/>
            <p:cNvSpPr>
              <a:spLocks noEditPoints="1"/>
            </p:cNvSpPr>
            <p:nvPr/>
          </p:nvSpPr>
          <p:spPr bwMode="auto">
            <a:xfrm>
              <a:off x="2717" y="2080"/>
              <a:ext cx="398" cy="176"/>
            </a:xfrm>
            <a:custGeom>
              <a:avLst/>
              <a:gdLst>
                <a:gd name="T0" fmla="*/ 208 w 219"/>
                <a:gd name="T1" fmla="*/ 42 h 97"/>
                <a:gd name="T2" fmla="*/ 168 w 219"/>
                <a:gd name="T3" fmla="*/ 22 h 97"/>
                <a:gd name="T4" fmla="*/ 123 w 219"/>
                <a:gd name="T5" fmla="*/ 0 h 97"/>
                <a:gd name="T6" fmla="*/ 79 w 219"/>
                <a:gd name="T7" fmla="*/ 17 h 97"/>
                <a:gd name="T8" fmla="*/ 40 w 219"/>
                <a:gd name="T9" fmla="*/ 44 h 97"/>
                <a:gd name="T10" fmla="*/ 77 w 219"/>
                <a:gd name="T11" fmla="*/ 96 h 97"/>
                <a:gd name="T12" fmla="*/ 172 w 219"/>
                <a:gd name="T13" fmla="*/ 92 h 97"/>
                <a:gd name="T14" fmla="*/ 215 w 219"/>
                <a:gd name="T15" fmla="*/ 76 h 97"/>
                <a:gd name="T16" fmla="*/ 208 w 219"/>
                <a:gd name="T17" fmla="*/ 42 h 97"/>
                <a:gd name="T18" fmla="*/ 118 w 219"/>
                <a:gd name="T19" fmla="*/ 63 h 97"/>
                <a:gd name="T20" fmla="*/ 84 w 219"/>
                <a:gd name="T21" fmla="*/ 40 h 97"/>
                <a:gd name="T22" fmla="*/ 118 w 219"/>
                <a:gd name="T23" fmla="*/ 17 h 97"/>
                <a:gd name="T24" fmla="*/ 151 w 219"/>
                <a:gd name="T25" fmla="*/ 40 h 97"/>
                <a:gd name="T26" fmla="*/ 118 w 219"/>
                <a:gd name="T27"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97">
                  <a:moveTo>
                    <a:pt x="208" y="42"/>
                  </a:moveTo>
                  <a:cubicBezTo>
                    <a:pt x="199" y="32"/>
                    <a:pt x="179" y="29"/>
                    <a:pt x="168" y="22"/>
                  </a:cubicBezTo>
                  <a:cubicBezTo>
                    <a:pt x="150" y="11"/>
                    <a:pt x="146" y="0"/>
                    <a:pt x="123" y="0"/>
                  </a:cubicBezTo>
                  <a:cubicBezTo>
                    <a:pt x="104" y="0"/>
                    <a:pt x="92" y="4"/>
                    <a:pt x="79" y="17"/>
                  </a:cubicBezTo>
                  <a:cubicBezTo>
                    <a:pt x="67" y="28"/>
                    <a:pt x="50" y="32"/>
                    <a:pt x="40" y="44"/>
                  </a:cubicBezTo>
                  <a:cubicBezTo>
                    <a:pt x="0" y="71"/>
                    <a:pt x="48" y="96"/>
                    <a:pt x="77" y="96"/>
                  </a:cubicBezTo>
                  <a:cubicBezTo>
                    <a:pt x="109" y="97"/>
                    <a:pt x="140" y="94"/>
                    <a:pt x="172" y="92"/>
                  </a:cubicBezTo>
                  <a:cubicBezTo>
                    <a:pt x="187" y="91"/>
                    <a:pt x="208" y="92"/>
                    <a:pt x="215" y="76"/>
                  </a:cubicBezTo>
                  <a:cubicBezTo>
                    <a:pt x="219" y="67"/>
                    <a:pt x="215" y="49"/>
                    <a:pt x="208" y="42"/>
                  </a:cubicBezTo>
                  <a:close/>
                  <a:moveTo>
                    <a:pt x="118" y="63"/>
                  </a:moveTo>
                  <a:cubicBezTo>
                    <a:pt x="99" y="63"/>
                    <a:pt x="84" y="52"/>
                    <a:pt x="84" y="40"/>
                  </a:cubicBezTo>
                  <a:cubicBezTo>
                    <a:pt x="84" y="27"/>
                    <a:pt x="99" y="17"/>
                    <a:pt x="118" y="17"/>
                  </a:cubicBezTo>
                  <a:cubicBezTo>
                    <a:pt x="136" y="17"/>
                    <a:pt x="151" y="27"/>
                    <a:pt x="151" y="40"/>
                  </a:cubicBezTo>
                  <a:cubicBezTo>
                    <a:pt x="151" y="52"/>
                    <a:pt x="136" y="63"/>
                    <a:pt x="11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 name="Freeform 9"/>
            <p:cNvSpPr/>
            <p:nvPr/>
          </p:nvSpPr>
          <p:spPr bwMode="auto">
            <a:xfrm>
              <a:off x="2797" y="2876"/>
              <a:ext cx="234" cy="232"/>
            </a:xfrm>
            <a:custGeom>
              <a:avLst/>
              <a:gdLst>
                <a:gd name="T0" fmla="*/ 121 w 129"/>
                <a:gd name="T1" fmla="*/ 68 h 128"/>
                <a:gd name="T2" fmla="*/ 96 w 129"/>
                <a:gd name="T3" fmla="*/ 80 h 128"/>
                <a:gd name="T4" fmla="*/ 91 w 129"/>
                <a:gd name="T5" fmla="*/ 81 h 128"/>
                <a:gd name="T6" fmla="*/ 86 w 129"/>
                <a:gd name="T7" fmla="*/ 80 h 128"/>
                <a:gd name="T8" fmla="*/ 80 w 129"/>
                <a:gd name="T9" fmla="*/ 74 h 128"/>
                <a:gd name="T10" fmla="*/ 46 w 129"/>
                <a:gd name="T11" fmla="*/ 1 h 128"/>
                <a:gd name="T12" fmla="*/ 38 w 129"/>
                <a:gd name="T13" fmla="*/ 0 h 128"/>
                <a:gd name="T14" fmla="*/ 13 w 129"/>
                <a:gd name="T15" fmla="*/ 9 h 128"/>
                <a:gd name="T16" fmla="*/ 0 w 129"/>
                <a:gd name="T17" fmla="*/ 38 h 128"/>
                <a:gd name="T18" fmla="*/ 12 w 129"/>
                <a:gd name="T19" fmla="*/ 63 h 128"/>
                <a:gd name="T20" fmla="*/ 27 w 129"/>
                <a:gd name="T21" fmla="*/ 78 h 128"/>
                <a:gd name="T22" fmla="*/ 25 w 129"/>
                <a:gd name="T23" fmla="*/ 78 h 128"/>
                <a:gd name="T24" fmla="*/ 13 w 129"/>
                <a:gd name="T25" fmla="*/ 92 h 128"/>
                <a:gd name="T26" fmla="*/ 25 w 129"/>
                <a:gd name="T27" fmla="*/ 108 h 128"/>
                <a:gd name="T28" fmla="*/ 26 w 129"/>
                <a:gd name="T29" fmla="*/ 108 h 128"/>
                <a:gd name="T30" fmla="*/ 58 w 129"/>
                <a:gd name="T31" fmla="*/ 109 h 128"/>
                <a:gd name="T32" fmla="*/ 62 w 129"/>
                <a:gd name="T33" fmla="*/ 113 h 128"/>
                <a:gd name="T34" fmla="*/ 62 w 129"/>
                <a:gd name="T35" fmla="*/ 113 h 128"/>
                <a:gd name="T36" fmla="*/ 64 w 129"/>
                <a:gd name="T37" fmla="*/ 115 h 128"/>
                <a:gd name="T38" fmla="*/ 65 w 129"/>
                <a:gd name="T39" fmla="*/ 115 h 128"/>
                <a:gd name="T40" fmla="*/ 76 w 129"/>
                <a:gd name="T41" fmla="*/ 126 h 128"/>
                <a:gd name="T42" fmla="*/ 79 w 129"/>
                <a:gd name="T43" fmla="*/ 128 h 128"/>
                <a:gd name="T44" fmla="*/ 82 w 129"/>
                <a:gd name="T45" fmla="*/ 126 h 128"/>
                <a:gd name="T46" fmla="*/ 127 w 129"/>
                <a:gd name="T47" fmla="*/ 81 h 128"/>
                <a:gd name="T48" fmla="*/ 129 w 129"/>
                <a:gd name="T49" fmla="*/ 78 h 128"/>
                <a:gd name="T50" fmla="*/ 127 w 129"/>
                <a:gd name="T51" fmla="*/ 75 h 128"/>
                <a:gd name="T52" fmla="*/ 121 w 129"/>
                <a:gd name="T53"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128">
                  <a:moveTo>
                    <a:pt x="121" y="68"/>
                  </a:moveTo>
                  <a:cubicBezTo>
                    <a:pt x="96" y="80"/>
                    <a:pt x="96" y="80"/>
                    <a:pt x="96" y="80"/>
                  </a:cubicBezTo>
                  <a:cubicBezTo>
                    <a:pt x="94" y="81"/>
                    <a:pt x="92" y="81"/>
                    <a:pt x="91" y="81"/>
                  </a:cubicBezTo>
                  <a:cubicBezTo>
                    <a:pt x="89" y="81"/>
                    <a:pt x="88" y="81"/>
                    <a:pt x="86" y="80"/>
                  </a:cubicBezTo>
                  <a:cubicBezTo>
                    <a:pt x="83" y="79"/>
                    <a:pt x="81" y="77"/>
                    <a:pt x="80" y="74"/>
                  </a:cubicBezTo>
                  <a:cubicBezTo>
                    <a:pt x="46" y="1"/>
                    <a:pt x="46" y="1"/>
                    <a:pt x="46" y="1"/>
                  </a:cubicBezTo>
                  <a:cubicBezTo>
                    <a:pt x="43" y="1"/>
                    <a:pt x="41" y="0"/>
                    <a:pt x="38" y="0"/>
                  </a:cubicBezTo>
                  <a:cubicBezTo>
                    <a:pt x="23" y="0"/>
                    <a:pt x="13" y="9"/>
                    <a:pt x="13" y="9"/>
                  </a:cubicBezTo>
                  <a:cubicBezTo>
                    <a:pt x="4" y="18"/>
                    <a:pt x="0" y="28"/>
                    <a:pt x="0" y="38"/>
                  </a:cubicBezTo>
                  <a:cubicBezTo>
                    <a:pt x="0" y="53"/>
                    <a:pt x="12" y="63"/>
                    <a:pt x="12" y="63"/>
                  </a:cubicBezTo>
                  <a:cubicBezTo>
                    <a:pt x="27" y="78"/>
                    <a:pt x="27" y="78"/>
                    <a:pt x="27" y="78"/>
                  </a:cubicBezTo>
                  <a:cubicBezTo>
                    <a:pt x="26" y="78"/>
                    <a:pt x="25" y="78"/>
                    <a:pt x="25" y="78"/>
                  </a:cubicBezTo>
                  <a:cubicBezTo>
                    <a:pt x="19" y="79"/>
                    <a:pt x="15" y="84"/>
                    <a:pt x="13" y="92"/>
                  </a:cubicBezTo>
                  <a:cubicBezTo>
                    <a:pt x="12" y="101"/>
                    <a:pt x="20" y="106"/>
                    <a:pt x="25" y="108"/>
                  </a:cubicBezTo>
                  <a:cubicBezTo>
                    <a:pt x="25" y="108"/>
                    <a:pt x="26" y="108"/>
                    <a:pt x="26" y="108"/>
                  </a:cubicBezTo>
                  <a:cubicBezTo>
                    <a:pt x="58" y="109"/>
                    <a:pt x="58" y="109"/>
                    <a:pt x="58" y="109"/>
                  </a:cubicBezTo>
                  <a:cubicBezTo>
                    <a:pt x="62" y="113"/>
                    <a:pt x="62" y="113"/>
                    <a:pt x="62" y="113"/>
                  </a:cubicBezTo>
                  <a:cubicBezTo>
                    <a:pt x="62" y="113"/>
                    <a:pt x="62" y="113"/>
                    <a:pt x="62" y="113"/>
                  </a:cubicBezTo>
                  <a:cubicBezTo>
                    <a:pt x="64" y="115"/>
                    <a:pt x="64" y="115"/>
                    <a:pt x="64" y="115"/>
                  </a:cubicBezTo>
                  <a:cubicBezTo>
                    <a:pt x="65" y="115"/>
                    <a:pt x="65" y="115"/>
                    <a:pt x="65" y="115"/>
                  </a:cubicBezTo>
                  <a:cubicBezTo>
                    <a:pt x="76" y="126"/>
                    <a:pt x="76" y="126"/>
                    <a:pt x="76" y="126"/>
                  </a:cubicBezTo>
                  <a:cubicBezTo>
                    <a:pt x="77" y="127"/>
                    <a:pt x="78" y="128"/>
                    <a:pt x="79" y="128"/>
                  </a:cubicBezTo>
                  <a:cubicBezTo>
                    <a:pt x="80" y="128"/>
                    <a:pt x="81" y="127"/>
                    <a:pt x="82" y="126"/>
                  </a:cubicBezTo>
                  <a:cubicBezTo>
                    <a:pt x="127" y="81"/>
                    <a:pt x="127" y="81"/>
                    <a:pt x="127" y="81"/>
                  </a:cubicBezTo>
                  <a:cubicBezTo>
                    <a:pt x="128" y="80"/>
                    <a:pt x="129" y="79"/>
                    <a:pt x="129" y="78"/>
                  </a:cubicBezTo>
                  <a:cubicBezTo>
                    <a:pt x="129" y="77"/>
                    <a:pt x="128" y="76"/>
                    <a:pt x="127" y="75"/>
                  </a:cubicBezTo>
                  <a:lnTo>
                    <a:pt x="121"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 name="Freeform 10"/>
            <p:cNvSpPr/>
            <p:nvPr/>
          </p:nvSpPr>
          <p:spPr bwMode="auto">
            <a:xfrm>
              <a:off x="2861" y="2759"/>
              <a:ext cx="216" cy="249"/>
            </a:xfrm>
            <a:custGeom>
              <a:avLst/>
              <a:gdLst>
                <a:gd name="T0" fmla="*/ 118 w 119"/>
                <a:gd name="T1" fmla="*/ 50 h 137"/>
                <a:gd name="T2" fmla="*/ 107 w 119"/>
                <a:gd name="T3" fmla="*/ 33 h 137"/>
                <a:gd name="T4" fmla="*/ 102 w 119"/>
                <a:gd name="T5" fmla="*/ 33 h 137"/>
                <a:gd name="T6" fmla="*/ 90 w 119"/>
                <a:gd name="T7" fmla="*/ 39 h 137"/>
                <a:gd name="T8" fmla="*/ 89 w 119"/>
                <a:gd name="T9" fmla="*/ 41 h 137"/>
                <a:gd name="T10" fmla="*/ 81 w 119"/>
                <a:gd name="T11" fmla="*/ 22 h 137"/>
                <a:gd name="T12" fmla="*/ 49 w 119"/>
                <a:gd name="T13" fmla="*/ 0 h 137"/>
                <a:gd name="T14" fmla="*/ 30 w 119"/>
                <a:gd name="T15" fmla="*/ 4 h 137"/>
                <a:gd name="T16" fmla="*/ 15 w 119"/>
                <a:gd name="T17" fmla="*/ 54 h 137"/>
                <a:gd name="T18" fmla="*/ 52 w 119"/>
                <a:gd name="T19" fmla="*/ 135 h 137"/>
                <a:gd name="T20" fmla="*/ 54 w 119"/>
                <a:gd name="T21" fmla="*/ 137 h 137"/>
                <a:gd name="T22" fmla="*/ 56 w 119"/>
                <a:gd name="T23" fmla="*/ 137 h 137"/>
                <a:gd name="T24" fmla="*/ 57 w 119"/>
                <a:gd name="T25" fmla="*/ 137 h 137"/>
                <a:gd name="T26" fmla="*/ 116 w 119"/>
                <a:gd name="T27" fmla="*/ 110 h 137"/>
                <a:gd name="T28" fmla="*/ 118 w 119"/>
                <a:gd name="T29" fmla="*/ 104 h 137"/>
                <a:gd name="T30" fmla="*/ 111 w 119"/>
                <a:gd name="T31" fmla="*/ 90 h 137"/>
                <a:gd name="T32" fmla="*/ 111 w 119"/>
                <a:gd name="T33" fmla="*/ 89 h 137"/>
                <a:gd name="T34" fmla="*/ 107 w 119"/>
                <a:gd name="T35" fmla="*/ 81 h 137"/>
                <a:gd name="T36" fmla="*/ 118 w 119"/>
                <a:gd name="T37" fmla="*/ 51 h 137"/>
                <a:gd name="T38" fmla="*/ 118 w 119"/>
                <a:gd name="T39" fmla="*/ 5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37">
                  <a:moveTo>
                    <a:pt x="118" y="50"/>
                  </a:moveTo>
                  <a:cubicBezTo>
                    <a:pt x="118" y="44"/>
                    <a:pt x="116" y="35"/>
                    <a:pt x="107" y="33"/>
                  </a:cubicBezTo>
                  <a:cubicBezTo>
                    <a:pt x="106" y="33"/>
                    <a:pt x="104" y="33"/>
                    <a:pt x="102" y="33"/>
                  </a:cubicBezTo>
                  <a:cubicBezTo>
                    <a:pt x="95" y="33"/>
                    <a:pt x="92" y="36"/>
                    <a:pt x="90" y="39"/>
                  </a:cubicBezTo>
                  <a:cubicBezTo>
                    <a:pt x="90" y="40"/>
                    <a:pt x="90" y="40"/>
                    <a:pt x="89" y="41"/>
                  </a:cubicBezTo>
                  <a:cubicBezTo>
                    <a:pt x="81" y="22"/>
                    <a:pt x="81" y="22"/>
                    <a:pt x="81" y="22"/>
                  </a:cubicBezTo>
                  <a:cubicBezTo>
                    <a:pt x="80" y="21"/>
                    <a:pt x="72" y="0"/>
                    <a:pt x="49" y="0"/>
                  </a:cubicBezTo>
                  <a:cubicBezTo>
                    <a:pt x="43" y="0"/>
                    <a:pt x="37" y="1"/>
                    <a:pt x="30" y="4"/>
                  </a:cubicBezTo>
                  <a:cubicBezTo>
                    <a:pt x="30" y="4"/>
                    <a:pt x="0" y="21"/>
                    <a:pt x="15" y="54"/>
                  </a:cubicBezTo>
                  <a:cubicBezTo>
                    <a:pt x="52" y="135"/>
                    <a:pt x="52" y="135"/>
                    <a:pt x="52" y="135"/>
                  </a:cubicBezTo>
                  <a:cubicBezTo>
                    <a:pt x="52" y="136"/>
                    <a:pt x="53" y="136"/>
                    <a:pt x="54" y="137"/>
                  </a:cubicBezTo>
                  <a:cubicBezTo>
                    <a:pt x="55" y="137"/>
                    <a:pt x="55" y="137"/>
                    <a:pt x="56" y="137"/>
                  </a:cubicBezTo>
                  <a:cubicBezTo>
                    <a:pt x="56" y="137"/>
                    <a:pt x="57" y="137"/>
                    <a:pt x="57" y="137"/>
                  </a:cubicBezTo>
                  <a:cubicBezTo>
                    <a:pt x="116" y="110"/>
                    <a:pt x="116" y="110"/>
                    <a:pt x="116" y="110"/>
                  </a:cubicBezTo>
                  <a:cubicBezTo>
                    <a:pt x="118" y="109"/>
                    <a:pt x="119" y="106"/>
                    <a:pt x="118" y="104"/>
                  </a:cubicBezTo>
                  <a:cubicBezTo>
                    <a:pt x="111" y="90"/>
                    <a:pt x="111" y="90"/>
                    <a:pt x="111" y="90"/>
                  </a:cubicBezTo>
                  <a:cubicBezTo>
                    <a:pt x="111" y="89"/>
                    <a:pt x="111" y="89"/>
                    <a:pt x="111" y="89"/>
                  </a:cubicBezTo>
                  <a:cubicBezTo>
                    <a:pt x="107" y="81"/>
                    <a:pt x="107" y="81"/>
                    <a:pt x="107" y="81"/>
                  </a:cubicBezTo>
                  <a:cubicBezTo>
                    <a:pt x="118" y="51"/>
                    <a:pt x="118" y="51"/>
                    <a:pt x="118" y="51"/>
                  </a:cubicBezTo>
                  <a:cubicBezTo>
                    <a:pt x="118" y="50"/>
                    <a:pt x="118" y="50"/>
                    <a:pt x="1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 name="Freeform 11"/>
            <p:cNvSpPr/>
            <p:nvPr/>
          </p:nvSpPr>
          <p:spPr bwMode="auto">
            <a:xfrm>
              <a:off x="4285" y="1306"/>
              <a:ext cx="350" cy="207"/>
            </a:xfrm>
            <a:custGeom>
              <a:avLst/>
              <a:gdLst>
                <a:gd name="T0" fmla="*/ 148 w 193"/>
                <a:gd name="T1" fmla="*/ 18 h 114"/>
                <a:gd name="T2" fmla="*/ 128 w 193"/>
                <a:gd name="T3" fmla="*/ 58 h 114"/>
                <a:gd name="T4" fmla="*/ 135 w 193"/>
                <a:gd name="T5" fmla="*/ 10 h 114"/>
                <a:gd name="T6" fmla="*/ 98 w 193"/>
                <a:gd name="T7" fmla="*/ 0 h 114"/>
                <a:gd name="T8" fmla="*/ 91 w 193"/>
                <a:gd name="T9" fmla="*/ 0 h 114"/>
                <a:gd name="T10" fmla="*/ 94 w 193"/>
                <a:gd name="T11" fmla="*/ 51 h 114"/>
                <a:gd name="T12" fmla="*/ 78 w 193"/>
                <a:gd name="T13" fmla="*/ 4 h 114"/>
                <a:gd name="T14" fmla="*/ 77 w 193"/>
                <a:gd name="T15" fmla="*/ 1 h 114"/>
                <a:gd name="T16" fmla="*/ 39 w 193"/>
                <a:gd name="T17" fmla="*/ 20 h 114"/>
                <a:gd name="T18" fmla="*/ 54 w 193"/>
                <a:gd name="T19" fmla="*/ 68 h 114"/>
                <a:gd name="T20" fmla="*/ 29 w 193"/>
                <a:gd name="T21" fmla="*/ 29 h 114"/>
                <a:gd name="T22" fmla="*/ 0 w 193"/>
                <a:gd name="T23" fmla="*/ 67 h 114"/>
                <a:gd name="T24" fmla="*/ 97 w 193"/>
                <a:gd name="T25" fmla="*/ 104 h 114"/>
                <a:gd name="T26" fmla="*/ 192 w 193"/>
                <a:gd name="T27" fmla="*/ 74 h 114"/>
                <a:gd name="T28" fmla="*/ 148 w 193"/>
                <a:gd name="T29"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14">
                  <a:moveTo>
                    <a:pt x="148" y="18"/>
                  </a:moveTo>
                  <a:cubicBezTo>
                    <a:pt x="148" y="49"/>
                    <a:pt x="115" y="76"/>
                    <a:pt x="128" y="58"/>
                  </a:cubicBezTo>
                  <a:cubicBezTo>
                    <a:pt x="141" y="40"/>
                    <a:pt x="136" y="16"/>
                    <a:pt x="135" y="10"/>
                  </a:cubicBezTo>
                  <a:cubicBezTo>
                    <a:pt x="124" y="5"/>
                    <a:pt x="112" y="1"/>
                    <a:pt x="98" y="0"/>
                  </a:cubicBezTo>
                  <a:cubicBezTo>
                    <a:pt x="95" y="0"/>
                    <a:pt x="93" y="0"/>
                    <a:pt x="91" y="0"/>
                  </a:cubicBezTo>
                  <a:cubicBezTo>
                    <a:pt x="111" y="27"/>
                    <a:pt x="90" y="75"/>
                    <a:pt x="94" y="51"/>
                  </a:cubicBezTo>
                  <a:cubicBezTo>
                    <a:pt x="98" y="27"/>
                    <a:pt x="78" y="4"/>
                    <a:pt x="78" y="4"/>
                  </a:cubicBezTo>
                  <a:cubicBezTo>
                    <a:pt x="78" y="4"/>
                    <a:pt x="78" y="3"/>
                    <a:pt x="77" y="1"/>
                  </a:cubicBezTo>
                  <a:cubicBezTo>
                    <a:pt x="63" y="4"/>
                    <a:pt x="50" y="12"/>
                    <a:pt x="39" y="20"/>
                  </a:cubicBezTo>
                  <a:cubicBezTo>
                    <a:pt x="65" y="42"/>
                    <a:pt x="56" y="92"/>
                    <a:pt x="54" y="68"/>
                  </a:cubicBezTo>
                  <a:cubicBezTo>
                    <a:pt x="52" y="48"/>
                    <a:pt x="36" y="34"/>
                    <a:pt x="29" y="29"/>
                  </a:cubicBezTo>
                  <a:cubicBezTo>
                    <a:pt x="10" y="47"/>
                    <a:pt x="0" y="67"/>
                    <a:pt x="0" y="67"/>
                  </a:cubicBezTo>
                  <a:cubicBezTo>
                    <a:pt x="5" y="111"/>
                    <a:pt x="52" y="94"/>
                    <a:pt x="97" y="104"/>
                  </a:cubicBezTo>
                  <a:cubicBezTo>
                    <a:pt x="142" y="114"/>
                    <a:pt x="190" y="89"/>
                    <a:pt x="192" y="74"/>
                  </a:cubicBezTo>
                  <a:cubicBezTo>
                    <a:pt x="193" y="65"/>
                    <a:pt x="177" y="37"/>
                    <a:pt x="14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 name="Freeform 12"/>
            <p:cNvSpPr/>
            <p:nvPr/>
          </p:nvSpPr>
          <p:spPr bwMode="auto">
            <a:xfrm>
              <a:off x="4309" y="611"/>
              <a:ext cx="299" cy="201"/>
            </a:xfrm>
            <a:custGeom>
              <a:avLst/>
              <a:gdLst>
                <a:gd name="T0" fmla="*/ 146 w 165"/>
                <a:gd name="T1" fmla="*/ 69 h 111"/>
                <a:gd name="T2" fmla="*/ 115 w 165"/>
                <a:gd name="T3" fmla="*/ 60 h 111"/>
                <a:gd name="T4" fmla="*/ 106 w 165"/>
                <a:gd name="T5" fmla="*/ 78 h 111"/>
                <a:gd name="T6" fmla="*/ 95 w 165"/>
                <a:gd name="T7" fmla="*/ 84 h 111"/>
                <a:gd name="T8" fmla="*/ 90 w 165"/>
                <a:gd name="T9" fmla="*/ 83 h 111"/>
                <a:gd name="T10" fmla="*/ 84 w 165"/>
                <a:gd name="T11" fmla="*/ 76 h 111"/>
                <a:gd name="T12" fmla="*/ 83 w 165"/>
                <a:gd name="T13" fmla="*/ 74 h 111"/>
                <a:gd name="T14" fmla="*/ 77 w 165"/>
                <a:gd name="T15" fmla="*/ 75 h 111"/>
                <a:gd name="T16" fmla="*/ 72 w 165"/>
                <a:gd name="T17" fmla="*/ 74 h 111"/>
                <a:gd name="T18" fmla="*/ 65 w 165"/>
                <a:gd name="T19" fmla="*/ 65 h 111"/>
                <a:gd name="T20" fmla="*/ 59 w 165"/>
                <a:gd name="T21" fmla="*/ 66 h 111"/>
                <a:gd name="T22" fmla="*/ 54 w 165"/>
                <a:gd name="T23" fmla="*/ 65 h 111"/>
                <a:gd name="T24" fmla="*/ 49 w 165"/>
                <a:gd name="T25" fmla="*/ 49 h 111"/>
                <a:gd name="T26" fmla="*/ 59 w 165"/>
                <a:gd name="T27" fmla="*/ 29 h 111"/>
                <a:gd name="T28" fmla="*/ 42 w 165"/>
                <a:gd name="T29" fmla="*/ 10 h 111"/>
                <a:gd name="T30" fmla="*/ 24 w 165"/>
                <a:gd name="T31" fmla="*/ 0 h 111"/>
                <a:gd name="T32" fmla="*/ 13 w 165"/>
                <a:gd name="T33" fmla="*/ 3 h 111"/>
                <a:gd name="T34" fmla="*/ 6 w 165"/>
                <a:gd name="T35" fmla="*/ 32 h 111"/>
                <a:gd name="T36" fmla="*/ 137 w 165"/>
                <a:gd name="T37" fmla="*/ 111 h 111"/>
                <a:gd name="T38" fmla="*/ 142 w 165"/>
                <a:gd name="T39" fmla="*/ 111 h 111"/>
                <a:gd name="T40" fmla="*/ 163 w 165"/>
                <a:gd name="T41" fmla="*/ 94 h 111"/>
                <a:gd name="T42" fmla="*/ 146 w 165"/>
                <a:gd name="T43" fmla="*/ 6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111">
                  <a:moveTo>
                    <a:pt x="146" y="69"/>
                  </a:moveTo>
                  <a:cubicBezTo>
                    <a:pt x="135" y="67"/>
                    <a:pt x="125" y="64"/>
                    <a:pt x="115" y="60"/>
                  </a:cubicBezTo>
                  <a:cubicBezTo>
                    <a:pt x="106" y="78"/>
                    <a:pt x="106" y="78"/>
                    <a:pt x="106" y="78"/>
                  </a:cubicBezTo>
                  <a:cubicBezTo>
                    <a:pt x="104" y="82"/>
                    <a:pt x="100" y="84"/>
                    <a:pt x="95" y="84"/>
                  </a:cubicBezTo>
                  <a:cubicBezTo>
                    <a:pt x="93" y="84"/>
                    <a:pt x="91" y="84"/>
                    <a:pt x="90" y="83"/>
                  </a:cubicBezTo>
                  <a:cubicBezTo>
                    <a:pt x="87" y="82"/>
                    <a:pt x="85" y="79"/>
                    <a:pt x="84" y="76"/>
                  </a:cubicBezTo>
                  <a:cubicBezTo>
                    <a:pt x="83" y="75"/>
                    <a:pt x="83" y="75"/>
                    <a:pt x="83" y="74"/>
                  </a:cubicBezTo>
                  <a:cubicBezTo>
                    <a:pt x="81" y="75"/>
                    <a:pt x="79" y="75"/>
                    <a:pt x="77" y="75"/>
                  </a:cubicBezTo>
                  <a:cubicBezTo>
                    <a:pt x="75" y="75"/>
                    <a:pt x="73" y="75"/>
                    <a:pt x="72" y="74"/>
                  </a:cubicBezTo>
                  <a:cubicBezTo>
                    <a:pt x="68" y="72"/>
                    <a:pt x="66" y="69"/>
                    <a:pt x="65" y="65"/>
                  </a:cubicBezTo>
                  <a:cubicBezTo>
                    <a:pt x="63" y="66"/>
                    <a:pt x="61" y="66"/>
                    <a:pt x="59" y="66"/>
                  </a:cubicBezTo>
                  <a:cubicBezTo>
                    <a:pt x="57" y="66"/>
                    <a:pt x="56" y="66"/>
                    <a:pt x="54" y="65"/>
                  </a:cubicBezTo>
                  <a:cubicBezTo>
                    <a:pt x="48" y="62"/>
                    <a:pt x="46" y="55"/>
                    <a:pt x="49" y="49"/>
                  </a:cubicBezTo>
                  <a:cubicBezTo>
                    <a:pt x="59" y="29"/>
                    <a:pt x="59" y="29"/>
                    <a:pt x="59" y="29"/>
                  </a:cubicBezTo>
                  <a:cubicBezTo>
                    <a:pt x="47" y="19"/>
                    <a:pt x="42" y="11"/>
                    <a:pt x="42" y="10"/>
                  </a:cubicBezTo>
                  <a:cubicBezTo>
                    <a:pt x="38" y="4"/>
                    <a:pt x="31" y="0"/>
                    <a:pt x="24" y="0"/>
                  </a:cubicBezTo>
                  <a:cubicBezTo>
                    <a:pt x="20" y="0"/>
                    <a:pt x="16" y="1"/>
                    <a:pt x="13" y="3"/>
                  </a:cubicBezTo>
                  <a:cubicBezTo>
                    <a:pt x="3" y="9"/>
                    <a:pt x="0" y="22"/>
                    <a:pt x="6" y="32"/>
                  </a:cubicBezTo>
                  <a:cubicBezTo>
                    <a:pt x="7" y="35"/>
                    <a:pt x="41" y="90"/>
                    <a:pt x="137" y="111"/>
                  </a:cubicBezTo>
                  <a:cubicBezTo>
                    <a:pt x="139" y="111"/>
                    <a:pt x="140" y="111"/>
                    <a:pt x="142" y="111"/>
                  </a:cubicBezTo>
                  <a:cubicBezTo>
                    <a:pt x="152" y="111"/>
                    <a:pt x="160" y="104"/>
                    <a:pt x="163" y="94"/>
                  </a:cubicBezTo>
                  <a:cubicBezTo>
                    <a:pt x="165" y="83"/>
                    <a:pt x="158" y="71"/>
                    <a:pt x="14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3" name="Freeform 13"/>
            <p:cNvSpPr/>
            <p:nvPr/>
          </p:nvSpPr>
          <p:spPr bwMode="auto">
            <a:xfrm>
              <a:off x="4409" y="462"/>
              <a:ext cx="177" cy="287"/>
            </a:xfrm>
            <a:custGeom>
              <a:avLst/>
              <a:gdLst>
                <a:gd name="T0" fmla="*/ 3 w 98"/>
                <a:gd name="T1" fmla="*/ 140 h 158"/>
                <a:gd name="T2" fmla="*/ 4 w 98"/>
                <a:gd name="T3" fmla="*/ 140 h 158"/>
                <a:gd name="T4" fmla="*/ 8 w 98"/>
                <a:gd name="T5" fmla="*/ 138 h 158"/>
                <a:gd name="T6" fmla="*/ 26 w 98"/>
                <a:gd name="T7" fmla="*/ 102 h 158"/>
                <a:gd name="T8" fmla="*/ 35 w 98"/>
                <a:gd name="T9" fmla="*/ 95 h 158"/>
                <a:gd name="T10" fmla="*/ 44 w 98"/>
                <a:gd name="T11" fmla="*/ 94 h 158"/>
                <a:gd name="T12" fmla="*/ 19 w 98"/>
                <a:gd name="T13" fmla="*/ 143 h 158"/>
                <a:gd name="T14" fmla="*/ 20 w 98"/>
                <a:gd name="T15" fmla="*/ 149 h 158"/>
                <a:gd name="T16" fmla="*/ 22 w 98"/>
                <a:gd name="T17" fmla="*/ 149 h 158"/>
                <a:gd name="T18" fmla="*/ 26 w 98"/>
                <a:gd name="T19" fmla="*/ 147 h 158"/>
                <a:gd name="T20" fmla="*/ 51 w 98"/>
                <a:gd name="T21" fmla="*/ 98 h 158"/>
                <a:gd name="T22" fmla="*/ 55 w 98"/>
                <a:gd name="T23" fmla="*/ 117 h 158"/>
                <a:gd name="T24" fmla="*/ 36 w 98"/>
                <a:gd name="T25" fmla="*/ 153 h 158"/>
                <a:gd name="T26" fmla="*/ 38 w 98"/>
                <a:gd name="T27" fmla="*/ 158 h 158"/>
                <a:gd name="T28" fmla="*/ 40 w 98"/>
                <a:gd name="T29" fmla="*/ 158 h 158"/>
                <a:gd name="T30" fmla="*/ 44 w 98"/>
                <a:gd name="T31" fmla="*/ 156 h 158"/>
                <a:gd name="T32" fmla="*/ 62 w 98"/>
                <a:gd name="T33" fmla="*/ 120 h 158"/>
                <a:gd name="T34" fmla="*/ 54 w 98"/>
                <a:gd name="T35" fmla="*/ 90 h 158"/>
                <a:gd name="T36" fmla="*/ 97 w 98"/>
                <a:gd name="T37" fmla="*/ 7 h 158"/>
                <a:gd name="T38" fmla="*/ 95 w 98"/>
                <a:gd name="T39" fmla="*/ 1 h 158"/>
                <a:gd name="T40" fmla="*/ 90 w 98"/>
                <a:gd name="T41" fmla="*/ 3 h 158"/>
                <a:gd name="T42" fmla="*/ 47 w 98"/>
                <a:gd name="T43" fmla="*/ 87 h 158"/>
                <a:gd name="T44" fmla="*/ 33 w 98"/>
                <a:gd name="T45" fmla="*/ 87 h 158"/>
                <a:gd name="T46" fmla="*/ 19 w 98"/>
                <a:gd name="T47" fmla="*/ 99 h 158"/>
                <a:gd name="T48" fmla="*/ 1 w 98"/>
                <a:gd name="T49" fmla="*/ 134 h 158"/>
                <a:gd name="T50" fmla="*/ 3 w 98"/>
                <a:gd name="T51" fmla="*/ 14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 h="158">
                  <a:moveTo>
                    <a:pt x="3" y="140"/>
                  </a:moveTo>
                  <a:cubicBezTo>
                    <a:pt x="3" y="140"/>
                    <a:pt x="4" y="140"/>
                    <a:pt x="4" y="140"/>
                  </a:cubicBezTo>
                  <a:cubicBezTo>
                    <a:pt x="6" y="140"/>
                    <a:pt x="7" y="139"/>
                    <a:pt x="8" y="138"/>
                  </a:cubicBezTo>
                  <a:cubicBezTo>
                    <a:pt x="26" y="102"/>
                    <a:pt x="26" y="102"/>
                    <a:pt x="26" y="102"/>
                  </a:cubicBezTo>
                  <a:cubicBezTo>
                    <a:pt x="28" y="99"/>
                    <a:pt x="31" y="96"/>
                    <a:pt x="35" y="95"/>
                  </a:cubicBezTo>
                  <a:cubicBezTo>
                    <a:pt x="38" y="94"/>
                    <a:pt x="41" y="94"/>
                    <a:pt x="44" y="94"/>
                  </a:cubicBezTo>
                  <a:cubicBezTo>
                    <a:pt x="19" y="143"/>
                    <a:pt x="19" y="143"/>
                    <a:pt x="19" y="143"/>
                  </a:cubicBezTo>
                  <a:cubicBezTo>
                    <a:pt x="18" y="145"/>
                    <a:pt x="18" y="148"/>
                    <a:pt x="20" y="149"/>
                  </a:cubicBezTo>
                  <a:cubicBezTo>
                    <a:pt x="21" y="149"/>
                    <a:pt x="22" y="149"/>
                    <a:pt x="22" y="149"/>
                  </a:cubicBezTo>
                  <a:cubicBezTo>
                    <a:pt x="24" y="149"/>
                    <a:pt x="25" y="148"/>
                    <a:pt x="26" y="147"/>
                  </a:cubicBezTo>
                  <a:cubicBezTo>
                    <a:pt x="51" y="98"/>
                    <a:pt x="51" y="98"/>
                    <a:pt x="51" y="98"/>
                  </a:cubicBezTo>
                  <a:cubicBezTo>
                    <a:pt x="56" y="103"/>
                    <a:pt x="58" y="110"/>
                    <a:pt x="55" y="117"/>
                  </a:cubicBezTo>
                  <a:cubicBezTo>
                    <a:pt x="36" y="153"/>
                    <a:pt x="36" y="153"/>
                    <a:pt x="36" y="153"/>
                  </a:cubicBezTo>
                  <a:cubicBezTo>
                    <a:pt x="35" y="155"/>
                    <a:pt x="36" y="157"/>
                    <a:pt x="38" y="158"/>
                  </a:cubicBezTo>
                  <a:cubicBezTo>
                    <a:pt x="39" y="158"/>
                    <a:pt x="39" y="158"/>
                    <a:pt x="40" y="158"/>
                  </a:cubicBezTo>
                  <a:cubicBezTo>
                    <a:pt x="41" y="158"/>
                    <a:pt x="43" y="158"/>
                    <a:pt x="44" y="156"/>
                  </a:cubicBezTo>
                  <a:cubicBezTo>
                    <a:pt x="62" y="120"/>
                    <a:pt x="62" y="120"/>
                    <a:pt x="62" y="120"/>
                  </a:cubicBezTo>
                  <a:cubicBezTo>
                    <a:pt x="67" y="110"/>
                    <a:pt x="64" y="97"/>
                    <a:pt x="54" y="90"/>
                  </a:cubicBezTo>
                  <a:cubicBezTo>
                    <a:pt x="97" y="7"/>
                    <a:pt x="97" y="7"/>
                    <a:pt x="97" y="7"/>
                  </a:cubicBezTo>
                  <a:cubicBezTo>
                    <a:pt x="98" y="5"/>
                    <a:pt x="97" y="2"/>
                    <a:pt x="95" y="1"/>
                  </a:cubicBezTo>
                  <a:cubicBezTo>
                    <a:pt x="93" y="0"/>
                    <a:pt x="91" y="1"/>
                    <a:pt x="90" y="3"/>
                  </a:cubicBezTo>
                  <a:cubicBezTo>
                    <a:pt x="47" y="87"/>
                    <a:pt x="47" y="87"/>
                    <a:pt x="47" y="87"/>
                  </a:cubicBezTo>
                  <a:cubicBezTo>
                    <a:pt x="43" y="85"/>
                    <a:pt x="38" y="85"/>
                    <a:pt x="33" y="87"/>
                  </a:cubicBezTo>
                  <a:cubicBezTo>
                    <a:pt x="27" y="89"/>
                    <a:pt x="22" y="93"/>
                    <a:pt x="19" y="99"/>
                  </a:cubicBezTo>
                  <a:cubicBezTo>
                    <a:pt x="1" y="134"/>
                    <a:pt x="1" y="134"/>
                    <a:pt x="1" y="134"/>
                  </a:cubicBezTo>
                  <a:cubicBezTo>
                    <a:pt x="0" y="136"/>
                    <a:pt x="1" y="139"/>
                    <a:pt x="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4" name="Freeform 14"/>
            <p:cNvSpPr/>
            <p:nvPr/>
          </p:nvSpPr>
          <p:spPr bwMode="auto">
            <a:xfrm>
              <a:off x="1282" y="685"/>
              <a:ext cx="261" cy="127"/>
            </a:xfrm>
            <a:custGeom>
              <a:avLst/>
              <a:gdLst>
                <a:gd name="T0" fmla="*/ 116 w 144"/>
                <a:gd name="T1" fmla="*/ 7 h 70"/>
                <a:gd name="T2" fmla="*/ 108 w 144"/>
                <a:gd name="T3" fmla="*/ 45 h 70"/>
                <a:gd name="T4" fmla="*/ 104 w 144"/>
                <a:gd name="T5" fmla="*/ 49 h 70"/>
                <a:gd name="T6" fmla="*/ 103 w 144"/>
                <a:gd name="T7" fmla="*/ 49 h 70"/>
                <a:gd name="T8" fmla="*/ 100 w 144"/>
                <a:gd name="T9" fmla="*/ 44 h 70"/>
                <a:gd name="T10" fmla="*/ 107 w 144"/>
                <a:gd name="T11" fmla="*/ 8 h 70"/>
                <a:gd name="T12" fmla="*/ 76 w 144"/>
                <a:gd name="T13" fmla="*/ 10 h 70"/>
                <a:gd name="T14" fmla="*/ 76 w 144"/>
                <a:gd name="T15" fmla="*/ 47 h 70"/>
                <a:gd name="T16" fmla="*/ 72 w 144"/>
                <a:gd name="T17" fmla="*/ 51 h 70"/>
                <a:gd name="T18" fmla="*/ 68 w 144"/>
                <a:gd name="T19" fmla="*/ 47 h 70"/>
                <a:gd name="T20" fmla="*/ 68 w 144"/>
                <a:gd name="T21" fmla="*/ 10 h 70"/>
                <a:gd name="T22" fmla="*/ 37 w 144"/>
                <a:gd name="T23" fmla="*/ 8 h 70"/>
                <a:gd name="T24" fmla="*/ 44 w 144"/>
                <a:gd name="T25" fmla="*/ 44 h 70"/>
                <a:gd name="T26" fmla="*/ 41 w 144"/>
                <a:gd name="T27" fmla="*/ 49 h 70"/>
                <a:gd name="T28" fmla="*/ 40 w 144"/>
                <a:gd name="T29" fmla="*/ 49 h 70"/>
                <a:gd name="T30" fmla="*/ 36 w 144"/>
                <a:gd name="T31" fmla="*/ 45 h 70"/>
                <a:gd name="T32" fmla="*/ 29 w 144"/>
                <a:gd name="T33" fmla="*/ 7 h 70"/>
                <a:gd name="T34" fmla="*/ 0 w 144"/>
                <a:gd name="T35" fmla="*/ 0 h 70"/>
                <a:gd name="T36" fmla="*/ 11 w 144"/>
                <a:gd name="T37" fmla="*/ 62 h 70"/>
                <a:gd name="T38" fmla="*/ 72 w 144"/>
                <a:gd name="T39" fmla="*/ 70 h 70"/>
                <a:gd name="T40" fmla="*/ 131 w 144"/>
                <a:gd name="T41" fmla="*/ 62 h 70"/>
                <a:gd name="T42" fmla="*/ 144 w 144"/>
                <a:gd name="T43" fmla="*/ 0 h 70"/>
                <a:gd name="T44" fmla="*/ 116 w 144"/>
                <a:gd name="T45"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0">
                  <a:moveTo>
                    <a:pt x="116" y="7"/>
                  </a:moveTo>
                  <a:cubicBezTo>
                    <a:pt x="108" y="45"/>
                    <a:pt x="108" y="45"/>
                    <a:pt x="108" y="45"/>
                  </a:cubicBezTo>
                  <a:cubicBezTo>
                    <a:pt x="108" y="47"/>
                    <a:pt x="106" y="49"/>
                    <a:pt x="104" y="49"/>
                  </a:cubicBezTo>
                  <a:cubicBezTo>
                    <a:pt x="104" y="49"/>
                    <a:pt x="104" y="49"/>
                    <a:pt x="103" y="49"/>
                  </a:cubicBezTo>
                  <a:cubicBezTo>
                    <a:pt x="101" y="48"/>
                    <a:pt x="100" y="46"/>
                    <a:pt x="100" y="44"/>
                  </a:cubicBezTo>
                  <a:cubicBezTo>
                    <a:pt x="107" y="8"/>
                    <a:pt x="107" y="8"/>
                    <a:pt x="107" y="8"/>
                  </a:cubicBezTo>
                  <a:cubicBezTo>
                    <a:pt x="97" y="9"/>
                    <a:pt x="86" y="10"/>
                    <a:pt x="76" y="10"/>
                  </a:cubicBezTo>
                  <a:cubicBezTo>
                    <a:pt x="76" y="47"/>
                    <a:pt x="76" y="47"/>
                    <a:pt x="76" y="47"/>
                  </a:cubicBezTo>
                  <a:cubicBezTo>
                    <a:pt x="76" y="49"/>
                    <a:pt x="74" y="51"/>
                    <a:pt x="72" y="51"/>
                  </a:cubicBezTo>
                  <a:cubicBezTo>
                    <a:pt x="70" y="51"/>
                    <a:pt x="68" y="49"/>
                    <a:pt x="68" y="47"/>
                  </a:cubicBezTo>
                  <a:cubicBezTo>
                    <a:pt x="68" y="10"/>
                    <a:pt x="68" y="10"/>
                    <a:pt x="68" y="10"/>
                  </a:cubicBezTo>
                  <a:cubicBezTo>
                    <a:pt x="59" y="10"/>
                    <a:pt x="48" y="9"/>
                    <a:pt x="37" y="8"/>
                  </a:cubicBezTo>
                  <a:cubicBezTo>
                    <a:pt x="44" y="44"/>
                    <a:pt x="44" y="44"/>
                    <a:pt x="44" y="44"/>
                  </a:cubicBezTo>
                  <a:cubicBezTo>
                    <a:pt x="45" y="46"/>
                    <a:pt x="43" y="48"/>
                    <a:pt x="41" y="49"/>
                  </a:cubicBezTo>
                  <a:cubicBezTo>
                    <a:pt x="41" y="49"/>
                    <a:pt x="41" y="49"/>
                    <a:pt x="40" y="49"/>
                  </a:cubicBezTo>
                  <a:cubicBezTo>
                    <a:pt x="38" y="49"/>
                    <a:pt x="37" y="47"/>
                    <a:pt x="36" y="45"/>
                  </a:cubicBezTo>
                  <a:cubicBezTo>
                    <a:pt x="29" y="7"/>
                    <a:pt x="29" y="7"/>
                    <a:pt x="29" y="7"/>
                  </a:cubicBezTo>
                  <a:cubicBezTo>
                    <a:pt x="19" y="5"/>
                    <a:pt x="9" y="3"/>
                    <a:pt x="0" y="0"/>
                  </a:cubicBezTo>
                  <a:cubicBezTo>
                    <a:pt x="11" y="62"/>
                    <a:pt x="11" y="62"/>
                    <a:pt x="11" y="62"/>
                  </a:cubicBezTo>
                  <a:cubicBezTo>
                    <a:pt x="11" y="65"/>
                    <a:pt x="12" y="70"/>
                    <a:pt x="72" y="70"/>
                  </a:cubicBezTo>
                  <a:cubicBezTo>
                    <a:pt x="129" y="70"/>
                    <a:pt x="130" y="65"/>
                    <a:pt x="131" y="62"/>
                  </a:cubicBezTo>
                  <a:cubicBezTo>
                    <a:pt x="144" y="0"/>
                    <a:pt x="144" y="0"/>
                    <a:pt x="144" y="0"/>
                  </a:cubicBezTo>
                  <a:cubicBezTo>
                    <a:pt x="135" y="3"/>
                    <a:pt x="126" y="5"/>
                    <a:pt x="1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5" name="Freeform 15"/>
            <p:cNvSpPr>
              <a:spLocks noEditPoints="1"/>
            </p:cNvSpPr>
            <p:nvPr/>
          </p:nvSpPr>
          <p:spPr bwMode="auto">
            <a:xfrm>
              <a:off x="1240" y="464"/>
              <a:ext cx="349" cy="225"/>
            </a:xfrm>
            <a:custGeom>
              <a:avLst/>
              <a:gdLst>
                <a:gd name="T0" fmla="*/ 96 w 192"/>
                <a:gd name="T1" fmla="*/ 0 h 124"/>
                <a:gd name="T2" fmla="*/ 0 w 192"/>
                <a:gd name="T3" fmla="*/ 90 h 124"/>
                <a:gd name="T4" fmla="*/ 0 w 192"/>
                <a:gd name="T5" fmla="*/ 90 h 124"/>
                <a:gd name="T6" fmla="*/ 0 w 192"/>
                <a:gd name="T7" fmla="*/ 92 h 124"/>
                <a:gd name="T8" fmla="*/ 0 w 192"/>
                <a:gd name="T9" fmla="*/ 93 h 124"/>
                <a:gd name="T10" fmla="*/ 95 w 192"/>
                <a:gd name="T11" fmla="*/ 124 h 124"/>
                <a:gd name="T12" fmla="*/ 191 w 192"/>
                <a:gd name="T13" fmla="*/ 94 h 124"/>
                <a:gd name="T14" fmla="*/ 192 w 192"/>
                <a:gd name="T15" fmla="*/ 91 h 124"/>
                <a:gd name="T16" fmla="*/ 96 w 192"/>
                <a:gd name="T17" fmla="*/ 0 h 124"/>
                <a:gd name="T18" fmla="*/ 55 w 192"/>
                <a:gd name="T19" fmla="*/ 59 h 124"/>
                <a:gd name="T20" fmla="*/ 50 w 192"/>
                <a:gd name="T21" fmla="*/ 54 h 124"/>
                <a:gd name="T22" fmla="*/ 55 w 192"/>
                <a:gd name="T23" fmla="*/ 48 h 124"/>
                <a:gd name="T24" fmla="*/ 61 w 192"/>
                <a:gd name="T25" fmla="*/ 54 h 124"/>
                <a:gd name="T26" fmla="*/ 55 w 192"/>
                <a:gd name="T27" fmla="*/ 59 h 124"/>
                <a:gd name="T28" fmla="*/ 88 w 192"/>
                <a:gd name="T29" fmla="*/ 88 h 124"/>
                <a:gd name="T30" fmla="*/ 84 w 192"/>
                <a:gd name="T31" fmla="*/ 83 h 124"/>
                <a:gd name="T32" fmla="*/ 88 w 192"/>
                <a:gd name="T33" fmla="*/ 79 h 124"/>
                <a:gd name="T34" fmla="*/ 93 w 192"/>
                <a:gd name="T35" fmla="*/ 83 h 124"/>
                <a:gd name="T36" fmla="*/ 88 w 192"/>
                <a:gd name="T37" fmla="*/ 88 h 124"/>
                <a:gd name="T38" fmla="*/ 93 w 192"/>
                <a:gd name="T39" fmla="*/ 39 h 124"/>
                <a:gd name="T40" fmla="*/ 88 w 192"/>
                <a:gd name="T41" fmla="*/ 35 h 124"/>
                <a:gd name="T42" fmla="*/ 93 w 192"/>
                <a:gd name="T43" fmla="*/ 30 h 124"/>
                <a:gd name="T44" fmla="*/ 99 w 192"/>
                <a:gd name="T45" fmla="*/ 35 h 124"/>
                <a:gd name="T46" fmla="*/ 93 w 192"/>
                <a:gd name="T47" fmla="*/ 39 h 124"/>
                <a:gd name="T48" fmla="*/ 133 w 192"/>
                <a:gd name="T49" fmla="*/ 71 h 124"/>
                <a:gd name="T50" fmla="*/ 127 w 192"/>
                <a:gd name="T51" fmla="*/ 64 h 124"/>
                <a:gd name="T52" fmla="*/ 133 w 192"/>
                <a:gd name="T53" fmla="*/ 57 h 124"/>
                <a:gd name="T54" fmla="*/ 140 w 192"/>
                <a:gd name="T55" fmla="*/ 64 h 124"/>
                <a:gd name="T56" fmla="*/ 133 w 192"/>
                <a:gd name="T57"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124">
                  <a:moveTo>
                    <a:pt x="96" y="0"/>
                  </a:moveTo>
                  <a:cubicBezTo>
                    <a:pt x="43" y="0"/>
                    <a:pt x="0" y="40"/>
                    <a:pt x="0" y="90"/>
                  </a:cubicBezTo>
                  <a:cubicBezTo>
                    <a:pt x="0" y="90"/>
                    <a:pt x="0" y="90"/>
                    <a:pt x="0" y="90"/>
                  </a:cubicBezTo>
                  <a:cubicBezTo>
                    <a:pt x="0" y="92"/>
                    <a:pt x="0" y="92"/>
                    <a:pt x="0" y="92"/>
                  </a:cubicBezTo>
                  <a:cubicBezTo>
                    <a:pt x="0" y="93"/>
                    <a:pt x="0" y="93"/>
                    <a:pt x="0" y="93"/>
                  </a:cubicBezTo>
                  <a:cubicBezTo>
                    <a:pt x="2" y="113"/>
                    <a:pt x="50" y="124"/>
                    <a:pt x="95" y="124"/>
                  </a:cubicBezTo>
                  <a:cubicBezTo>
                    <a:pt x="140" y="124"/>
                    <a:pt x="186" y="114"/>
                    <a:pt x="191" y="94"/>
                  </a:cubicBezTo>
                  <a:cubicBezTo>
                    <a:pt x="191" y="93"/>
                    <a:pt x="192" y="92"/>
                    <a:pt x="192" y="91"/>
                  </a:cubicBezTo>
                  <a:cubicBezTo>
                    <a:pt x="192" y="41"/>
                    <a:pt x="148" y="0"/>
                    <a:pt x="96" y="0"/>
                  </a:cubicBezTo>
                  <a:close/>
                  <a:moveTo>
                    <a:pt x="55" y="59"/>
                  </a:moveTo>
                  <a:cubicBezTo>
                    <a:pt x="52" y="59"/>
                    <a:pt x="50" y="57"/>
                    <a:pt x="50" y="54"/>
                  </a:cubicBezTo>
                  <a:cubicBezTo>
                    <a:pt x="50" y="50"/>
                    <a:pt x="52" y="48"/>
                    <a:pt x="55" y="48"/>
                  </a:cubicBezTo>
                  <a:cubicBezTo>
                    <a:pt x="58" y="48"/>
                    <a:pt x="61" y="50"/>
                    <a:pt x="61" y="54"/>
                  </a:cubicBezTo>
                  <a:cubicBezTo>
                    <a:pt x="61" y="57"/>
                    <a:pt x="58" y="59"/>
                    <a:pt x="55" y="59"/>
                  </a:cubicBezTo>
                  <a:close/>
                  <a:moveTo>
                    <a:pt x="88" y="88"/>
                  </a:moveTo>
                  <a:cubicBezTo>
                    <a:pt x="86" y="88"/>
                    <a:pt x="84" y="86"/>
                    <a:pt x="84" y="83"/>
                  </a:cubicBezTo>
                  <a:cubicBezTo>
                    <a:pt x="84" y="81"/>
                    <a:pt x="86" y="79"/>
                    <a:pt x="88" y="79"/>
                  </a:cubicBezTo>
                  <a:cubicBezTo>
                    <a:pt x="91" y="79"/>
                    <a:pt x="93" y="81"/>
                    <a:pt x="93" y="83"/>
                  </a:cubicBezTo>
                  <a:cubicBezTo>
                    <a:pt x="93" y="86"/>
                    <a:pt x="91" y="88"/>
                    <a:pt x="88" y="88"/>
                  </a:cubicBezTo>
                  <a:close/>
                  <a:moveTo>
                    <a:pt x="93" y="39"/>
                  </a:moveTo>
                  <a:cubicBezTo>
                    <a:pt x="90" y="39"/>
                    <a:pt x="88" y="37"/>
                    <a:pt x="88" y="35"/>
                  </a:cubicBezTo>
                  <a:cubicBezTo>
                    <a:pt x="88" y="32"/>
                    <a:pt x="90" y="30"/>
                    <a:pt x="93" y="30"/>
                  </a:cubicBezTo>
                  <a:cubicBezTo>
                    <a:pt x="96" y="30"/>
                    <a:pt x="99" y="32"/>
                    <a:pt x="99" y="35"/>
                  </a:cubicBezTo>
                  <a:cubicBezTo>
                    <a:pt x="99" y="37"/>
                    <a:pt x="96" y="39"/>
                    <a:pt x="93" y="39"/>
                  </a:cubicBezTo>
                  <a:close/>
                  <a:moveTo>
                    <a:pt x="133" y="71"/>
                  </a:moveTo>
                  <a:cubicBezTo>
                    <a:pt x="130" y="71"/>
                    <a:pt x="127" y="68"/>
                    <a:pt x="127" y="64"/>
                  </a:cubicBezTo>
                  <a:cubicBezTo>
                    <a:pt x="127" y="60"/>
                    <a:pt x="130" y="57"/>
                    <a:pt x="133" y="57"/>
                  </a:cubicBezTo>
                  <a:cubicBezTo>
                    <a:pt x="137" y="57"/>
                    <a:pt x="140" y="60"/>
                    <a:pt x="140" y="64"/>
                  </a:cubicBezTo>
                  <a:cubicBezTo>
                    <a:pt x="140" y="68"/>
                    <a:pt x="137" y="71"/>
                    <a:pt x="13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6" name="Freeform 16"/>
            <p:cNvSpPr>
              <a:spLocks noEditPoints="1"/>
            </p:cNvSpPr>
            <p:nvPr/>
          </p:nvSpPr>
          <p:spPr bwMode="auto">
            <a:xfrm>
              <a:off x="2048" y="522"/>
              <a:ext cx="254" cy="276"/>
            </a:xfrm>
            <a:custGeom>
              <a:avLst/>
              <a:gdLst>
                <a:gd name="T0" fmla="*/ 139 w 140"/>
                <a:gd name="T1" fmla="*/ 34 h 152"/>
                <a:gd name="T2" fmla="*/ 123 w 140"/>
                <a:gd name="T3" fmla="*/ 15 h 152"/>
                <a:gd name="T4" fmla="*/ 123 w 140"/>
                <a:gd name="T5" fmla="*/ 4 h 152"/>
                <a:gd name="T6" fmla="*/ 119 w 140"/>
                <a:gd name="T7" fmla="*/ 0 h 152"/>
                <a:gd name="T8" fmla="*/ 21 w 140"/>
                <a:gd name="T9" fmla="*/ 0 h 152"/>
                <a:gd name="T10" fmla="*/ 17 w 140"/>
                <a:gd name="T11" fmla="*/ 4 h 152"/>
                <a:gd name="T12" fmla="*/ 17 w 140"/>
                <a:gd name="T13" fmla="*/ 15 h 152"/>
                <a:gd name="T14" fmla="*/ 1 w 140"/>
                <a:gd name="T15" fmla="*/ 34 h 152"/>
                <a:gd name="T16" fmla="*/ 0 w 140"/>
                <a:gd name="T17" fmla="*/ 36 h 152"/>
                <a:gd name="T18" fmla="*/ 0 w 140"/>
                <a:gd name="T19" fmla="*/ 118 h 152"/>
                <a:gd name="T20" fmla="*/ 2 w 140"/>
                <a:gd name="T21" fmla="*/ 121 h 152"/>
                <a:gd name="T22" fmla="*/ 38 w 140"/>
                <a:gd name="T23" fmla="*/ 151 h 152"/>
                <a:gd name="T24" fmla="*/ 41 w 140"/>
                <a:gd name="T25" fmla="*/ 152 h 152"/>
                <a:gd name="T26" fmla="*/ 99 w 140"/>
                <a:gd name="T27" fmla="*/ 152 h 152"/>
                <a:gd name="T28" fmla="*/ 102 w 140"/>
                <a:gd name="T29" fmla="*/ 151 h 152"/>
                <a:gd name="T30" fmla="*/ 138 w 140"/>
                <a:gd name="T31" fmla="*/ 121 h 152"/>
                <a:gd name="T32" fmla="*/ 140 w 140"/>
                <a:gd name="T33" fmla="*/ 118 h 152"/>
                <a:gd name="T34" fmla="*/ 140 w 140"/>
                <a:gd name="T35" fmla="*/ 36 h 152"/>
                <a:gd name="T36" fmla="*/ 139 w 140"/>
                <a:gd name="T37" fmla="*/ 34 h 152"/>
                <a:gd name="T38" fmla="*/ 58 w 140"/>
                <a:gd name="T39" fmla="*/ 132 h 152"/>
                <a:gd name="T40" fmla="*/ 20 w 140"/>
                <a:gd name="T41" fmla="*/ 107 h 152"/>
                <a:gd name="T42" fmla="*/ 58 w 140"/>
                <a:gd name="T43" fmla="*/ 81 h 152"/>
                <a:gd name="T44" fmla="*/ 96 w 140"/>
                <a:gd name="T45" fmla="*/ 107 h 152"/>
                <a:gd name="T46" fmla="*/ 58 w 140"/>
                <a:gd name="T47" fmla="*/ 132 h 152"/>
                <a:gd name="T48" fmla="*/ 112 w 140"/>
                <a:gd name="T49" fmla="*/ 120 h 152"/>
                <a:gd name="T50" fmla="*/ 98 w 140"/>
                <a:gd name="T51" fmla="*/ 123 h 152"/>
                <a:gd name="T52" fmla="*/ 104 w 140"/>
                <a:gd name="T53" fmla="*/ 107 h 152"/>
                <a:gd name="T54" fmla="*/ 59 w 140"/>
                <a:gd name="T55" fmla="*/ 73 h 152"/>
                <a:gd name="T56" fmla="*/ 67 w 140"/>
                <a:gd name="T57" fmla="*/ 59 h 152"/>
                <a:gd name="T58" fmla="*/ 110 w 140"/>
                <a:gd name="T59" fmla="*/ 74 h 152"/>
                <a:gd name="T60" fmla="*/ 112 w 140"/>
                <a:gd name="T61" fmla="*/ 12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152">
                  <a:moveTo>
                    <a:pt x="139" y="34"/>
                  </a:moveTo>
                  <a:cubicBezTo>
                    <a:pt x="123" y="15"/>
                    <a:pt x="123" y="15"/>
                    <a:pt x="123" y="15"/>
                  </a:cubicBezTo>
                  <a:cubicBezTo>
                    <a:pt x="123" y="4"/>
                    <a:pt x="123" y="4"/>
                    <a:pt x="123" y="4"/>
                  </a:cubicBezTo>
                  <a:cubicBezTo>
                    <a:pt x="123" y="2"/>
                    <a:pt x="121" y="0"/>
                    <a:pt x="119" y="0"/>
                  </a:cubicBezTo>
                  <a:cubicBezTo>
                    <a:pt x="21" y="0"/>
                    <a:pt x="21" y="0"/>
                    <a:pt x="21" y="0"/>
                  </a:cubicBezTo>
                  <a:cubicBezTo>
                    <a:pt x="19" y="0"/>
                    <a:pt x="17" y="2"/>
                    <a:pt x="17" y="4"/>
                  </a:cubicBezTo>
                  <a:cubicBezTo>
                    <a:pt x="17" y="15"/>
                    <a:pt x="17" y="15"/>
                    <a:pt x="17" y="15"/>
                  </a:cubicBezTo>
                  <a:cubicBezTo>
                    <a:pt x="1" y="34"/>
                    <a:pt x="1" y="34"/>
                    <a:pt x="1" y="34"/>
                  </a:cubicBezTo>
                  <a:cubicBezTo>
                    <a:pt x="1" y="34"/>
                    <a:pt x="0" y="35"/>
                    <a:pt x="0" y="36"/>
                  </a:cubicBezTo>
                  <a:cubicBezTo>
                    <a:pt x="0" y="118"/>
                    <a:pt x="0" y="118"/>
                    <a:pt x="0" y="118"/>
                  </a:cubicBezTo>
                  <a:cubicBezTo>
                    <a:pt x="0" y="119"/>
                    <a:pt x="1" y="120"/>
                    <a:pt x="2" y="121"/>
                  </a:cubicBezTo>
                  <a:cubicBezTo>
                    <a:pt x="38" y="151"/>
                    <a:pt x="38" y="151"/>
                    <a:pt x="38" y="151"/>
                  </a:cubicBezTo>
                  <a:cubicBezTo>
                    <a:pt x="39" y="152"/>
                    <a:pt x="40" y="152"/>
                    <a:pt x="41" y="152"/>
                  </a:cubicBezTo>
                  <a:cubicBezTo>
                    <a:pt x="99" y="152"/>
                    <a:pt x="99" y="152"/>
                    <a:pt x="99" y="152"/>
                  </a:cubicBezTo>
                  <a:cubicBezTo>
                    <a:pt x="100" y="152"/>
                    <a:pt x="101" y="152"/>
                    <a:pt x="102" y="151"/>
                  </a:cubicBezTo>
                  <a:cubicBezTo>
                    <a:pt x="138" y="121"/>
                    <a:pt x="138" y="121"/>
                    <a:pt x="138" y="121"/>
                  </a:cubicBezTo>
                  <a:cubicBezTo>
                    <a:pt x="139" y="120"/>
                    <a:pt x="140" y="119"/>
                    <a:pt x="140" y="118"/>
                  </a:cubicBezTo>
                  <a:cubicBezTo>
                    <a:pt x="140" y="36"/>
                    <a:pt x="140" y="36"/>
                    <a:pt x="140" y="36"/>
                  </a:cubicBezTo>
                  <a:cubicBezTo>
                    <a:pt x="140" y="35"/>
                    <a:pt x="140" y="34"/>
                    <a:pt x="139" y="34"/>
                  </a:cubicBezTo>
                  <a:close/>
                  <a:moveTo>
                    <a:pt x="58" y="132"/>
                  </a:moveTo>
                  <a:cubicBezTo>
                    <a:pt x="37" y="132"/>
                    <a:pt x="20" y="121"/>
                    <a:pt x="20" y="107"/>
                  </a:cubicBezTo>
                  <a:cubicBezTo>
                    <a:pt x="20" y="93"/>
                    <a:pt x="37" y="81"/>
                    <a:pt x="58" y="81"/>
                  </a:cubicBezTo>
                  <a:cubicBezTo>
                    <a:pt x="79" y="81"/>
                    <a:pt x="96" y="93"/>
                    <a:pt x="96" y="107"/>
                  </a:cubicBezTo>
                  <a:cubicBezTo>
                    <a:pt x="96" y="121"/>
                    <a:pt x="79" y="132"/>
                    <a:pt x="58" y="132"/>
                  </a:cubicBezTo>
                  <a:close/>
                  <a:moveTo>
                    <a:pt x="112" y="120"/>
                  </a:moveTo>
                  <a:cubicBezTo>
                    <a:pt x="108" y="122"/>
                    <a:pt x="103" y="124"/>
                    <a:pt x="98" y="123"/>
                  </a:cubicBezTo>
                  <a:cubicBezTo>
                    <a:pt x="102" y="118"/>
                    <a:pt x="104" y="113"/>
                    <a:pt x="104" y="107"/>
                  </a:cubicBezTo>
                  <a:cubicBezTo>
                    <a:pt x="104" y="88"/>
                    <a:pt x="85" y="74"/>
                    <a:pt x="59" y="73"/>
                  </a:cubicBezTo>
                  <a:cubicBezTo>
                    <a:pt x="60" y="67"/>
                    <a:pt x="63" y="62"/>
                    <a:pt x="67" y="59"/>
                  </a:cubicBezTo>
                  <a:cubicBezTo>
                    <a:pt x="78" y="51"/>
                    <a:pt x="97" y="57"/>
                    <a:pt x="110" y="74"/>
                  </a:cubicBezTo>
                  <a:cubicBezTo>
                    <a:pt x="122" y="91"/>
                    <a:pt x="123" y="111"/>
                    <a:pt x="112"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7" name="Freeform 17"/>
            <p:cNvSpPr/>
            <p:nvPr/>
          </p:nvSpPr>
          <p:spPr bwMode="auto">
            <a:xfrm>
              <a:off x="2062" y="449"/>
              <a:ext cx="225" cy="60"/>
            </a:xfrm>
            <a:custGeom>
              <a:avLst/>
              <a:gdLst>
                <a:gd name="T0" fmla="*/ 4 w 124"/>
                <a:gd name="T1" fmla="*/ 33 h 33"/>
                <a:gd name="T2" fmla="*/ 120 w 124"/>
                <a:gd name="T3" fmla="*/ 33 h 33"/>
                <a:gd name="T4" fmla="*/ 124 w 124"/>
                <a:gd name="T5" fmla="*/ 29 h 33"/>
                <a:gd name="T6" fmla="*/ 124 w 124"/>
                <a:gd name="T7" fmla="*/ 4 h 33"/>
                <a:gd name="T8" fmla="*/ 120 w 124"/>
                <a:gd name="T9" fmla="*/ 0 h 33"/>
                <a:gd name="T10" fmla="*/ 4 w 124"/>
                <a:gd name="T11" fmla="*/ 0 h 33"/>
                <a:gd name="T12" fmla="*/ 0 w 124"/>
                <a:gd name="T13" fmla="*/ 4 h 33"/>
                <a:gd name="T14" fmla="*/ 0 w 124"/>
                <a:gd name="T15" fmla="*/ 29 h 33"/>
                <a:gd name="T16" fmla="*/ 4 w 12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33">
                  <a:moveTo>
                    <a:pt x="4" y="33"/>
                  </a:moveTo>
                  <a:cubicBezTo>
                    <a:pt x="120" y="33"/>
                    <a:pt x="120" y="33"/>
                    <a:pt x="120" y="33"/>
                  </a:cubicBezTo>
                  <a:cubicBezTo>
                    <a:pt x="122" y="33"/>
                    <a:pt x="124" y="31"/>
                    <a:pt x="124" y="29"/>
                  </a:cubicBezTo>
                  <a:cubicBezTo>
                    <a:pt x="124" y="4"/>
                    <a:pt x="124" y="4"/>
                    <a:pt x="124" y="4"/>
                  </a:cubicBezTo>
                  <a:cubicBezTo>
                    <a:pt x="124" y="2"/>
                    <a:pt x="122" y="0"/>
                    <a:pt x="120" y="0"/>
                  </a:cubicBezTo>
                  <a:cubicBezTo>
                    <a:pt x="4" y="0"/>
                    <a:pt x="4" y="0"/>
                    <a:pt x="4" y="0"/>
                  </a:cubicBezTo>
                  <a:cubicBezTo>
                    <a:pt x="2" y="0"/>
                    <a:pt x="0" y="2"/>
                    <a:pt x="0" y="4"/>
                  </a:cubicBezTo>
                  <a:cubicBezTo>
                    <a:pt x="0" y="29"/>
                    <a:pt x="0" y="29"/>
                    <a:pt x="0" y="29"/>
                  </a:cubicBezTo>
                  <a:cubicBezTo>
                    <a:pt x="0" y="31"/>
                    <a:pt x="2" y="33"/>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8" name="Freeform 18"/>
            <p:cNvSpPr>
              <a:spLocks noEditPoints="1"/>
            </p:cNvSpPr>
            <p:nvPr/>
          </p:nvSpPr>
          <p:spPr bwMode="auto">
            <a:xfrm>
              <a:off x="2777" y="462"/>
              <a:ext cx="327" cy="350"/>
            </a:xfrm>
            <a:custGeom>
              <a:avLst/>
              <a:gdLst>
                <a:gd name="T0" fmla="*/ 152 w 180"/>
                <a:gd name="T1" fmla="*/ 88 h 193"/>
                <a:gd name="T2" fmla="*/ 135 w 180"/>
                <a:gd name="T3" fmla="*/ 75 h 193"/>
                <a:gd name="T4" fmla="*/ 85 w 180"/>
                <a:gd name="T5" fmla="*/ 46 h 193"/>
                <a:gd name="T6" fmla="*/ 72 w 180"/>
                <a:gd name="T7" fmla="*/ 44 h 193"/>
                <a:gd name="T8" fmla="*/ 55 w 180"/>
                <a:gd name="T9" fmla="*/ 52 h 193"/>
                <a:gd name="T10" fmla="*/ 40 w 180"/>
                <a:gd name="T11" fmla="*/ 14 h 193"/>
                <a:gd name="T12" fmla="*/ 49 w 180"/>
                <a:gd name="T13" fmla="*/ 9 h 193"/>
                <a:gd name="T14" fmla="*/ 51 w 180"/>
                <a:gd name="T15" fmla="*/ 4 h 193"/>
                <a:gd name="T16" fmla="*/ 46 w 180"/>
                <a:gd name="T17" fmla="*/ 1 h 193"/>
                <a:gd name="T18" fmla="*/ 21 w 180"/>
                <a:gd name="T19" fmla="*/ 55 h 193"/>
                <a:gd name="T20" fmla="*/ 19 w 180"/>
                <a:gd name="T21" fmla="*/ 56 h 193"/>
                <a:gd name="T22" fmla="*/ 1 w 180"/>
                <a:gd name="T23" fmla="*/ 119 h 193"/>
                <a:gd name="T24" fmla="*/ 24 w 180"/>
                <a:gd name="T25" fmla="*/ 193 h 193"/>
                <a:gd name="T26" fmla="*/ 26 w 180"/>
                <a:gd name="T27" fmla="*/ 193 h 193"/>
                <a:gd name="T28" fmla="*/ 26 w 180"/>
                <a:gd name="T29" fmla="*/ 193 h 193"/>
                <a:gd name="T30" fmla="*/ 46 w 180"/>
                <a:gd name="T31" fmla="*/ 155 h 193"/>
                <a:gd name="T32" fmla="*/ 48 w 180"/>
                <a:gd name="T33" fmla="*/ 134 h 193"/>
                <a:gd name="T34" fmla="*/ 46 w 180"/>
                <a:gd name="T35" fmla="*/ 76 h 193"/>
                <a:gd name="T36" fmla="*/ 29 w 180"/>
                <a:gd name="T37" fmla="*/ 54 h 193"/>
                <a:gd name="T38" fmla="*/ 31 w 180"/>
                <a:gd name="T39" fmla="*/ 32 h 193"/>
                <a:gd name="T40" fmla="*/ 54 w 180"/>
                <a:gd name="T41" fmla="*/ 60 h 193"/>
                <a:gd name="T42" fmla="*/ 97 w 180"/>
                <a:gd name="T43" fmla="*/ 107 h 193"/>
                <a:gd name="T44" fmla="*/ 160 w 180"/>
                <a:gd name="T45" fmla="*/ 130 h 193"/>
                <a:gd name="T46" fmla="*/ 160 w 180"/>
                <a:gd name="T47" fmla="*/ 130 h 193"/>
                <a:gd name="T48" fmla="*/ 172 w 180"/>
                <a:gd name="T49" fmla="*/ 127 h 193"/>
                <a:gd name="T50" fmla="*/ 173 w 180"/>
                <a:gd name="T51" fmla="*/ 125 h 193"/>
                <a:gd name="T52" fmla="*/ 152 w 180"/>
                <a:gd name="T53" fmla="*/ 88 h 193"/>
                <a:gd name="T54" fmla="*/ 25 w 180"/>
                <a:gd name="T55" fmla="*/ 157 h 193"/>
                <a:gd name="T56" fmla="*/ 17 w 180"/>
                <a:gd name="T57" fmla="*/ 149 h 193"/>
                <a:gd name="T58" fmla="*/ 25 w 180"/>
                <a:gd name="T59" fmla="*/ 141 h 193"/>
                <a:gd name="T60" fmla="*/ 33 w 180"/>
                <a:gd name="T61" fmla="*/ 149 h 193"/>
                <a:gd name="T62" fmla="*/ 25 w 180"/>
                <a:gd name="T63" fmla="*/ 157 h 193"/>
                <a:gd name="T64" fmla="*/ 26 w 180"/>
                <a:gd name="T65" fmla="*/ 128 h 193"/>
                <a:gd name="T66" fmla="*/ 16 w 180"/>
                <a:gd name="T67" fmla="*/ 118 h 193"/>
                <a:gd name="T68" fmla="*/ 26 w 180"/>
                <a:gd name="T69" fmla="*/ 109 h 193"/>
                <a:gd name="T70" fmla="*/ 36 w 180"/>
                <a:gd name="T71" fmla="*/ 118 h 193"/>
                <a:gd name="T72" fmla="*/ 26 w 180"/>
                <a:gd name="T73" fmla="*/ 128 h 193"/>
                <a:gd name="T74" fmla="*/ 35 w 180"/>
                <a:gd name="T75" fmla="*/ 88 h 193"/>
                <a:gd name="T76" fmla="*/ 27 w 180"/>
                <a:gd name="T77" fmla="*/ 97 h 193"/>
                <a:gd name="T78" fmla="*/ 19 w 180"/>
                <a:gd name="T79" fmla="*/ 88 h 193"/>
                <a:gd name="T80" fmla="*/ 27 w 180"/>
                <a:gd name="T81" fmla="*/ 80 h 193"/>
                <a:gd name="T82" fmla="*/ 35 w 180"/>
                <a:gd name="T83" fmla="*/ 88 h 193"/>
                <a:gd name="T84" fmla="*/ 92 w 180"/>
                <a:gd name="T85" fmla="*/ 74 h 193"/>
                <a:gd name="T86" fmla="*/ 80 w 180"/>
                <a:gd name="T87" fmla="*/ 77 h 193"/>
                <a:gd name="T88" fmla="*/ 77 w 180"/>
                <a:gd name="T89" fmla="*/ 64 h 193"/>
                <a:gd name="T90" fmla="*/ 89 w 180"/>
                <a:gd name="T91" fmla="*/ 62 h 193"/>
                <a:gd name="T92" fmla="*/ 92 w 180"/>
                <a:gd name="T93" fmla="*/ 74 h 193"/>
                <a:gd name="T94" fmla="*/ 117 w 180"/>
                <a:gd name="T95" fmla="*/ 91 h 193"/>
                <a:gd name="T96" fmla="*/ 103 w 180"/>
                <a:gd name="T97" fmla="*/ 95 h 193"/>
                <a:gd name="T98" fmla="*/ 100 w 180"/>
                <a:gd name="T99" fmla="*/ 81 h 193"/>
                <a:gd name="T100" fmla="*/ 114 w 180"/>
                <a:gd name="T101" fmla="*/ 77 h 193"/>
                <a:gd name="T102" fmla="*/ 117 w 180"/>
                <a:gd name="T103" fmla="*/ 91 h 193"/>
                <a:gd name="T104" fmla="*/ 142 w 180"/>
                <a:gd name="T105" fmla="*/ 107 h 193"/>
                <a:gd name="T106" fmla="*/ 131 w 180"/>
                <a:gd name="T107" fmla="*/ 109 h 193"/>
                <a:gd name="T108" fmla="*/ 129 w 180"/>
                <a:gd name="T109" fmla="*/ 98 h 193"/>
                <a:gd name="T110" fmla="*/ 139 w 180"/>
                <a:gd name="T111" fmla="*/ 96 h 193"/>
                <a:gd name="T112" fmla="*/ 142 w 180"/>
                <a:gd name="T113" fmla="*/ 10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193">
                  <a:moveTo>
                    <a:pt x="152" y="88"/>
                  </a:moveTo>
                  <a:cubicBezTo>
                    <a:pt x="145" y="84"/>
                    <a:pt x="140" y="79"/>
                    <a:pt x="135" y="75"/>
                  </a:cubicBezTo>
                  <a:cubicBezTo>
                    <a:pt x="117" y="62"/>
                    <a:pt x="103" y="52"/>
                    <a:pt x="85" y="46"/>
                  </a:cubicBezTo>
                  <a:cubicBezTo>
                    <a:pt x="80" y="45"/>
                    <a:pt x="76" y="44"/>
                    <a:pt x="72" y="44"/>
                  </a:cubicBezTo>
                  <a:cubicBezTo>
                    <a:pt x="62" y="44"/>
                    <a:pt x="57" y="48"/>
                    <a:pt x="55" y="52"/>
                  </a:cubicBezTo>
                  <a:cubicBezTo>
                    <a:pt x="34" y="43"/>
                    <a:pt x="39" y="19"/>
                    <a:pt x="40" y="14"/>
                  </a:cubicBezTo>
                  <a:cubicBezTo>
                    <a:pt x="42" y="12"/>
                    <a:pt x="45" y="10"/>
                    <a:pt x="49" y="9"/>
                  </a:cubicBezTo>
                  <a:cubicBezTo>
                    <a:pt x="51" y="8"/>
                    <a:pt x="52" y="6"/>
                    <a:pt x="51" y="4"/>
                  </a:cubicBezTo>
                  <a:cubicBezTo>
                    <a:pt x="51" y="2"/>
                    <a:pt x="48" y="0"/>
                    <a:pt x="46" y="1"/>
                  </a:cubicBezTo>
                  <a:cubicBezTo>
                    <a:pt x="21" y="9"/>
                    <a:pt x="20" y="43"/>
                    <a:pt x="21" y="55"/>
                  </a:cubicBezTo>
                  <a:cubicBezTo>
                    <a:pt x="20" y="55"/>
                    <a:pt x="20" y="55"/>
                    <a:pt x="19" y="56"/>
                  </a:cubicBezTo>
                  <a:cubicBezTo>
                    <a:pt x="18" y="56"/>
                    <a:pt x="0" y="77"/>
                    <a:pt x="1" y="119"/>
                  </a:cubicBezTo>
                  <a:cubicBezTo>
                    <a:pt x="3" y="159"/>
                    <a:pt x="11" y="187"/>
                    <a:pt x="24" y="193"/>
                  </a:cubicBezTo>
                  <a:cubicBezTo>
                    <a:pt x="25" y="193"/>
                    <a:pt x="25" y="193"/>
                    <a:pt x="26" y="193"/>
                  </a:cubicBezTo>
                  <a:cubicBezTo>
                    <a:pt x="26" y="193"/>
                    <a:pt x="26" y="193"/>
                    <a:pt x="26" y="193"/>
                  </a:cubicBezTo>
                  <a:cubicBezTo>
                    <a:pt x="28" y="193"/>
                    <a:pt x="44" y="190"/>
                    <a:pt x="46" y="155"/>
                  </a:cubicBezTo>
                  <a:cubicBezTo>
                    <a:pt x="47" y="147"/>
                    <a:pt x="47" y="140"/>
                    <a:pt x="48" y="134"/>
                  </a:cubicBezTo>
                  <a:cubicBezTo>
                    <a:pt x="50" y="112"/>
                    <a:pt x="51" y="95"/>
                    <a:pt x="46" y="76"/>
                  </a:cubicBezTo>
                  <a:cubicBezTo>
                    <a:pt x="42" y="60"/>
                    <a:pt x="35" y="56"/>
                    <a:pt x="29" y="54"/>
                  </a:cubicBezTo>
                  <a:cubicBezTo>
                    <a:pt x="29" y="50"/>
                    <a:pt x="29" y="41"/>
                    <a:pt x="31" y="32"/>
                  </a:cubicBezTo>
                  <a:cubicBezTo>
                    <a:pt x="33" y="43"/>
                    <a:pt x="39" y="54"/>
                    <a:pt x="54" y="60"/>
                  </a:cubicBezTo>
                  <a:cubicBezTo>
                    <a:pt x="56" y="67"/>
                    <a:pt x="66" y="89"/>
                    <a:pt x="97" y="107"/>
                  </a:cubicBezTo>
                  <a:cubicBezTo>
                    <a:pt x="122" y="122"/>
                    <a:pt x="145" y="130"/>
                    <a:pt x="160" y="130"/>
                  </a:cubicBezTo>
                  <a:cubicBezTo>
                    <a:pt x="160" y="130"/>
                    <a:pt x="160" y="130"/>
                    <a:pt x="160" y="130"/>
                  </a:cubicBezTo>
                  <a:cubicBezTo>
                    <a:pt x="165" y="130"/>
                    <a:pt x="169" y="129"/>
                    <a:pt x="172" y="127"/>
                  </a:cubicBezTo>
                  <a:cubicBezTo>
                    <a:pt x="172" y="127"/>
                    <a:pt x="173" y="126"/>
                    <a:pt x="173" y="125"/>
                  </a:cubicBezTo>
                  <a:cubicBezTo>
                    <a:pt x="174" y="124"/>
                    <a:pt x="180" y="109"/>
                    <a:pt x="152" y="88"/>
                  </a:cubicBezTo>
                  <a:close/>
                  <a:moveTo>
                    <a:pt x="25" y="157"/>
                  </a:moveTo>
                  <a:cubicBezTo>
                    <a:pt x="21" y="157"/>
                    <a:pt x="17" y="153"/>
                    <a:pt x="17" y="149"/>
                  </a:cubicBezTo>
                  <a:cubicBezTo>
                    <a:pt x="17" y="145"/>
                    <a:pt x="21" y="141"/>
                    <a:pt x="25" y="141"/>
                  </a:cubicBezTo>
                  <a:cubicBezTo>
                    <a:pt x="30" y="141"/>
                    <a:pt x="33" y="145"/>
                    <a:pt x="33" y="149"/>
                  </a:cubicBezTo>
                  <a:cubicBezTo>
                    <a:pt x="33" y="153"/>
                    <a:pt x="30" y="157"/>
                    <a:pt x="25" y="157"/>
                  </a:cubicBezTo>
                  <a:close/>
                  <a:moveTo>
                    <a:pt x="26" y="128"/>
                  </a:moveTo>
                  <a:cubicBezTo>
                    <a:pt x="21" y="128"/>
                    <a:pt x="16" y="123"/>
                    <a:pt x="16" y="118"/>
                  </a:cubicBezTo>
                  <a:cubicBezTo>
                    <a:pt x="16" y="113"/>
                    <a:pt x="21" y="109"/>
                    <a:pt x="26" y="109"/>
                  </a:cubicBezTo>
                  <a:cubicBezTo>
                    <a:pt x="31" y="109"/>
                    <a:pt x="36" y="113"/>
                    <a:pt x="36" y="118"/>
                  </a:cubicBezTo>
                  <a:cubicBezTo>
                    <a:pt x="36" y="123"/>
                    <a:pt x="31" y="128"/>
                    <a:pt x="26" y="128"/>
                  </a:cubicBezTo>
                  <a:close/>
                  <a:moveTo>
                    <a:pt x="35" y="88"/>
                  </a:moveTo>
                  <a:cubicBezTo>
                    <a:pt x="35" y="93"/>
                    <a:pt x="32" y="97"/>
                    <a:pt x="27" y="97"/>
                  </a:cubicBezTo>
                  <a:cubicBezTo>
                    <a:pt x="23" y="97"/>
                    <a:pt x="19" y="93"/>
                    <a:pt x="19" y="88"/>
                  </a:cubicBezTo>
                  <a:cubicBezTo>
                    <a:pt x="19" y="84"/>
                    <a:pt x="23" y="80"/>
                    <a:pt x="27" y="80"/>
                  </a:cubicBezTo>
                  <a:cubicBezTo>
                    <a:pt x="32" y="80"/>
                    <a:pt x="35" y="84"/>
                    <a:pt x="35" y="88"/>
                  </a:cubicBezTo>
                  <a:close/>
                  <a:moveTo>
                    <a:pt x="92" y="74"/>
                  </a:moveTo>
                  <a:cubicBezTo>
                    <a:pt x="89" y="78"/>
                    <a:pt x="84" y="79"/>
                    <a:pt x="80" y="77"/>
                  </a:cubicBezTo>
                  <a:cubicBezTo>
                    <a:pt x="76" y="74"/>
                    <a:pt x="75" y="69"/>
                    <a:pt x="77" y="64"/>
                  </a:cubicBezTo>
                  <a:cubicBezTo>
                    <a:pt x="80" y="60"/>
                    <a:pt x="85" y="59"/>
                    <a:pt x="89" y="62"/>
                  </a:cubicBezTo>
                  <a:cubicBezTo>
                    <a:pt x="93" y="64"/>
                    <a:pt x="95" y="70"/>
                    <a:pt x="92" y="74"/>
                  </a:cubicBezTo>
                  <a:close/>
                  <a:moveTo>
                    <a:pt x="117" y="91"/>
                  </a:moveTo>
                  <a:cubicBezTo>
                    <a:pt x="114" y="96"/>
                    <a:pt x="108" y="98"/>
                    <a:pt x="103" y="95"/>
                  </a:cubicBezTo>
                  <a:cubicBezTo>
                    <a:pt x="98" y="92"/>
                    <a:pt x="97" y="85"/>
                    <a:pt x="100" y="81"/>
                  </a:cubicBezTo>
                  <a:cubicBezTo>
                    <a:pt x="103" y="76"/>
                    <a:pt x="109" y="74"/>
                    <a:pt x="114" y="77"/>
                  </a:cubicBezTo>
                  <a:cubicBezTo>
                    <a:pt x="118" y="80"/>
                    <a:pt x="120" y="87"/>
                    <a:pt x="117" y="91"/>
                  </a:cubicBezTo>
                  <a:close/>
                  <a:moveTo>
                    <a:pt x="142" y="107"/>
                  </a:moveTo>
                  <a:cubicBezTo>
                    <a:pt x="140" y="110"/>
                    <a:pt x="135" y="111"/>
                    <a:pt x="131" y="109"/>
                  </a:cubicBezTo>
                  <a:cubicBezTo>
                    <a:pt x="127" y="107"/>
                    <a:pt x="126" y="102"/>
                    <a:pt x="129" y="98"/>
                  </a:cubicBezTo>
                  <a:cubicBezTo>
                    <a:pt x="131" y="94"/>
                    <a:pt x="136" y="93"/>
                    <a:pt x="139" y="96"/>
                  </a:cubicBezTo>
                  <a:cubicBezTo>
                    <a:pt x="143" y="98"/>
                    <a:pt x="144" y="103"/>
                    <a:pt x="142"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9" name="Freeform 19"/>
            <p:cNvSpPr>
              <a:spLocks noEditPoints="1"/>
            </p:cNvSpPr>
            <p:nvPr/>
          </p:nvSpPr>
          <p:spPr bwMode="auto">
            <a:xfrm>
              <a:off x="6570" y="518"/>
              <a:ext cx="352" cy="229"/>
            </a:xfrm>
            <a:custGeom>
              <a:avLst/>
              <a:gdLst>
                <a:gd name="T0" fmla="*/ 190 w 194"/>
                <a:gd name="T1" fmla="*/ 98 h 126"/>
                <a:gd name="T2" fmla="*/ 186 w 194"/>
                <a:gd name="T3" fmla="*/ 83 h 126"/>
                <a:gd name="T4" fmla="*/ 182 w 194"/>
                <a:gd name="T5" fmla="*/ 76 h 126"/>
                <a:gd name="T6" fmla="*/ 180 w 194"/>
                <a:gd name="T7" fmla="*/ 64 h 126"/>
                <a:gd name="T8" fmla="*/ 178 w 194"/>
                <a:gd name="T9" fmla="*/ 57 h 126"/>
                <a:gd name="T10" fmla="*/ 181 w 194"/>
                <a:gd name="T11" fmla="*/ 46 h 126"/>
                <a:gd name="T12" fmla="*/ 183 w 194"/>
                <a:gd name="T13" fmla="*/ 34 h 126"/>
                <a:gd name="T14" fmla="*/ 168 w 194"/>
                <a:gd name="T15" fmla="*/ 31 h 126"/>
                <a:gd name="T16" fmla="*/ 154 w 194"/>
                <a:gd name="T17" fmla="*/ 52 h 126"/>
                <a:gd name="T18" fmla="*/ 150 w 194"/>
                <a:gd name="T19" fmla="*/ 54 h 126"/>
                <a:gd name="T20" fmla="*/ 147 w 194"/>
                <a:gd name="T21" fmla="*/ 28 h 126"/>
                <a:gd name="T22" fmla="*/ 139 w 194"/>
                <a:gd name="T23" fmla="*/ 28 h 126"/>
                <a:gd name="T24" fmla="*/ 139 w 194"/>
                <a:gd name="T25" fmla="*/ 57 h 126"/>
                <a:gd name="T26" fmla="*/ 126 w 194"/>
                <a:gd name="T27" fmla="*/ 57 h 126"/>
                <a:gd name="T28" fmla="*/ 122 w 194"/>
                <a:gd name="T29" fmla="*/ 20 h 126"/>
                <a:gd name="T30" fmla="*/ 117 w 194"/>
                <a:gd name="T31" fmla="*/ 56 h 126"/>
                <a:gd name="T32" fmla="*/ 112 w 194"/>
                <a:gd name="T33" fmla="*/ 55 h 126"/>
                <a:gd name="T34" fmla="*/ 104 w 194"/>
                <a:gd name="T35" fmla="*/ 20 h 126"/>
                <a:gd name="T36" fmla="*/ 96 w 194"/>
                <a:gd name="T37" fmla="*/ 20 h 126"/>
                <a:gd name="T38" fmla="*/ 95 w 194"/>
                <a:gd name="T39" fmla="*/ 50 h 126"/>
                <a:gd name="T40" fmla="*/ 83 w 194"/>
                <a:gd name="T41" fmla="*/ 48 h 126"/>
                <a:gd name="T42" fmla="*/ 79 w 194"/>
                <a:gd name="T43" fmla="*/ 12 h 126"/>
                <a:gd name="T44" fmla="*/ 75 w 194"/>
                <a:gd name="T45" fmla="*/ 48 h 126"/>
                <a:gd name="T46" fmla="*/ 63 w 194"/>
                <a:gd name="T47" fmla="*/ 48 h 126"/>
                <a:gd name="T48" fmla="*/ 60 w 194"/>
                <a:gd name="T49" fmla="*/ 6 h 126"/>
                <a:gd name="T50" fmla="*/ 21 w 194"/>
                <a:gd name="T51" fmla="*/ 65 h 126"/>
                <a:gd name="T52" fmla="*/ 60 w 194"/>
                <a:gd name="T53" fmla="*/ 126 h 126"/>
                <a:gd name="T54" fmla="*/ 61 w 194"/>
                <a:gd name="T55" fmla="*/ 78 h 126"/>
                <a:gd name="T56" fmla="*/ 66 w 194"/>
                <a:gd name="T57" fmla="*/ 76 h 126"/>
                <a:gd name="T58" fmla="*/ 75 w 194"/>
                <a:gd name="T59" fmla="*/ 76 h 126"/>
                <a:gd name="T60" fmla="*/ 79 w 194"/>
                <a:gd name="T61" fmla="*/ 115 h 126"/>
                <a:gd name="T62" fmla="*/ 83 w 194"/>
                <a:gd name="T63" fmla="*/ 76 h 126"/>
                <a:gd name="T64" fmla="*/ 95 w 194"/>
                <a:gd name="T65" fmla="*/ 78 h 126"/>
                <a:gd name="T66" fmla="*/ 96 w 194"/>
                <a:gd name="T67" fmla="*/ 115 h 126"/>
                <a:gd name="T68" fmla="*/ 104 w 194"/>
                <a:gd name="T69" fmla="*/ 115 h 126"/>
                <a:gd name="T70" fmla="*/ 112 w 194"/>
                <a:gd name="T71" fmla="*/ 84 h 126"/>
                <a:gd name="T72" fmla="*/ 117 w 194"/>
                <a:gd name="T73" fmla="*/ 118 h 126"/>
                <a:gd name="T74" fmla="*/ 126 w 194"/>
                <a:gd name="T75" fmla="*/ 118 h 126"/>
                <a:gd name="T76" fmla="*/ 131 w 194"/>
                <a:gd name="T77" fmla="*/ 85 h 126"/>
                <a:gd name="T78" fmla="*/ 139 w 194"/>
                <a:gd name="T79" fmla="*/ 122 h 126"/>
                <a:gd name="T80" fmla="*/ 147 w 194"/>
                <a:gd name="T81" fmla="*/ 122 h 126"/>
                <a:gd name="T82" fmla="*/ 150 w 194"/>
                <a:gd name="T83" fmla="*/ 84 h 126"/>
                <a:gd name="T84" fmla="*/ 165 w 194"/>
                <a:gd name="T85" fmla="*/ 93 h 126"/>
                <a:gd name="T86" fmla="*/ 189 w 194"/>
                <a:gd name="T87" fmla="*/ 103 h 126"/>
                <a:gd name="T88" fmla="*/ 30 w 194"/>
                <a:gd name="T89" fmla="*/ 63 h 126"/>
                <a:gd name="T90" fmla="*/ 51 w 194"/>
                <a:gd name="T91" fmla="*/ 6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126">
                  <a:moveTo>
                    <a:pt x="189" y="103"/>
                  </a:moveTo>
                  <a:cubicBezTo>
                    <a:pt x="190" y="101"/>
                    <a:pt x="190" y="100"/>
                    <a:pt x="190" y="98"/>
                  </a:cubicBezTo>
                  <a:cubicBezTo>
                    <a:pt x="190" y="95"/>
                    <a:pt x="188" y="95"/>
                    <a:pt x="187" y="93"/>
                  </a:cubicBezTo>
                  <a:cubicBezTo>
                    <a:pt x="185" y="90"/>
                    <a:pt x="187" y="86"/>
                    <a:pt x="186" y="83"/>
                  </a:cubicBezTo>
                  <a:cubicBezTo>
                    <a:pt x="185" y="81"/>
                    <a:pt x="182" y="81"/>
                    <a:pt x="181" y="79"/>
                  </a:cubicBezTo>
                  <a:cubicBezTo>
                    <a:pt x="180" y="77"/>
                    <a:pt x="182" y="78"/>
                    <a:pt x="182" y="76"/>
                  </a:cubicBezTo>
                  <a:cubicBezTo>
                    <a:pt x="184" y="72"/>
                    <a:pt x="183" y="73"/>
                    <a:pt x="179" y="71"/>
                  </a:cubicBezTo>
                  <a:cubicBezTo>
                    <a:pt x="173" y="68"/>
                    <a:pt x="177" y="68"/>
                    <a:pt x="180" y="64"/>
                  </a:cubicBezTo>
                  <a:cubicBezTo>
                    <a:pt x="182" y="62"/>
                    <a:pt x="181" y="60"/>
                    <a:pt x="181" y="57"/>
                  </a:cubicBezTo>
                  <a:cubicBezTo>
                    <a:pt x="180" y="57"/>
                    <a:pt x="179" y="57"/>
                    <a:pt x="178" y="57"/>
                  </a:cubicBezTo>
                  <a:cubicBezTo>
                    <a:pt x="180" y="53"/>
                    <a:pt x="186" y="51"/>
                    <a:pt x="185" y="46"/>
                  </a:cubicBezTo>
                  <a:cubicBezTo>
                    <a:pt x="184" y="46"/>
                    <a:pt x="183" y="46"/>
                    <a:pt x="181" y="46"/>
                  </a:cubicBezTo>
                  <a:cubicBezTo>
                    <a:pt x="186" y="42"/>
                    <a:pt x="189" y="38"/>
                    <a:pt x="188" y="32"/>
                  </a:cubicBezTo>
                  <a:cubicBezTo>
                    <a:pt x="186" y="32"/>
                    <a:pt x="185" y="34"/>
                    <a:pt x="183" y="34"/>
                  </a:cubicBezTo>
                  <a:cubicBezTo>
                    <a:pt x="185" y="28"/>
                    <a:pt x="192" y="25"/>
                    <a:pt x="191" y="18"/>
                  </a:cubicBezTo>
                  <a:cubicBezTo>
                    <a:pt x="184" y="25"/>
                    <a:pt x="176" y="26"/>
                    <a:pt x="168" y="31"/>
                  </a:cubicBezTo>
                  <a:cubicBezTo>
                    <a:pt x="164" y="34"/>
                    <a:pt x="162" y="39"/>
                    <a:pt x="159" y="42"/>
                  </a:cubicBezTo>
                  <a:cubicBezTo>
                    <a:pt x="156" y="45"/>
                    <a:pt x="155" y="49"/>
                    <a:pt x="154" y="52"/>
                  </a:cubicBezTo>
                  <a:cubicBezTo>
                    <a:pt x="153" y="53"/>
                    <a:pt x="152" y="53"/>
                    <a:pt x="151" y="54"/>
                  </a:cubicBezTo>
                  <a:cubicBezTo>
                    <a:pt x="150" y="54"/>
                    <a:pt x="150" y="54"/>
                    <a:pt x="150" y="54"/>
                  </a:cubicBezTo>
                  <a:cubicBezTo>
                    <a:pt x="147" y="55"/>
                    <a:pt x="147" y="55"/>
                    <a:pt x="147" y="55"/>
                  </a:cubicBezTo>
                  <a:cubicBezTo>
                    <a:pt x="147" y="28"/>
                    <a:pt x="147" y="28"/>
                    <a:pt x="147" y="28"/>
                  </a:cubicBezTo>
                  <a:cubicBezTo>
                    <a:pt x="147" y="26"/>
                    <a:pt x="145" y="24"/>
                    <a:pt x="143" y="24"/>
                  </a:cubicBezTo>
                  <a:cubicBezTo>
                    <a:pt x="141" y="24"/>
                    <a:pt x="139" y="26"/>
                    <a:pt x="139" y="28"/>
                  </a:cubicBezTo>
                  <a:cubicBezTo>
                    <a:pt x="139" y="57"/>
                    <a:pt x="139" y="57"/>
                    <a:pt x="139" y="57"/>
                  </a:cubicBezTo>
                  <a:cubicBezTo>
                    <a:pt x="139" y="57"/>
                    <a:pt x="139" y="57"/>
                    <a:pt x="139" y="57"/>
                  </a:cubicBezTo>
                  <a:cubicBezTo>
                    <a:pt x="136" y="57"/>
                    <a:pt x="134" y="57"/>
                    <a:pt x="131" y="57"/>
                  </a:cubicBezTo>
                  <a:cubicBezTo>
                    <a:pt x="126" y="57"/>
                    <a:pt x="126" y="57"/>
                    <a:pt x="126" y="57"/>
                  </a:cubicBezTo>
                  <a:cubicBezTo>
                    <a:pt x="126" y="24"/>
                    <a:pt x="126" y="24"/>
                    <a:pt x="126" y="24"/>
                  </a:cubicBezTo>
                  <a:cubicBezTo>
                    <a:pt x="126" y="22"/>
                    <a:pt x="124" y="20"/>
                    <a:pt x="122" y="20"/>
                  </a:cubicBezTo>
                  <a:cubicBezTo>
                    <a:pt x="119" y="20"/>
                    <a:pt x="117" y="22"/>
                    <a:pt x="117" y="24"/>
                  </a:cubicBezTo>
                  <a:cubicBezTo>
                    <a:pt x="117" y="56"/>
                    <a:pt x="117" y="56"/>
                    <a:pt x="117" y="56"/>
                  </a:cubicBezTo>
                  <a:cubicBezTo>
                    <a:pt x="117" y="56"/>
                    <a:pt x="116" y="56"/>
                    <a:pt x="116" y="56"/>
                  </a:cubicBezTo>
                  <a:cubicBezTo>
                    <a:pt x="112" y="55"/>
                    <a:pt x="112" y="55"/>
                    <a:pt x="112" y="55"/>
                  </a:cubicBezTo>
                  <a:cubicBezTo>
                    <a:pt x="104" y="52"/>
                    <a:pt x="104" y="52"/>
                    <a:pt x="104" y="52"/>
                  </a:cubicBezTo>
                  <a:cubicBezTo>
                    <a:pt x="104" y="20"/>
                    <a:pt x="104" y="20"/>
                    <a:pt x="104" y="20"/>
                  </a:cubicBezTo>
                  <a:cubicBezTo>
                    <a:pt x="104" y="18"/>
                    <a:pt x="103" y="16"/>
                    <a:pt x="100" y="16"/>
                  </a:cubicBezTo>
                  <a:cubicBezTo>
                    <a:pt x="98" y="16"/>
                    <a:pt x="96" y="18"/>
                    <a:pt x="96" y="20"/>
                  </a:cubicBezTo>
                  <a:cubicBezTo>
                    <a:pt x="96" y="50"/>
                    <a:pt x="96" y="50"/>
                    <a:pt x="96" y="50"/>
                  </a:cubicBezTo>
                  <a:cubicBezTo>
                    <a:pt x="96" y="50"/>
                    <a:pt x="96" y="50"/>
                    <a:pt x="95" y="50"/>
                  </a:cubicBezTo>
                  <a:cubicBezTo>
                    <a:pt x="86" y="48"/>
                    <a:pt x="86" y="48"/>
                    <a:pt x="86" y="48"/>
                  </a:cubicBezTo>
                  <a:cubicBezTo>
                    <a:pt x="85" y="48"/>
                    <a:pt x="84" y="48"/>
                    <a:pt x="83" y="48"/>
                  </a:cubicBezTo>
                  <a:cubicBezTo>
                    <a:pt x="83" y="16"/>
                    <a:pt x="83" y="16"/>
                    <a:pt x="83" y="16"/>
                  </a:cubicBezTo>
                  <a:cubicBezTo>
                    <a:pt x="83" y="14"/>
                    <a:pt x="81" y="12"/>
                    <a:pt x="79" y="12"/>
                  </a:cubicBezTo>
                  <a:cubicBezTo>
                    <a:pt x="77" y="12"/>
                    <a:pt x="75" y="14"/>
                    <a:pt x="75" y="16"/>
                  </a:cubicBezTo>
                  <a:cubicBezTo>
                    <a:pt x="75" y="48"/>
                    <a:pt x="75" y="48"/>
                    <a:pt x="75" y="48"/>
                  </a:cubicBezTo>
                  <a:cubicBezTo>
                    <a:pt x="69" y="48"/>
                    <a:pt x="69" y="48"/>
                    <a:pt x="69" y="48"/>
                  </a:cubicBezTo>
                  <a:cubicBezTo>
                    <a:pt x="67" y="48"/>
                    <a:pt x="65" y="48"/>
                    <a:pt x="63" y="48"/>
                  </a:cubicBezTo>
                  <a:cubicBezTo>
                    <a:pt x="62" y="48"/>
                    <a:pt x="61" y="48"/>
                    <a:pt x="60" y="49"/>
                  </a:cubicBezTo>
                  <a:cubicBezTo>
                    <a:pt x="60" y="6"/>
                    <a:pt x="60" y="6"/>
                    <a:pt x="60" y="6"/>
                  </a:cubicBezTo>
                  <a:cubicBezTo>
                    <a:pt x="60" y="6"/>
                    <a:pt x="55" y="0"/>
                    <a:pt x="0" y="56"/>
                  </a:cubicBezTo>
                  <a:cubicBezTo>
                    <a:pt x="21" y="65"/>
                    <a:pt x="21" y="65"/>
                    <a:pt x="21" y="65"/>
                  </a:cubicBezTo>
                  <a:cubicBezTo>
                    <a:pt x="0" y="75"/>
                    <a:pt x="0" y="75"/>
                    <a:pt x="0" y="75"/>
                  </a:cubicBezTo>
                  <a:cubicBezTo>
                    <a:pt x="0" y="75"/>
                    <a:pt x="13" y="111"/>
                    <a:pt x="60" y="126"/>
                  </a:cubicBezTo>
                  <a:cubicBezTo>
                    <a:pt x="60" y="78"/>
                    <a:pt x="60" y="78"/>
                    <a:pt x="60" y="78"/>
                  </a:cubicBezTo>
                  <a:cubicBezTo>
                    <a:pt x="61" y="78"/>
                    <a:pt x="61" y="78"/>
                    <a:pt x="61" y="78"/>
                  </a:cubicBezTo>
                  <a:cubicBezTo>
                    <a:pt x="62" y="77"/>
                    <a:pt x="62" y="77"/>
                    <a:pt x="62" y="77"/>
                  </a:cubicBezTo>
                  <a:cubicBezTo>
                    <a:pt x="64" y="77"/>
                    <a:pt x="65" y="76"/>
                    <a:pt x="66" y="76"/>
                  </a:cubicBezTo>
                  <a:cubicBezTo>
                    <a:pt x="67" y="76"/>
                    <a:pt x="68" y="76"/>
                    <a:pt x="69" y="76"/>
                  </a:cubicBezTo>
                  <a:cubicBezTo>
                    <a:pt x="75" y="76"/>
                    <a:pt x="75" y="76"/>
                    <a:pt x="75" y="76"/>
                  </a:cubicBezTo>
                  <a:cubicBezTo>
                    <a:pt x="75" y="111"/>
                    <a:pt x="75" y="111"/>
                    <a:pt x="75" y="111"/>
                  </a:cubicBezTo>
                  <a:cubicBezTo>
                    <a:pt x="75" y="113"/>
                    <a:pt x="77" y="115"/>
                    <a:pt x="79" y="115"/>
                  </a:cubicBezTo>
                  <a:cubicBezTo>
                    <a:pt x="81" y="115"/>
                    <a:pt x="83" y="113"/>
                    <a:pt x="83" y="111"/>
                  </a:cubicBezTo>
                  <a:cubicBezTo>
                    <a:pt x="83" y="76"/>
                    <a:pt x="83" y="76"/>
                    <a:pt x="83" y="76"/>
                  </a:cubicBezTo>
                  <a:cubicBezTo>
                    <a:pt x="84" y="76"/>
                    <a:pt x="85" y="76"/>
                    <a:pt x="86" y="76"/>
                  </a:cubicBezTo>
                  <a:cubicBezTo>
                    <a:pt x="95" y="78"/>
                    <a:pt x="95" y="78"/>
                    <a:pt x="95" y="78"/>
                  </a:cubicBezTo>
                  <a:cubicBezTo>
                    <a:pt x="96" y="79"/>
                    <a:pt x="96" y="79"/>
                    <a:pt x="96" y="79"/>
                  </a:cubicBezTo>
                  <a:cubicBezTo>
                    <a:pt x="96" y="115"/>
                    <a:pt x="96" y="115"/>
                    <a:pt x="96" y="115"/>
                  </a:cubicBezTo>
                  <a:cubicBezTo>
                    <a:pt x="96" y="117"/>
                    <a:pt x="98" y="119"/>
                    <a:pt x="100" y="119"/>
                  </a:cubicBezTo>
                  <a:cubicBezTo>
                    <a:pt x="103" y="119"/>
                    <a:pt x="104" y="117"/>
                    <a:pt x="104" y="115"/>
                  </a:cubicBezTo>
                  <a:cubicBezTo>
                    <a:pt x="104" y="81"/>
                    <a:pt x="104" y="81"/>
                    <a:pt x="104" y="81"/>
                  </a:cubicBezTo>
                  <a:cubicBezTo>
                    <a:pt x="112" y="84"/>
                    <a:pt x="112" y="84"/>
                    <a:pt x="112" y="84"/>
                  </a:cubicBezTo>
                  <a:cubicBezTo>
                    <a:pt x="114" y="84"/>
                    <a:pt x="116" y="84"/>
                    <a:pt x="117" y="85"/>
                  </a:cubicBezTo>
                  <a:cubicBezTo>
                    <a:pt x="117" y="118"/>
                    <a:pt x="117" y="118"/>
                    <a:pt x="117" y="118"/>
                  </a:cubicBezTo>
                  <a:cubicBezTo>
                    <a:pt x="117" y="121"/>
                    <a:pt x="119" y="123"/>
                    <a:pt x="122" y="123"/>
                  </a:cubicBezTo>
                  <a:cubicBezTo>
                    <a:pt x="124" y="123"/>
                    <a:pt x="126" y="121"/>
                    <a:pt x="126" y="118"/>
                  </a:cubicBezTo>
                  <a:cubicBezTo>
                    <a:pt x="126" y="85"/>
                    <a:pt x="126" y="85"/>
                    <a:pt x="126" y="85"/>
                  </a:cubicBezTo>
                  <a:cubicBezTo>
                    <a:pt x="131" y="85"/>
                    <a:pt x="131" y="85"/>
                    <a:pt x="131" y="85"/>
                  </a:cubicBezTo>
                  <a:cubicBezTo>
                    <a:pt x="134" y="85"/>
                    <a:pt x="136" y="85"/>
                    <a:pt x="139" y="85"/>
                  </a:cubicBezTo>
                  <a:cubicBezTo>
                    <a:pt x="139" y="122"/>
                    <a:pt x="139" y="122"/>
                    <a:pt x="139" y="122"/>
                  </a:cubicBezTo>
                  <a:cubicBezTo>
                    <a:pt x="139" y="125"/>
                    <a:pt x="141" y="126"/>
                    <a:pt x="143" y="126"/>
                  </a:cubicBezTo>
                  <a:cubicBezTo>
                    <a:pt x="145" y="126"/>
                    <a:pt x="147" y="125"/>
                    <a:pt x="147" y="122"/>
                  </a:cubicBezTo>
                  <a:cubicBezTo>
                    <a:pt x="147" y="84"/>
                    <a:pt x="147" y="84"/>
                    <a:pt x="147" y="84"/>
                  </a:cubicBezTo>
                  <a:cubicBezTo>
                    <a:pt x="150" y="84"/>
                    <a:pt x="150" y="84"/>
                    <a:pt x="150" y="84"/>
                  </a:cubicBezTo>
                  <a:cubicBezTo>
                    <a:pt x="153" y="83"/>
                    <a:pt x="156" y="82"/>
                    <a:pt x="159" y="81"/>
                  </a:cubicBezTo>
                  <a:cubicBezTo>
                    <a:pt x="160" y="85"/>
                    <a:pt x="162" y="89"/>
                    <a:pt x="165" y="93"/>
                  </a:cubicBezTo>
                  <a:cubicBezTo>
                    <a:pt x="173" y="104"/>
                    <a:pt x="189" y="105"/>
                    <a:pt x="189" y="120"/>
                  </a:cubicBezTo>
                  <a:cubicBezTo>
                    <a:pt x="194" y="116"/>
                    <a:pt x="189" y="108"/>
                    <a:pt x="189" y="103"/>
                  </a:cubicBezTo>
                  <a:close/>
                  <a:moveTo>
                    <a:pt x="41" y="74"/>
                  </a:moveTo>
                  <a:cubicBezTo>
                    <a:pt x="35" y="74"/>
                    <a:pt x="30" y="69"/>
                    <a:pt x="30" y="63"/>
                  </a:cubicBezTo>
                  <a:cubicBezTo>
                    <a:pt x="30" y="57"/>
                    <a:pt x="35" y="52"/>
                    <a:pt x="41" y="52"/>
                  </a:cubicBezTo>
                  <a:cubicBezTo>
                    <a:pt x="47" y="52"/>
                    <a:pt x="51" y="57"/>
                    <a:pt x="51" y="63"/>
                  </a:cubicBezTo>
                  <a:cubicBezTo>
                    <a:pt x="51" y="69"/>
                    <a:pt x="47" y="74"/>
                    <a:pt x="4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0" name="Freeform 20"/>
            <p:cNvSpPr>
              <a:spLocks noEditPoints="1"/>
            </p:cNvSpPr>
            <p:nvPr/>
          </p:nvSpPr>
          <p:spPr bwMode="auto">
            <a:xfrm>
              <a:off x="7377" y="464"/>
              <a:ext cx="243" cy="348"/>
            </a:xfrm>
            <a:custGeom>
              <a:avLst/>
              <a:gdLst>
                <a:gd name="T0" fmla="*/ 57 w 134"/>
                <a:gd name="T1" fmla="*/ 101 h 192"/>
                <a:gd name="T2" fmla="*/ 113 w 134"/>
                <a:gd name="T3" fmla="*/ 154 h 192"/>
                <a:gd name="T4" fmla="*/ 113 w 134"/>
                <a:gd name="T5" fmla="*/ 111 h 192"/>
                <a:gd name="T6" fmla="*/ 119 w 134"/>
                <a:gd name="T7" fmla="*/ 105 h 192"/>
                <a:gd name="T8" fmla="*/ 125 w 134"/>
                <a:gd name="T9" fmla="*/ 75 h 192"/>
                <a:gd name="T10" fmla="*/ 121 w 134"/>
                <a:gd name="T11" fmla="*/ 70 h 192"/>
                <a:gd name="T12" fmla="*/ 116 w 134"/>
                <a:gd name="T13" fmla="*/ 57 h 192"/>
                <a:gd name="T14" fmla="*/ 123 w 134"/>
                <a:gd name="T15" fmla="*/ 37 h 192"/>
                <a:gd name="T16" fmla="*/ 127 w 134"/>
                <a:gd name="T17" fmla="*/ 31 h 192"/>
                <a:gd name="T18" fmla="*/ 131 w 134"/>
                <a:gd name="T19" fmla="*/ 15 h 192"/>
                <a:gd name="T20" fmla="*/ 112 w 134"/>
                <a:gd name="T21" fmla="*/ 8 h 192"/>
                <a:gd name="T22" fmla="*/ 105 w 134"/>
                <a:gd name="T23" fmla="*/ 19 h 192"/>
                <a:gd name="T24" fmla="*/ 95 w 134"/>
                <a:gd name="T25" fmla="*/ 32 h 192"/>
                <a:gd name="T26" fmla="*/ 72 w 134"/>
                <a:gd name="T27" fmla="*/ 47 h 192"/>
                <a:gd name="T28" fmla="*/ 67 w 134"/>
                <a:gd name="T29" fmla="*/ 56 h 192"/>
                <a:gd name="T30" fmla="*/ 62 w 134"/>
                <a:gd name="T31" fmla="*/ 46 h 192"/>
                <a:gd name="T32" fmla="*/ 41 w 134"/>
                <a:gd name="T33" fmla="*/ 28 h 192"/>
                <a:gd name="T34" fmla="*/ 33 w 134"/>
                <a:gd name="T35" fmla="*/ 14 h 192"/>
                <a:gd name="T36" fmla="*/ 28 w 134"/>
                <a:gd name="T37" fmla="*/ 2 h 192"/>
                <a:gd name="T38" fmla="*/ 22 w 134"/>
                <a:gd name="T39" fmla="*/ 0 h 192"/>
                <a:gd name="T40" fmla="*/ 5 w 134"/>
                <a:gd name="T41" fmla="*/ 12 h 192"/>
                <a:gd name="T42" fmla="*/ 10 w 134"/>
                <a:gd name="T43" fmla="*/ 25 h 192"/>
                <a:gd name="T44" fmla="*/ 16 w 134"/>
                <a:gd name="T45" fmla="*/ 39 h 192"/>
                <a:gd name="T46" fmla="*/ 15 w 134"/>
                <a:gd name="T47" fmla="*/ 67 h 192"/>
                <a:gd name="T48" fmla="*/ 16 w 134"/>
                <a:gd name="T49" fmla="*/ 70 h 192"/>
                <a:gd name="T50" fmla="*/ 1 w 134"/>
                <a:gd name="T51" fmla="*/ 71 h 192"/>
                <a:gd name="T52" fmla="*/ 17 w 134"/>
                <a:gd name="T53" fmla="*/ 189 h 192"/>
                <a:gd name="T54" fmla="*/ 104 w 134"/>
                <a:gd name="T55" fmla="*/ 192 h 192"/>
                <a:gd name="T56" fmla="*/ 112 w 134"/>
                <a:gd name="T57" fmla="*/ 162 h 192"/>
                <a:gd name="T58" fmla="*/ 79 w 134"/>
                <a:gd name="T59" fmla="*/ 52 h 192"/>
                <a:gd name="T60" fmla="*/ 89 w 134"/>
                <a:gd name="T61" fmla="*/ 48 h 192"/>
                <a:gd name="T62" fmla="*/ 100 w 134"/>
                <a:gd name="T63" fmla="*/ 39 h 192"/>
                <a:gd name="T64" fmla="*/ 111 w 134"/>
                <a:gd name="T65" fmla="*/ 24 h 192"/>
                <a:gd name="T66" fmla="*/ 116 w 134"/>
                <a:gd name="T67" fmla="*/ 15 h 192"/>
                <a:gd name="T68" fmla="*/ 119 w 134"/>
                <a:gd name="T69" fmla="*/ 28 h 192"/>
                <a:gd name="T70" fmla="*/ 116 w 134"/>
                <a:gd name="T71" fmla="*/ 33 h 192"/>
                <a:gd name="T72" fmla="*/ 108 w 134"/>
                <a:gd name="T73" fmla="*/ 55 h 192"/>
                <a:gd name="T74" fmla="*/ 110 w 134"/>
                <a:gd name="T75" fmla="*/ 70 h 192"/>
                <a:gd name="T76" fmla="*/ 71 w 134"/>
                <a:gd name="T77" fmla="*/ 65 h 192"/>
                <a:gd name="T78" fmla="*/ 22 w 134"/>
                <a:gd name="T79" fmla="*/ 65 h 192"/>
                <a:gd name="T80" fmla="*/ 25 w 134"/>
                <a:gd name="T81" fmla="*/ 54 h 192"/>
                <a:gd name="T82" fmla="*/ 23 w 134"/>
                <a:gd name="T83" fmla="*/ 40 h 192"/>
                <a:gd name="T84" fmla="*/ 18 w 134"/>
                <a:gd name="T85" fmla="*/ 22 h 192"/>
                <a:gd name="T86" fmla="*/ 14 w 134"/>
                <a:gd name="T87" fmla="*/ 13 h 192"/>
                <a:gd name="T88" fmla="*/ 26 w 134"/>
                <a:gd name="T89" fmla="*/ 18 h 192"/>
                <a:gd name="T90" fmla="*/ 28 w 134"/>
                <a:gd name="T91" fmla="*/ 23 h 192"/>
                <a:gd name="T92" fmla="*/ 41 w 134"/>
                <a:gd name="T93" fmla="*/ 42 h 192"/>
                <a:gd name="T94" fmla="*/ 55 w 134"/>
                <a:gd name="T95" fmla="*/ 50 h 192"/>
                <a:gd name="T96" fmla="*/ 64 w 134"/>
                <a:gd name="T97" fmla="*/ 70 h 192"/>
                <a:gd name="T98" fmla="*/ 22 w 134"/>
                <a:gd name="T99"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192">
                  <a:moveTo>
                    <a:pt x="56" y="106"/>
                  </a:moveTo>
                  <a:cubicBezTo>
                    <a:pt x="55" y="104"/>
                    <a:pt x="55" y="102"/>
                    <a:pt x="57" y="101"/>
                  </a:cubicBezTo>
                  <a:cubicBezTo>
                    <a:pt x="59" y="99"/>
                    <a:pt x="61" y="100"/>
                    <a:pt x="63" y="102"/>
                  </a:cubicBezTo>
                  <a:cubicBezTo>
                    <a:pt x="75" y="120"/>
                    <a:pt x="97" y="146"/>
                    <a:pt x="113" y="154"/>
                  </a:cubicBezTo>
                  <a:cubicBezTo>
                    <a:pt x="118" y="118"/>
                    <a:pt x="118" y="118"/>
                    <a:pt x="118" y="118"/>
                  </a:cubicBezTo>
                  <a:cubicBezTo>
                    <a:pt x="116" y="115"/>
                    <a:pt x="114" y="112"/>
                    <a:pt x="113" y="111"/>
                  </a:cubicBezTo>
                  <a:cubicBezTo>
                    <a:pt x="111" y="109"/>
                    <a:pt x="112" y="106"/>
                    <a:pt x="113" y="105"/>
                  </a:cubicBezTo>
                  <a:cubicBezTo>
                    <a:pt x="115" y="103"/>
                    <a:pt x="117" y="104"/>
                    <a:pt x="119" y="105"/>
                  </a:cubicBezTo>
                  <a:cubicBezTo>
                    <a:pt x="119" y="106"/>
                    <a:pt x="120" y="106"/>
                    <a:pt x="120" y="107"/>
                  </a:cubicBezTo>
                  <a:cubicBezTo>
                    <a:pt x="125" y="75"/>
                    <a:pt x="125" y="75"/>
                    <a:pt x="125" y="75"/>
                  </a:cubicBezTo>
                  <a:cubicBezTo>
                    <a:pt x="125" y="73"/>
                    <a:pt x="125" y="72"/>
                    <a:pt x="124" y="71"/>
                  </a:cubicBezTo>
                  <a:cubicBezTo>
                    <a:pt x="123" y="71"/>
                    <a:pt x="122" y="70"/>
                    <a:pt x="121" y="70"/>
                  </a:cubicBezTo>
                  <a:cubicBezTo>
                    <a:pt x="118" y="70"/>
                    <a:pt x="118" y="70"/>
                    <a:pt x="118" y="70"/>
                  </a:cubicBezTo>
                  <a:cubicBezTo>
                    <a:pt x="119" y="66"/>
                    <a:pt x="118" y="61"/>
                    <a:pt x="116" y="57"/>
                  </a:cubicBezTo>
                  <a:cubicBezTo>
                    <a:pt x="118" y="54"/>
                    <a:pt x="119" y="51"/>
                    <a:pt x="119" y="46"/>
                  </a:cubicBezTo>
                  <a:cubicBezTo>
                    <a:pt x="119" y="43"/>
                    <a:pt x="121" y="41"/>
                    <a:pt x="123" y="37"/>
                  </a:cubicBezTo>
                  <a:cubicBezTo>
                    <a:pt x="124" y="36"/>
                    <a:pt x="125" y="34"/>
                    <a:pt x="126" y="32"/>
                  </a:cubicBezTo>
                  <a:cubicBezTo>
                    <a:pt x="126" y="32"/>
                    <a:pt x="127" y="31"/>
                    <a:pt x="127" y="31"/>
                  </a:cubicBezTo>
                  <a:cubicBezTo>
                    <a:pt x="133" y="21"/>
                    <a:pt x="133" y="21"/>
                    <a:pt x="133" y="21"/>
                  </a:cubicBezTo>
                  <a:cubicBezTo>
                    <a:pt x="134" y="19"/>
                    <a:pt x="133" y="16"/>
                    <a:pt x="131" y="15"/>
                  </a:cubicBezTo>
                  <a:cubicBezTo>
                    <a:pt x="117" y="7"/>
                    <a:pt x="117" y="7"/>
                    <a:pt x="117" y="7"/>
                  </a:cubicBezTo>
                  <a:cubicBezTo>
                    <a:pt x="115" y="5"/>
                    <a:pt x="113" y="6"/>
                    <a:pt x="112" y="8"/>
                  </a:cubicBezTo>
                  <a:cubicBezTo>
                    <a:pt x="105" y="18"/>
                    <a:pt x="105" y="18"/>
                    <a:pt x="105" y="18"/>
                  </a:cubicBezTo>
                  <a:cubicBezTo>
                    <a:pt x="105" y="19"/>
                    <a:pt x="105" y="19"/>
                    <a:pt x="105" y="19"/>
                  </a:cubicBezTo>
                  <a:cubicBezTo>
                    <a:pt x="104" y="21"/>
                    <a:pt x="103" y="23"/>
                    <a:pt x="102" y="24"/>
                  </a:cubicBezTo>
                  <a:cubicBezTo>
                    <a:pt x="100" y="28"/>
                    <a:pt x="99" y="30"/>
                    <a:pt x="95" y="32"/>
                  </a:cubicBezTo>
                  <a:cubicBezTo>
                    <a:pt x="92" y="34"/>
                    <a:pt x="89" y="37"/>
                    <a:pt x="88" y="40"/>
                  </a:cubicBezTo>
                  <a:cubicBezTo>
                    <a:pt x="81" y="40"/>
                    <a:pt x="75" y="43"/>
                    <a:pt x="72" y="47"/>
                  </a:cubicBezTo>
                  <a:cubicBezTo>
                    <a:pt x="72" y="47"/>
                    <a:pt x="72" y="48"/>
                    <a:pt x="72" y="48"/>
                  </a:cubicBezTo>
                  <a:cubicBezTo>
                    <a:pt x="67" y="56"/>
                    <a:pt x="67" y="56"/>
                    <a:pt x="67" y="56"/>
                  </a:cubicBezTo>
                  <a:cubicBezTo>
                    <a:pt x="62" y="46"/>
                    <a:pt x="62" y="46"/>
                    <a:pt x="62" y="46"/>
                  </a:cubicBezTo>
                  <a:cubicBezTo>
                    <a:pt x="62" y="46"/>
                    <a:pt x="62" y="46"/>
                    <a:pt x="62" y="46"/>
                  </a:cubicBezTo>
                  <a:cubicBezTo>
                    <a:pt x="59" y="41"/>
                    <a:pt x="54" y="38"/>
                    <a:pt x="48" y="37"/>
                  </a:cubicBezTo>
                  <a:cubicBezTo>
                    <a:pt x="46" y="34"/>
                    <a:pt x="44" y="31"/>
                    <a:pt x="41" y="28"/>
                  </a:cubicBezTo>
                  <a:cubicBezTo>
                    <a:pt x="38" y="26"/>
                    <a:pt x="37" y="24"/>
                    <a:pt x="35" y="20"/>
                  </a:cubicBezTo>
                  <a:cubicBezTo>
                    <a:pt x="35" y="18"/>
                    <a:pt x="34" y="16"/>
                    <a:pt x="33" y="14"/>
                  </a:cubicBezTo>
                  <a:cubicBezTo>
                    <a:pt x="33" y="14"/>
                    <a:pt x="33" y="14"/>
                    <a:pt x="32" y="13"/>
                  </a:cubicBezTo>
                  <a:cubicBezTo>
                    <a:pt x="28" y="2"/>
                    <a:pt x="28" y="2"/>
                    <a:pt x="28" y="2"/>
                  </a:cubicBezTo>
                  <a:cubicBezTo>
                    <a:pt x="27" y="1"/>
                    <a:pt x="26" y="1"/>
                    <a:pt x="25" y="0"/>
                  </a:cubicBezTo>
                  <a:cubicBezTo>
                    <a:pt x="24" y="0"/>
                    <a:pt x="23" y="0"/>
                    <a:pt x="22" y="0"/>
                  </a:cubicBezTo>
                  <a:cubicBezTo>
                    <a:pt x="7" y="7"/>
                    <a:pt x="7" y="7"/>
                    <a:pt x="7" y="7"/>
                  </a:cubicBezTo>
                  <a:cubicBezTo>
                    <a:pt x="5" y="8"/>
                    <a:pt x="4" y="10"/>
                    <a:pt x="5" y="12"/>
                  </a:cubicBezTo>
                  <a:cubicBezTo>
                    <a:pt x="10" y="24"/>
                    <a:pt x="10" y="24"/>
                    <a:pt x="10" y="24"/>
                  </a:cubicBezTo>
                  <a:cubicBezTo>
                    <a:pt x="10" y="24"/>
                    <a:pt x="10" y="24"/>
                    <a:pt x="10" y="25"/>
                  </a:cubicBezTo>
                  <a:cubicBezTo>
                    <a:pt x="11" y="27"/>
                    <a:pt x="12" y="28"/>
                    <a:pt x="13" y="30"/>
                  </a:cubicBezTo>
                  <a:cubicBezTo>
                    <a:pt x="15" y="34"/>
                    <a:pt x="16" y="36"/>
                    <a:pt x="16" y="39"/>
                  </a:cubicBezTo>
                  <a:cubicBezTo>
                    <a:pt x="15" y="44"/>
                    <a:pt x="16" y="48"/>
                    <a:pt x="17" y="50"/>
                  </a:cubicBezTo>
                  <a:cubicBezTo>
                    <a:pt x="14" y="56"/>
                    <a:pt x="13" y="62"/>
                    <a:pt x="15" y="67"/>
                  </a:cubicBezTo>
                  <a:cubicBezTo>
                    <a:pt x="15" y="67"/>
                    <a:pt x="15" y="68"/>
                    <a:pt x="15" y="68"/>
                  </a:cubicBezTo>
                  <a:cubicBezTo>
                    <a:pt x="16" y="70"/>
                    <a:pt x="16" y="70"/>
                    <a:pt x="16" y="70"/>
                  </a:cubicBezTo>
                  <a:cubicBezTo>
                    <a:pt x="4" y="70"/>
                    <a:pt x="4" y="70"/>
                    <a:pt x="4" y="70"/>
                  </a:cubicBezTo>
                  <a:cubicBezTo>
                    <a:pt x="3" y="70"/>
                    <a:pt x="2" y="71"/>
                    <a:pt x="1" y="71"/>
                  </a:cubicBezTo>
                  <a:cubicBezTo>
                    <a:pt x="1" y="72"/>
                    <a:pt x="0" y="73"/>
                    <a:pt x="0" y="75"/>
                  </a:cubicBezTo>
                  <a:cubicBezTo>
                    <a:pt x="17" y="189"/>
                    <a:pt x="17" y="189"/>
                    <a:pt x="17" y="189"/>
                  </a:cubicBezTo>
                  <a:cubicBezTo>
                    <a:pt x="17" y="191"/>
                    <a:pt x="19" y="192"/>
                    <a:pt x="21" y="192"/>
                  </a:cubicBezTo>
                  <a:cubicBezTo>
                    <a:pt x="104" y="192"/>
                    <a:pt x="104" y="192"/>
                    <a:pt x="104" y="192"/>
                  </a:cubicBezTo>
                  <a:cubicBezTo>
                    <a:pt x="106" y="192"/>
                    <a:pt x="108" y="191"/>
                    <a:pt x="108" y="189"/>
                  </a:cubicBezTo>
                  <a:cubicBezTo>
                    <a:pt x="112" y="162"/>
                    <a:pt x="112" y="162"/>
                    <a:pt x="112" y="162"/>
                  </a:cubicBezTo>
                  <a:cubicBezTo>
                    <a:pt x="88" y="152"/>
                    <a:pt x="60" y="112"/>
                    <a:pt x="56" y="106"/>
                  </a:cubicBezTo>
                  <a:close/>
                  <a:moveTo>
                    <a:pt x="79" y="52"/>
                  </a:moveTo>
                  <a:cubicBezTo>
                    <a:pt x="79" y="52"/>
                    <a:pt x="79" y="52"/>
                    <a:pt x="79" y="52"/>
                  </a:cubicBezTo>
                  <a:cubicBezTo>
                    <a:pt x="81" y="49"/>
                    <a:pt x="85" y="48"/>
                    <a:pt x="89" y="48"/>
                  </a:cubicBezTo>
                  <a:cubicBezTo>
                    <a:pt x="91" y="48"/>
                    <a:pt x="93" y="47"/>
                    <a:pt x="93" y="46"/>
                  </a:cubicBezTo>
                  <a:cubicBezTo>
                    <a:pt x="94" y="44"/>
                    <a:pt x="96" y="41"/>
                    <a:pt x="100" y="39"/>
                  </a:cubicBezTo>
                  <a:cubicBezTo>
                    <a:pt x="105" y="36"/>
                    <a:pt x="107" y="32"/>
                    <a:pt x="109" y="28"/>
                  </a:cubicBezTo>
                  <a:cubicBezTo>
                    <a:pt x="110" y="27"/>
                    <a:pt x="110" y="26"/>
                    <a:pt x="111" y="24"/>
                  </a:cubicBezTo>
                  <a:cubicBezTo>
                    <a:pt x="111" y="24"/>
                    <a:pt x="111" y="24"/>
                    <a:pt x="112" y="23"/>
                  </a:cubicBezTo>
                  <a:cubicBezTo>
                    <a:pt x="116" y="15"/>
                    <a:pt x="116" y="15"/>
                    <a:pt x="116" y="15"/>
                  </a:cubicBezTo>
                  <a:cubicBezTo>
                    <a:pt x="124" y="20"/>
                    <a:pt x="124" y="20"/>
                    <a:pt x="124" y="20"/>
                  </a:cubicBezTo>
                  <a:cubicBezTo>
                    <a:pt x="119" y="28"/>
                    <a:pt x="119" y="28"/>
                    <a:pt x="119" y="28"/>
                  </a:cubicBezTo>
                  <a:cubicBezTo>
                    <a:pt x="119" y="28"/>
                    <a:pt x="119" y="29"/>
                    <a:pt x="119" y="29"/>
                  </a:cubicBezTo>
                  <a:cubicBezTo>
                    <a:pt x="118" y="30"/>
                    <a:pt x="117" y="31"/>
                    <a:pt x="116" y="33"/>
                  </a:cubicBezTo>
                  <a:cubicBezTo>
                    <a:pt x="114" y="37"/>
                    <a:pt x="111" y="40"/>
                    <a:pt x="111" y="46"/>
                  </a:cubicBezTo>
                  <a:cubicBezTo>
                    <a:pt x="111" y="50"/>
                    <a:pt x="109" y="53"/>
                    <a:pt x="108" y="55"/>
                  </a:cubicBezTo>
                  <a:cubicBezTo>
                    <a:pt x="107" y="56"/>
                    <a:pt x="107" y="58"/>
                    <a:pt x="108" y="59"/>
                  </a:cubicBezTo>
                  <a:cubicBezTo>
                    <a:pt x="111" y="63"/>
                    <a:pt x="111" y="67"/>
                    <a:pt x="110" y="70"/>
                  </a:cubicBezTo>
                  <a:cubicBezTo>
                    <a:pt x="73" y="70"/>
                    <a:pt x="73" y="70"/>
                    <a:pt x="73" y="70"/>
                  </a:cubicBezTo>
                  <a:cubicBezTo>
                    <a:pt x="71" y="65"/>
                    <a:pt x="71" y="65"/>
                    <a:pt x="71" y="65"/>
                  </a:cubicBezTo>
                  <a:lnTo>
                    <a:pt x="79" y="52"/>
                  </a:lnTo>
                  <a:close/>
                  <a:moveTo>
                    <a:pt x="22" y="65"/>
                  </a:moveTo>
                  <a:cubicBezTo>
                    <a:pt x="22" y="65"/>
                    <a:pt x="22" y="65"/>
                    <a:pt x="22" y="65"/>
                  </a:cubicBezTo>
                  <a:cubicBezTo>
                    <a:pt x="21" y="61"/>
                    <a:pt x="22" y="57"/>
                    <a:pt x="25" y="54"/>
                  </a:cubicBezTo>
                  <a:cubicBezTo>
                    <a:pt x="26" y="52"/>
                    <a:pt x="26" y="51"/>
                    <a:pt x="25" y="49"/>
                  </a:cubicBezTo>
                  <a:cubicBezTo>
                    <a:pt x="25" y="47"/>
                    <a:pt x="23" y="44"/>
                    <a:pt x="23" y="40"/>
                  </a:cubicBezTo>
                  <a:cubicBezTo>
                    <a:pt x="24" y="34"/>
                    <a:pt x="22" y="30"/>
                    <a:pt x="20" y="26"/>
                  </a:cubicBezTo>
                  <a:cubicBezTo>
                    <a:pt x="19" y="25"/>
                    <a:pt x="19" y="24"/>
                    <a:pt x="18" y="22"/>
                  </a:cubicBezTo>
                  <a:cubicBezTo>
                    <a:pt x="18" y="22"/>
                    <a:pt x="18" y="22"/>
                    <a:pt x="18" y="21"/>
                  </a:cubicBezTo>
                  <a:cubicBezTo>
                    <a:pt x="14" y="13"/>
                    <a:pt x="14" y="13"/>
                    <a:pt x="14" y="13"/>
                  </a:cubicBezTo>
                  <a:cubicBezTo>
                    <a:pt x="22" y="9"/>
                    <a:pt x="22" y="9"/>
                    <a:pt x="22" y="9"/>
                  </a:cubicBezTo>
                  <a:cubicBezTo>
                    <a:pt x="26" y="18"/>
                    <a:pt x="26" y="18"/>
                    <a:pt x="26" y="18"/>
                  </a:cubicBezTo>
                  <a:cubicBezTo>
                    <a:pt x="26" y="18"/>
                    <a:pt x="26" y="18"/>
                    <a:pt x="26" y="19"/>
                  </a:cubicBezTo>
                  <a:cubicBezTo>
                    <a:pt x="27" y="20"/>
                    <a:pt x="27" y="21"/>
                    <a:pt x="28" y="23"/>
                  </a:cubicBezTo>
                  <a:cubicBezTo>
                    <a:pt x="30" y="27"/>
                    <a:pt x="31" y="31"/>
                    <a:pt x="36" y="35"/>
                  </a:cubicBezTo>
                  <a:cubicBezTo>
                    <a:pt x="39" y="37"/>
                    <a:pt x="41" y="40"/>
                    <a:pt x="41" y="42"/>
                  </a:cubicBezTo>
                  <a:cubicBezTo>
                    <a:pt x="42" y="44"/>
                    <a:pt x="43" y="45"/>
                    <a:pt x="45" y="45"/>
                  </a:cubicBezTo>
                  <a:cubicBezTo>
                    <a:pt x="50" y="45"/>
                    <a:pt x="54" y="47"/>
                    <a:pt x="55" y="50"/>
                  </a:cubicBezTo>
                  <a:cubicBezTo>
                    <a:pt x="55" y="50"/>
                    <a:pt x="55" y="50"/>
                    <a:pt x="55" y="50"/>
                  </a:cubicBezTo>
                  <a:cubicBezTo>
                    <a:pt x="64" y="70"/>
                    <a:pt x="64" y="70"/>
                    <a:pt x="64" y="70"/>
                  </a:cubicBezTo>
                  <a:cubicBezTo>
                    <a:pt x="25" y="70"/>
                    <a:pt x="25" y="70"/>
                    <a:pt x="25" y="70"/>
                  </a:cubicBezTo>
                  <a:lnTo>
                    <a:pt x="22"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1" name="Freeform 21"/>
            <p:cNvSpPr/>
            <p:nvPr/>
          </p:nvSpPr>
          <p:spPr bwMode="auto">
            <a:xfrm>
              <a:off x="7580" y="658"/>
              <a:ext cx="56" cy="103"/>
            </a:xfrm>
            <a:custGeom>
              <a:avLst/>
              <a:gdLst>
                <a:gd name="T0" fmla="*/ 8 w 31"/>
                <a:gd name="T1" fmla="*/ 0 h 57"/>
                <a:gd name="T2" fmla="*/ 6 w 31"/>
                <a:gd name="T3" fmla="*/ 11 h 57"/>
                <a:gd name="T4" fmla="*/ 19 w 31"/>
                <a:gd name="T5" fmla="*/ 42 h 57"/>
                <a:gd name="T6" fmla="*/ 14 w 31"/>
                <a:gd name="T7" fmla="*/ 48 h 57"/>
                <a:gd name="T8" fmla="*/ 1 w 31"/>
                <a:gd name="T9" fmla="*/ 47 h 57"/>
                <a:gd name="T10" fmla="*/ 0 w 31"/>
                <a:gd name="T11" fmla="*/ 55 h 57"/>
                <a:gd name="T12" fmla="*/ 10 w 31"/>
                <a:gd name="T13" fmla="*/ 57 h 57"/>
                <a:gd name="T14" fmla="*/ 17 w 31"/>
                <a:gd name="T15" fmla="*/ 56 h 57"/>
                <a:gd name="T16" fmla="*/ 27 w 31"/>
                <a:gd name="T17" fmla="*/ 44 h 57"/>
                <a:gd name="T18" fmla="*/ 8 w 31"/>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7">
                  <a:moveTo>
                    <a:pt x="8" y="0"/>
                  </a:moveTo>
                  <a:cubicBezTo>
                    <a:pt x="6" y="11"/>
                    <a:pt x="6" y="11"/>
                    <a:pt x="6" y="11"/>
                  </a:cubicBezTo>
                  <a:cubicBezTo>
                    <a:pt x="13" y="20"/>
                    <a:pt x="21" y="34"/>
                    <a:pt x="19" y="42"/>
                  </a:cubicBezTo>
                  <a:cubicBezTo>
                    <a:pt x="19" y="45"/>
                    <a:pt x="17" y="47"/>
                    <a:pt x="14" y="48"/>
                  </a:cubicBezTo>
                  <a:cubicBezTo>
                    <a:pt x="11" y="50"/>
                    <a:pt x="6" y="49"/>
                    <a:pt x="1" y="47"/>
                  </a:cubicBezTo>
                  <a:cubicBezTo>
                    <a:pt x="0" y="55"/>
                    <a:pt x="0" y="55"/>
                    <a:pt x="0" y="55"/>
                  </a:cubicBezTo>
                  <a:cubicBezTo>
                    <a:pt x="4" y="56"/>
                    <a:pt x="7" y="57"/>
                    <a:pt x="10" y="57"/>
                  </a:cubicBezTo>
                  <a:cubicBezTo>
                    <a:pt x="13" y="57"/>
                    <a:pt x="15" y="57"/>
                    <a:pt x="17" y="56"/>
                  </a:cubicBezTo>
                  <a:cubicBezTo>
                    <a:pt x="23" y="53"/>
                    <a:pt x="26" y="49"/>
                    <a:pt x="27" y="44"/>
                  </a:cubicBezTo>
                  <a:cubicBezTo>
                    <a:pt x="31" y="28"/>
                    <a:pt x="13" y="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2" name="Freeform 22"/>
            <p:cNvSpPr>
              <a:spLocks noEditPoints="1"/>
            </p:cNvSpPr>
            <p:nvPr/>
          </p:nvSpPr>
          <p:spPr bwMode="auto">
            <a:xfrm>
              <a:off x="5807" y="464"/>
              <a:ext cx="349" cy="348"/>
            </a:xfrm>
            <a:custGeom>
              <a:avLst/>
              <a:gdLst>
                <a:gd name="T0" fmla="*/ 188 w 192"/>
                <a:gd name="T1" fmla="*/ 0 h 192"/>
                <a:gd name="T2" fmla="*/ 4 w 192"/>
                <a:gd name="T3" fmla="*/ 0 h 192"/>
                <a:gd name="T4" fmla="*/ 0 w 192"/>
                <a:gd name="T5" fmla="*/ 4 h 192"/>
                <a:gd name="T6" fmla="*/ 5 w 192"/>
                <a:gd name="T7" fmla="*/ 40 h 192"/>
                <a:gd name="T8" fmla="*/ 90 w 192"/>
                <a:gd name="T9" fmla="*/ 122 h 192"/>
                <a:gd name="T10" fmla="*/ 90 w 192"/>
                <a:gd name="T11" fmla="*/ 184 h 192"/>
                <a:gd name="T12" fmla="*/ 44 w 192"/>
                <a:gd name="T13" fmla="*/ 184 h 192"/>
                <a:gd name="T14" fmla="*/ 40 w 192"/>
                <a:gd name="T15" fmla="*/ 188 h 192"/>
                <a:gd name="T16" fmla="*/ 44 w 192"/>
                <a:gd name="T17" fmla="*/ 192 h 192"/>
                <a:gd name="T18" fmla="*/ 148 w 192"/>
                <a:gd name="T19" fmla="*/ 192 h 192"/>
                <a:gd name="T20" fmla="*/ 152 w 192"/>
                <a:gd name="T21" fmla="*/ 188 h 192"/>
                <a:gd name="T22" fmla="*/ 148 w 192"/>
                <a:gd name="T23" fmla="*/ 184 h 192"/>
                <a:gd name="T24" fmla="*/ 101 w 192"/>
                <a:gd name="T25" fmla="*/ 184 h 192"/>
                <a:gd name="T26" fmla="*/ 101 w 192"/>
                <a:gd name="T27" fmla="*/ 122 h 192"/>
                <a:gd name="T28" fmla="*/ 187 w 192"/>
                <a:gd name="T29" fmla="*/ 40 h 192"/>
                <a:gd name="T30" fmla="*/ 192 w 192"/>
                <a:gd name="T31" fmla="*/ 4 h 192"/>
                <a:gd name="T32" fmla="*/ 188 w 192"/>
                <a:gd name="T33" fmla="*/ 0 h 192"/>
                <a:gd name="T34" fmla="*/ 184 w 192"/>
                <a:gd name="T35" fmla="*/ 8 h 192"/>
                <a:gd name="T36" fmla="*/ 180 w 192"/>
                <a:gd name="T37" fmla="*/ 35 h 192"/>
                <a:gd name="T38" fmla="*/ 12 w 192"/>
                <a:gd name="T39" fmla="*/ 35 h 192"/>
                <a:gd name="T40" fmla="*/ 8 w 192"/>
                <a:gd name="T41" fmla="*/ 8 h 192"/>
                <a:gd name="T42" fmla="*/ 184 w 192"/>
                <a:gd name="T43" fmla="*/ 8 h 192"/>
                <a:gd name="T44" fmla="*/ 47 w 192"/>
                <a:gd name="T45" fmla="*/ 65 h 192"/>
                <a:gd name="T46" fmla="*/ 44 w 192"/>
                <a:gd name="T47" fmla="*/ 61 h 192"/>
                <a:gd name="T48" fmla="*/ 47 w 192"/>
                <a:gd name="T49" fmla="*/ 58 h 192"/>
                <a:gd name="T50" fmla="*/ 51 w 192"/>
                <a:gd name="T51" fmla="*/ 61 h 192"/>
                <a:gd name="T52" fmla="*/ 47 w 192"/>
                <a:gd name="T53" fmla="*/ 65 h 192"/>
                <a:gd name="T54" fmla="*/ 84 w 192"/>
                <a:gd name="T55" fmla="*/ 90 h 192"/>
                <a:gd name="T56" fmla="*/ 77 w 192"/>
                <a:gd name="T57" fmla="*/ 83 h 192"/>
                <a:gd name="T58" fmla="*/ 84 w 192"/>
                <a:gd name="T59" fmla="*/ 76 h 192"/>
                <a:gd name="T60" fmla="*/ 91 w 192"/>
                <a:gd name="T61" fmla="*/ 83 h 192"/>
                <a:gd name="T62" fmla="*/ 84 w 192"/>
                <a:gd name="T63" fmla="*/ 90 h 192"/>
                <a:gd name="T64" fmla="*/ 125 w 192"/>
                <a:gd name="T65" fmla="*/ 76 h 192"/>
                <a:gd name="T66" fmla="*/ 119 w 192"/>
                <a:gd name="T67" fmla="*/ 71 h 192"/>
                <a:gd name="T68" fmla="*/ 125 w 192"/>
                <a:gd name="T69" fmla="*/ 66 h 192"/>
                <a:gd name="T70" fmla="*/ 130 w 192"/>
                <a:gd name="T71" fmla="*/ 71 h 192"/>
                <a:gd name="T72" fmla="*/ 125 w 192"/>
                <a:gd name="T73" fmla="*/ 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2">
                  <a:moveTo>
                    <a:pt x="188" y="0"/>
                  </a:moveTo>
                  <a:cubicBezTo>
                    <a:pt x="4" y="0"/>
                    <a:pt x="4" y="0"/>
                    <a:pt x="4" y="0"/>
                  </a:cubicBezTo>
                  <a:cubicBezTo>
                    <a:pt x="2" y="0"/>
                    <a:pt x="0" y="2"/>
                    <a:pt x="0" y="4"/>
                  </a:cubicBezTo>
                  <a:cubicBezTo>
                    <a:pt x="0" y="16"/>
                    <a:pt x="1" y="29"/>
                    <a:pt x="5" y="40"/>
                  </a:cubicBezTo>
                  <a:cubicBezTo>
                    <a:pt x="17" y="87"/>
                    <a:pt x="51" y="119"/>
                    <a:pt x="90" y="122"/>
                  </a:cubicBezTo>
                  <a:cubicBezTo>
                    <a:pt x="90" y="184"/>
                    <a:pt x="90" y="184"/>
                    <a:pt x="90" y="184"/>
                  </a:cubicBezTo>
                  <a:cubicBezTo>
                    <a:pt x="44" y="184"/>
                    <a:pt x="44" y="184"/>
                    <a:pt x="44" y="184"/>
                  </a:cubicBezTo>
                  <a:cubicBezTo>
                    <a:pt x="42" y="184"/>
                    <a:pt x="40" y="186"/>
                    <a:pt x="40" y="188"/>
                  </a:cubicBezTo>
                  <a:cubicBezTo>
                    <a:pt x="40" y="190"/>
                    <a:pt x="42" y="192"/>
                    <a:pt x="44" y="192"/>
                  </a:cubicBezTo>
                  <a:cubicBezTo>
                    <a:pt x="148" y="192"/>
                    <a:pt x="148" y="192"/>
                    <a:pt x="148" y="192"/>
                  </a:cubicBezTo>
                  <a:cubicBezTo>
                    <a:pt x="150" y="192"/>
                    <a:pt x="152" y="190"/>
                    <a:pt x="152" y="188"/>
                  </a:cubicBezTo>
                  <a:cubicBezTo>
                    <a:pt x="152" y="186"/>
                    <a:pt x="150" y="184"/>
                    <a:pt x="148" y="184"/>
                  </a:cubicBezTo>
                  <a:cubicBezTo>
                    <a:pt x="101" y="184"/>
                    <a:pt x="101" y="184"/>
                    <a:pt x="101" y="184"/>
                  </a:cubicBezTo>
                  <a:cubicBezTo>
                    <a:pt x="101" y="122"/>
                    <a:pt x="101" y="122"/>
                    <a:pt x="101" y="122"/>
                  </a:cubicBezTo>
                  <a:cubicBezTo>
                    <a:pt x="141" y="119"/>
                    <a:pt x="175" y="87"/>
                    <a:pt x="187" y="40"/>
                  </a:cubicBezTo>
                  <a:cubicBezTo>
                    <a:pt x="190" y="29"/>
                    <a:pt x="192" y="16"/>
                    <a:pt x="192" y="4"/>
                  </a:cubicBezTo>
                  <a:cubicBezTo>
                    <a:pt x="192" y="2"/>
                    <a:pt x="190" y="0"/>
                    <a:pt x="188" y="0"/>
                  </a:cubicBezTo>
                  <a:close/>
                  <a:moveTo>
                    <a:pt x="184" y="8"/>
                  </a:moveTo>
                  <a:cubicBezTo>
                    <a:pt x="184" y="17"/>
                    <a:pt x="182" y="26"/>
                    <a:pt x="180" y="35"/>
                  </a:cubicBezTo>
                  <a:cubicBezTo>
                    <a:pt x="12" y="35"/>
                    <a:pt x="12" y="35"/>
                    <a:pt x="12" y="35"/>
                  </a:cubicBezTo>
                  <a:cubicBezTo>
                    <a:pt x="9" y="26"/>
                    <a:pt x="8" y="17"/>
                    <a:pt x="8" y="8"/>
                  </a:cubicBezTo>
                  <a:lnTo>
                    <a:pt x="184" y="8"/>
                  </a:lnTo>
                  <a:close/>
                  <a:moveTo>
                    <a:pt x="47" y="65"/>
                  </a:moveTo>
                  <a:cubicBezTo>
                    <a:pt x="46" y="65"/>
                    <a:pt x="44" y="63"/>
                    <a:pt x="44" y="61"/>
                  </a:cubicBezTo>
                  <a:cubicBezTo>
                    <a:pt x="44" y="60"/>
                    <a:pt x="46" y="58"/>
                    <a:pt x="47" y="58"/>
                  </a:cubicBezTo>
                  <a:cubicBezTo>
                    <a:pt x="49" y="58"/>
                    <a:pt x="51" y="60"/>
                    <a:pt x="51" y="61"/>
                  </a:cubicBezTo>
                  <a:cubicBezTo>
                    <a:pt x="51" y="63"/>
                    <a:pt x="49" y="65"/>
                    <a:pt x="47" y="65"/>
                  </a:cubicBezTo>
                  <a:close/>
                  <a:moveTo>
                    <a:pt x="84" y="90"/>
                  </a:moveTo>
                  <a:cubicBezTo>
                    <a:pt x="80" y="90"/>
                    <a:pt x="77" y="87"/>
                    <a:pt x="77" y="83"/>
                  </a:cubicBezTo>
                  <a:cubicBezTo>
                    <a:pt x="77" y="79"/>
                    <a:pt x="80" y="76"/>
                    <a:pt x="84" y="76"/>
                  </a:cubicBezTo>
                  <a:cubicBezTo>
                    <a:pt x="87" y="76"/>
                    <a:pt x="91" y="79"/>
                    <a:pt x="91" y="83"/>
                  </a:cubicBezTo>
                  <a:cubicBezTo>
                    <a:pt x="91" y="87"/>
                    <a:pt x="87" y="90"/>
                    <a:pt x="84" y="90"/>
                  </a:cubicBezTo>
                  <a:close/>
                  <a:moveTo>
                    <a:pt x="125" y="76"/>
                  </a:moveTo>
                  <a:cubicBezTo>
                    <a:pt x="122" y="76"/>
                    <a:pt x="119" y="74"/>
                    <a:pt x="119" y="71"/>
                  </a:cubicBezTo>
                  <a:cubicBezTo>
                    <a:pt x="119" y="68"/>
                    <a:pt x="122" y="66"/>
                    <a:pt x="125" y="66"/>
                  </a:cubicBezTo>
                  <a:cubicBezTo>
                    <a:pt x="127" y="66"/>
                    <a:pt x="130" y="68"/>
                    <a:pt x="130" y="71"/>
                  </a:cubicBezTo>
                  <a:cubicBezTo>
                    <a:pt x="130" y="74"/>
                    <a:pt x="127" y="76"/>
                    <a:pt x="12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3" name="Freeform 23"/>
            <p:cNvSpPr/>
            <p:nvPr/>
          </p:nvSpPr>
          <p:spPr bwMode="auto">
            <a:xfrm>
              <a:off x="475" y="1208"/>
              <a:ext cx="354" cy="206"/>
            </a:xfrm>
            <a:custGeom>
              <a:avLst/>
              <a:gdLst>
                <a:gd name="T0" fmla="*/ 192 w 195"/>
                <a:gd name="T1" fmla="*/ 88 h 113"/>
                <a:gd name="T2" fmla="*/ 163 w 195"/>
                <a:gd name="T3" fmla="*/ 74 h 113"/>
                <a:gd name="T4" fmla="*/ 125 w 195"/>
                <a:gd name="T5" fmla="*/ 87 h 113"/>
                <a:gd name="T6" fmla="*/ 104 w 195"/>
                <a:gd name="T7" fmla="*/ 85 h 113"/>
                <a:gd name="T8" fmla="*/ 113 w 195"/>
                <a:gd name="T9" fmla="*/ 74 h 113"/>
                <a:gd name="T10" fmla="*/ 136 w 195"/>
                <a:gd name="T11" fmla="*/ 65 h 113"/>
                <a:gd name="T12" fmla="*/ 138 w 195"/>
                <a:gd name="T13" fmla="*/ 54 h 113"/>
                <a:gd name="T14" fmla="*/ 132 w 195"/>
                <a:gd name="T15" fmla="*/ 46 h 113"/>
                <a:gd name="T16" fmla="*/ 106 w 195"/>
                <a:gd name="T17" fmla="*/ 28 h 113"/>
                <a:gd name="T18" fmla="*/ 120 w 195"/>
                <a:gd name="T19" fmla="*/ 8 h 113"/>
                <a:gd name="T20" fmla="*/ 42 w 195"/>
                <a:gd name="T21" fmla="*/ 33 h 113"/>
                <a:gd name="T22" fmla="*/ 40 w 195"/>
                <a:gd name="T23" fmla="*/ 47 h 113"/>
                <a:gd name="T24" fmla="*/ 75 w 195"/>
                <a:gd name="T25" fmla="*/ 61 h 113"/>
                <a:gd name="T26" fmla="*/ 67 w 195"/>
                <a:gd name="T27" fmla="*/ 71 h 113"/>
                <a:gd name="T28" fmla="*/ 31 w 195"/>
                <a:gd name="T29" fmla="*/ 65 h 113"/>
                <a:gd name="T30" fmla="*/ 23 w 195"/>
                <a:gd name="T31" fmla="*/ 68 h 113"/>
                <a:gd name="T32" fmla="*/ 14 w 195"/>
                <a:gd name="T33" fmla="*/ 71 h 113"/>
                <a:gd name="T34" fmla="*/ 3 w 195"/>
                <a:gd name="T35" fmla="*/ 82 h 113"/>
                <a:gd name="T36" fmla="*/ 4 w 195"/>
                <a:gd name="T37" fmla="*/ 112 h 113"/>
                <a:gd name="T38" fmla="*/ 175 w 195"/>
                <a:gd name="T39" fmla="*/ 112 h 113"/>
                <a:gd name="T40" fmla="*/ 193 w 195"/>
                <a:gd name="T41" fmla="*/ 102 h 113"/>
                <a:gd name="T42" fmla="*/ 192 w 195"/>
                <a:gd name="T4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13">
                  <a:moveTo>
                    <a:pt x="192" y="88"/>
                  </a:moveTo>
                  <a:cubicBezTo>
                    <a:pt x="188" y="77"/>
                    <a:pt x="176" y="72"/>
                    <a:pt x="163" y="74"/>
                  </a:cubicBezTo>
                  <a:cubicBezTo>
                    <a:pt x="149" y="77"/>
                    <a:pt x="139" y="87"/>
                    <a:pt x="125" y="87"/>
                  </a:cubicBezTo>
                  <a:cubicBezTo>
                    <a:pt x="119" y="87"/>
                    <a:pt x="109" y="89"/>
                    <a:pt x="104" y="85"/>
                  </a:cubicBezTo>
                  <a:cubicBezTo>
                    <a:pt x="95" y="79"/>
                    <a:pt x="105" y="74"/>
                    <a:pt x="113" y="74"/>
                  </a:cubicBezTo>
                  <a:cubicBezTo>
                    <a:pt x="122" y="73"/>
                    <a:pt x="130" y="73"/>
                    <a:pt x="136" y="65"/>
                  </a:cubicBezTo>
                  <a:cubicBezTo>
                    <a:pt x="138" y="61"/>
                    <a:pt x="139" y="58"/>
                    <a:pt x="138" y="54"/>
                  </a:cubicBezTo>
                  <a:cubicBezTo>
                    <a:pt x="138" y="49"/>
                    <a:pt x="137" y="48"/>
                    <a:pt x="132" y="46"/>
                  </a:cubicBezTo>
                  <a:cubicBezTo>
                    <a:pt x="123" y="43"/>
                    <a:pt x="108" y="38"/>
                    <a:pt x="106" y="28"/>
                  </a:cubicBezTo>
                  <a:cubicBezTo>
                    <a:pt x="105" y="18"/>
                    <a:pt x="111" y="11"/>
                    <a:pt x="120" y="8"/>
                  </a:cubicBezTo>
                  <a:cubicBezTo>
                    <a:pt x="95" y="0"/>
                    <a:pt x="55" y="11"/>
                    <a:pt x="42" y="33"/>
                  </a:cubicBezTo>
                  <a:cubicBezTo>
                    <a:pt x="41" y="36"/>
                    <a:pt x="38" y="42"/>
                    <a:pt x="40" y="47"/>
                  </a:cubicBezTo>
                  <a:cubicBezTo>
                    <a:pt x="47" y="63"/>
                    <a:pt x="72" y="60"/>
                    <a:pt x="75" y="61"/>
                  </a:cubicBezTo>
                  <a:cubicBezTo>
                    <a:pt x="86" y="66"/>
                    <a:pt x="72" y="71"/>
                    <a:pt x="67" y="71"/>
                  </a:cubicBezTo>
                  <a:cubicBezTo>
                    <a:pt x="54" y="72"/>
                    <a:pt x="44" y="61"/>
                    <a:pt x="31" y="65"/>
                  </a:cubicBezTo>
                  <a:cubicBezTo>
                    <a:pt x="28" y="66"/>
                    <a:pt x="26" y="67"/>
                    <a:pt x="23" y="68"/>
                  </a:cubicBezTo>
                  <a:cubicBezTo>
                    <a:pt x="20" y="69"/>
                    <a:pt x="17" y="70"/>
                    <a:pt x="14" y="71"/>
                  </a:cubicBezTo>
                  <a:cubicBezTo>
                    <a:pt x="8" y="74"/>
                    <a:pt x="5" y="77"/>
                    <a:pt x="3" y="82"/>
                  </a:cubicBezTo>
                  <a:cubicBezTo>
                    <a:pt x="0" y="90"/>
                    <a:pt x="4" y="112"/>
                    <a:pt x="4" y="112"/>
                  </a:cubicBezTo>
                  <a:cubicBezTo>
                    <a:pt x="175" y="112"/>
                    <a:pt x="175" y="112"/>
                    <a:pt x="175" y="112"/>
                  </a:cubicBezTo>
                  <a:cubicBezTo>
                    <a:pt x="181" y="113"/>
                    <a:pt x="191" y="107"/>
                    <a:pt x="193" y="102"/>
                  </a:cubicBezTo>
                  <a:cubicBezTo>
                    <a:pt x="195" y="97"/>
                    <a:pt x="194" y="92"/>
                    <a:pt x="192"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4" name="Freeform 24"/>
            <p:cNvSpPr/>
            <p:nvPr/>
          </p:nvSpPr>
          <p:spPr bwMode="auto">
            <a:xfrm>
              <a:off x="484" y="1433"/>
              <a:ext cx="317" cy="133"/>
            </a:xfrm>
            <a:custGeom>
              <a:avLst/>
              <a:gdLst>
                <a:gd name="T0" fmla="*/ 13 w 175"/>
                <a:gd name="T1" fmla="*/ 53 h 73"/>
                <a:gd name="T2" fmla="*/ 30 w 175"/>
                <a:gd name="T3" fmla="*/ 73 h 73"/>
                <a:gd name="T4" fmla="*/ 145 w 175"/>
                <a:gd name="T5" fmla="*/ 73 h 73"/>
                <a:gd name="T6" fmla="*/ 162 w 175"/>
                <a:gd name="T7" fmla="*/ 53 h 73"/>
                <a:gd name="T8" fmla="*/ 175 w 175"/>
                <a:gd name="T9" fmla="*/ 0 h 73"/>
                <a:gd name="T10" fmla="*/ 0 w 175"/>
                <a:gd name="T11" fmla="*/ 0 h 73"/>
                <a:gd name="T12" fmla="*/ 13 w 175"/>
                <a:gd name="T13" fmla="*/ 53 h 73"/>
              </a:gdLst>
              <a:ahLst/>
              <a:cxnLst>
                <a:cxn ang="0">
                  <a:pos x="T0" y="T1"/>
                </a:cxn>
                <a:cxn ang="0">
                  <a:pos x="T2" y="T3"/>
                </a:cxn>
                <a:cxn ang="0">
                  <a:pos x="T4" y="T5"/>
                </a:cxn>
                <a:cxn ang="0">
                  <a:pos x="T6" y="T7"/>
                </a:cxn>
                <a:cxn ang="0">
                  <a:pos x="T8" y="T9"/>
                </a:cxn>
                <a:cxn ang="0">
                  <a:pos x="T10" y="T11"/>
                </a:cxn>
                <a:cxn ang="0">
                  <a:pos x="T12" y="T13"/>
                </a:cxn>
              </a:cxnLst>
              <a:rect l="0" t="0" r="r" b="b"/>
              <a:pathLst>
                <a:path w="175" h="73">
                  <a:moveTo>
                    <a:pt x="13" y="53"/>
                  </a:moveTo>
                  <a:cubicBezTo>
                    <a:pt x="13" y="64"/>
                    <a:pt x="21" y="73"/>
                    <a:pt x="30" y="73"/>
                  </a:cubicBezTo>
                  <a:cubicBezTo>
                    <a:pt x="145" y="73"/>
                    <a:pt x="145" y="73"/>
                    <a:pt x="145" y="73"/>
                  </a:cubicBezTo>
                  <a:cubicBezTo>
                    <a:pt x="154" y="73"/>
                    <a:pt x="162" y="64"/>
                    <a:pt x="162" y="53"/>
                  </a:cubicBezTo>
                  <a:cubicBezTo>
                    <a:pt x="175" y="0"/>
                    <a:pt x="175" y="0"/>
                    <a:pt x="175" y="0"/>
                  </a:cubicBezTo>
                  <a:cubicBezTo>
                    <a:pt x="0" y="0"/>
                    <a:pt x="0" y="0"/>
                    <a:pt x="0" y="0"/>
                  </a:cubicBezTo>
                  <a:lnTo>
                    <a:pt x="13"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5" name="Freeform 25"/>
            <p:cNvSpPr>
              <a:spLocks noEditPoints="1"/>
            </p:cNvSpPr>
            <p:nvPr/>
          </p:nvSpPr>
          <p:spPr bwMode="auto">
            <a:xfrm>
              <a:off x="2001" y="1228"/>
              <a:ext cx="348" cy="349"/>
            </a:xfrm>
            <a:custGeom>
              <a:avLst/>
              <a:gdLst>
                <a:gd name="T0" fmla="*/ 191 w 192"/>
                <a:gd name="T1" fmla="*/ 136 h 192"/>
                <a:gd name="T2" fmla="*/ 163 w 192"/>
                <a:gd name="T3" fmla="*/ 44 h 192"/>
                <a:gd name="T4" fmla="*/ 154 w 192"/>
                <a:gd name="T5" fmla="*/ 37 h 192"/>
                <a:gd name="T6" fmla="*/ 139 w 192"/>
                <a:gd name="T7" fmla="*/ 37 h 192"/>
                <a:gd name="T8" fmla="*/ 132 w 192"/>
                <a:gd name="T9" fmla="*/ 29 h 192"/>
                <a:gd name="T10" fmla="*/ 132 w 192"/>
                <a:gd name="T11" fmla="*/ 26 h 192"/>
                <a:gd name="T12" fmla="*/ 139 w 192"/>
                <a:gd name="T13" fmla="*/ 19 h 192"/>
                <a:gd name="T14" fmla="*/ 179 w 192"/>
                <a:gd name="T15" fmla="*/ 19 h 192"/>
                <a:gd name="T16" fmla="*/ 186 w 192"/>
                <a:gd name="T17" fmla="*/ 11 h 192"/>
                <a:gd name="T18" fmla="*/ 186 w 192"/>
                <a:gd name="T19" fmla="*/ 8 h 192"/>
                <a:gd name="T20" fmla="*/ 179 w 192"/>
                <a:gd name="T21" fmla="*/ 0 h 192"/>
                <a:gd name="T22" fmla="*/ 13 w 192"/>
                <a:gd name="T23" fmla="*/ 0 h 192"/>
                <a:gd name="T24" fmla="*/ 6 w 192"/>
                <a:gd name="T25" fmla="*/ 8 h 192"/>
                <a:gd name="T26" fmla="*/ 6 w 192"/>
                <a:gd name="T27" fmla="*/ 11 h 192"/>
                <a:gd name="T28" fmla="*/ 13 w 192"/>
                <a:gd name="T29" fmla="*/ 19 h 192"/>
                <a:gd name="T30" fmla="*/ 53 w 192"/>
                <a:gd name="T31" fmla="*/ 19 h 192"/>
                <a:gd name="T32" fmla="*/ 60 w 192"/>
                <a:gd name="T33" fmla="*/ 26 h 192"/>
                <a:gd name="T34" fmla="*/ 60 w 192"/>
                <a:gd name="T35" fmla="*/ 29 h 192"/>
                <a:gd name="T36" fmla="*/ 53 w 192"/>
                <a:gd name="T37" fmla="*/ 37 h 192"/>
                <a:gd name="T38" fmla="*/ 38 w 192"/>
                <a:gd name="T39" fmla="*/ 37 h 192"/>
                <a:gd name="T40" fmla="*/ 29 w 192"/>
                <a:gd name="T41" fmla="*/ 44 h 192"/>
                <a:gd name="T42" fmla="*/ 1 w 192"/>
                <a:gd name="T43" fmla="*/ 136 h 192"/>
                <a:gd name="T44" fmla="*/ 1 w 192"/>
                <a:gd name="T45" fmla="*/ 151 h 192"/>
                <a:gd name="T46" fmla="*/ 11 w 192"/>
                <a:gd name="T47" fmla="*/ 185 h 192"/>
                <a:gd name="T48" fmla="*/ 21 w 192"/>
                <a:gd name="T49" fmla="*/ 192 h 192"/>
                <a:gd name="T50" fmla="*/ 171 w 192"/>
                <a:gd name="T51" fmla="*/ 192 h 192"/>
                <a:gd name="T52" fmla="*/ 181 w 192"/>
                <a:gd name="T53" fmla="*/ 185 h 192"/>
                <a:gd name="T54" fmla="*/ 191 w 192"/>
                <a:gd name="T55" fmla="*/ 151 h 192"/>
                <a:gd name="T56" fmla="*/ 191 w 192"/>
                <a:gd name="T57" fmla="*/ 136 h 192"/>
                <a:gd name="T58" fmla="*/ 96 w 192"/>
                <a:gd name="T59" fmla="*/ 163 h 192"/>
                <a:gd name="T60" fmla="*/ 50 w 192"/>
                <a:gd name="T61" fmla="*/ 115 h 192"/>
                <a:gd name="T62" fmla="*/ 96 w 192"/>
                <a:gd name="T63" fmla="*/ 67 h 192"/>
                <a:gd name="T64" fmla="*/ 142 w 192"/>
                <a:gd name="T65" fmla="*/ 115 h 192"/>
                <a:gd name="T66" fmla="*/ 96 w 192"/>
                <a:gd name="T67" fmla="*/ 16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92">
                  <a:moveTo>
                    <a:pt x="191" y="136"/>
                  </a:moveTo>
                  <a:cubicBezTo>
                    <a:pt x="163" y="44"/>
                    <a:pt x="163" y="44"/>
                    <a:pt x="163" y="44"/>
                  </a:cubicBezTo>
                  <a:cubicBezTo>
                    <a:pt x="162" y="40"/>
                    <a:pt x="158" y="37"/>
                    <a:pt x="154" y="37"/>
                  </a:cubicBezTo>
                  <a:cubicBezTo>
                    <a:pt x="139" y="37"/>
                    <a:pt x="139" y="37"/>
                    <a:pt x="139" y="37"/>
                  </a:cubicBezTo>
                  <a:cubicBezTo>
                    <a:pt x="135" y="37"/>
                    <a:pt x="132" y="33"/>
                    <a:pt x="132" y="29"/>
                  </a:cubicBezTo>
                  <a:cubicBezTo>
                    <a:pt x="132" y="26"/>
                    <a:pt x="132" y="26"/>
                    <a:pt x="132" y="26"/>
                  </a:cubicBezTo>
                  <a:cubicBezTo>
                    <a:pt x="132" y="22"/>
                    <a:pt x="135" y="19"/>
                    <a:pt x="139" y="19"/>
                  </a:cubicBezTo>
                  <a:cubicBezTo>
                    <a:pt x="179" y="19"/>
                    <a:pt x="179" y="19"/>
                    <a:pt x="179" y="19"/>
                  </a:cubicBezTo>
                  <a:cubicBezTo>
                    <a:pt x="183" y="19"/>
                    <a:pt x="186" y="16"/>
                    <a:pt x="186" y="11"/>
                  </a:cubicBezTo>
                  <a:cubicBezTo>
                    <a:pt x="186" y="8"/>
                    <a:pt x="186" y="8"/>
                    <a:pt x="186" y="8"/>
                  </a:cubicBezTo>
                  <a:cubicBezTo>
                    <a:pt x="186" y="4"/>
                    <a:pt x="183" y="0"/>
                    <a:pt x="179" y="0"/>
                  </a:cubicBezTo>
                  <a:cubicBezTo>
                    <a:pt x="13" y="0"/>
                    <a:pt x="13" y="0"/>
                    <a:pt x="13" y="0"/>
                  </a:cubicBezTo>
                  <a:cubicBezTo>
                    <a:pt x="9" y="0"/>
                    <a:pt x="6" y="4"/>
                    <a:pt x="6" y="8"/>
                  </a:cubicBezTo>
                  <a:cubicBezTo>
                    <a:pt x="6" y="11"/>
                    <a:pt x="6" y="11"/>
                    <a:pt x="6" y="11"/>
                  </a:cubicBezTo>
                  <a:cubicBezTo>
                    <a:pt x="6" y="16"/>
                    <a:pt x="9" y="19"/>
                    <a:pt x="13" y="19"/>
                  </a:cubicBezTo>
                  <a:cubicBezTo>
                    <a:pt x="53" y="19"/>
                    <a:pt x="53" y="19"/>
                    <a:pt x="53" y="19"/>
                  </a:cubicBezTo>
                  <a:cubicBezTo>
                    <a:pt x="57" y="19"/>
                    <a:pt x="60" y="22"/>
                    <a:pt x="60" y="26"/>
                  </a:cubicBezTo>
                  <a:cubicBezTo>
                    <a:pt x="60" y="29"/>
                    <a:pt x="60" y="29"/>
                    <a:pt x="60" y="29"/>
                  </a:cubicBezTo>
                  <a:cubicBezTo>
                    <a:pt x="60" y="33"/>
                    <a:pt x="57" y="37"/>
                    <a:pt x="53" y="37"/>
                  </a:cubicBezTo>
                  <a:cubicBezTo>
                    <a:pt x="38" y="37"/>
                    <a:pt x="38" y="37"/>
                    <a:pt x="38" y="37"/>
                  </a:cubicBezTo>
                  <a:cubicBezTo>
                    <a:pt x="34" y="37"/>
                    <a:pt x="30" y="40"/>
                    <a:pt x="29" y="44"/>
                  </a:cubicBezTo>
                  <a:cubicBezTo>
                    <a:pt x="1" y="136"/>
                    <a:pt x="1" y="136"/>
                    <a:pt x="1" y="136"/>
                  </a:cubicBezTo>
                  <a:cubicBezTo>
                    <a:pt x="0" y="140"/>
                    <a:pt x="0" y="147"/>
                    <a:pt x="1" y="151"/>
                  </a:cubicBezTo>
                  <a:cubicBezTo>
                    <a:pt x="11" y="185"/>
                    <a:pt x="11" y="185"/>
                    <a:pt x="11" y="185"/>
                  </a:cubicBezTo>
                  <a:cubicBezTo>
                    <a:pt x="13" y="189"/>
                    <a:pt x="17" y="192"/>
                    <a:pt x="21" y="192"/>
                  </a:cubicBezTo>
                  <a:cubicBezTo>
                    <a:pt x="171" y="192"/>
                    <a:pt x="171" y="192"/>
                    <a:pt x="171" y="192"/>
                  </a:cubicBezTo>
                  <a:cubicBezTo>
                    <a:pt x="175" y="192"/>
                    <a:pt x="179" y="189"/>
                    <a:pt x="181" y="185"/>
                  </a:cubicBezTo>
                  <a:cubicBezTo>
                    <a:pt x="191" y="151"/>
                    <a:pt x="191" y="151"/>
                    <a:pt x="191" y="151"/>
                  </a:cubicBezTo>
                  <a:cubicBezTo>
                    <a:pt x="192" y="147"/>
                    <a:pt x="192" y="140"/>
                    <a:pt x="191" y="136"/>
                  </a:cubicBezTo>
                  <a:close/>
                  <a:moveTo>
                    <a:pt x="96" y="163"/>
                  </a:moveTo>
                  <a:cubicBezTo>
                    <a:pt x="71" y="163"/>
                    <a:pt x="50" y="141"/>
                    <a:pt x="50" y="115"/>
                  </a:cubicBezTo>
                  <a:cubicBezTo>
                    <a:pt x="50" y="88"/>
                    <a:pt x="71" y="67"/>
                    <a:pt x="96" y="67"/>
                  </a:cubicBezTo>
                  <a:cubicBezTo>
                    <a:pt x="122" y="67"/>
                    <a:pt x="142" y="88"/>
                    <a:pt x="142" y="115"/>
                  </a:cubicBezTo>
                  <a:cubicBezTo>
                    <a:pt x="142" y="141"/>
                    <a:pt x="122" y="163"/>
                    <a:pt x="96"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6" name="Freeform 26"/>
            <p:cNvSpPr/>
            <p:nvPr/>
          </p:nvSpPr>
          <p:spPr bwMode="auto">
            <a:xfrm>
              <a:off x="2168" y="1368"/>
              <a:ext cx="14" cy="78"/>
            </a:xfrm>
            <a:custGeom>
              <a:avLst/>
              <a:gdLst>
                <a:gd name="T0" fmla="*/ 4 w 8"/>
                <a:gd name="T1" fmla="*/ 0 h 43"/>
                <a:gd name="T2" fmla="*/ 0 w 8"/>
                <a:gd name="T3" fmla="*/ 4 h 43"/>
                <a:gd name="T4" fmla="*/ 0 w 8"/>
                <a:gd name="T5" fmla="*/ 39 h 43"/>
                <a:gd name="T6" fmla="*/ 4 w 8"/>
                <a:gd name="T7" fmla="*/ 43 h 43"/>
                <a:gd name="T8" fmla="*/ 8 w 8"/>
                <a:gd name="T9" fmla="*/ 39 h 43"/>
                <a:gd name="T10" fmla="*/ 8 w 8"/>
                <a:gd name="T11" fmla="*/ 4 h 43"/>
                <a:gd name="T12" fmla="*/ 4 w 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8" h="43">
                  <a:moveTo>
                    <a:pt x="4" y="0"/>
                  </a:moveTo>
                  <a:cubicBezTo>
                    <a:pt x="2" y="0"/>
                    <a:pt x="0" y="2"/>
                    <a:pt x="0" y="4"/>
                  </a:cubicBezTo>
                  <a:cubicBezTo>
                    <a:pt x="0" y="39"/>
                    <a:pt x="0" y="39"/>
                    <a:pt x="0" y="39"/>
                  </a:cubicBezTo>
                  <a:cubicBezTo>
                    <a:pt x="0" y="41"/>
                    <a:pt x="2" y="43"/>
                    <a:pt x="4" y="43"/>
                  </a:cubicBezTo>
                  <a:cubicBezTo>
                    <a:pt x="6" y="43"/>
                    <a:pt x="8" y="41"/>
                    <a:pt x="8" y="39"/>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7" name="Freeform 27"/>
            <p:cNvSpPr/>
            <p:nvPr/>
          </p:nvSpPr>
          <p:spPr bwMode="auto">
            <a:xfrm>
              <a:off x="2866" y="1346"/>
              <a:ext cx="140" cy="227"/>
            </a:xfrm>
            <a:custGeom>
              <a:avLst/>
              <a:gdLst>
                <a:gd name="T0" fmla="*/ 63 w 77"/>
                <a:gd name="T1" fmla="*/ 6 h 125"/>
                <a:gd name="T2" fmla="*/ 60 w 77"/>
                <a:gd name="T3" fmla="*/ 0 h 125"/>
                <a:gd name="T4" fmla="*/ 59 w 77"/>
                <a:gd name="T5" fmla="*/ 0 h 125"/>
                <a:gd name="T6" fmla="*/ 19 w 77"/>
                <a:gd name="T7" fmla="*/ 0 h 125"/>
                <a:gd name="T8" fmla="*/ 17 w 77"/>
                <a:gd name="T9" fmla="*/ 0 h 125"/>
                <a:gd name="T10" fmla="*/ 14 w 77"/>
                <a:gd name="T11" fmla="*/ 6 h 125"/>
                <a:gd name="T12" fmla="*/ 0 w 77"/>
                <a:gd name="T13" fmla="*/ 121 h 125"/>
                <a:gd name="T14" fmla="*/ 39 w 77"/>
                <a:gd name="T15" fmla="*/ 125 h 125"/>
                <a:gd name="T16" fmla="*/ 77 w 77"/>
                <a:gd name="T17" fmla="*/ 121 h 125"/>
                <a:gd name="T18" fmla="*/ 63 w 77"/>
                <a:gd name="T19"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25">
                  <a:moveTo>
                    <a:pt x="63" y="6"/>
                  </a:moveTo>
                  <a:cubicBezTo>
                    <a:pt x="60" y="0"/>
                    <a:pt x="60" y="0"/>
                    <a:pt x="60" y="0"/>
                  </a:cubicBezTo>
                  <a:cubicBezTo>
                    <a:pt x="60" y="0"/>
                    <a:pt x="59" y="0"/>
                    <a:pt x="59" y="0"/>
                  </a:cubicBezTo>
                  <a:cubicBezTo>
                    <a:pt x="19" y="0"/>
                    <a:pt x="19" y="0"/>
                    <a:pt x="19" y="0"/>
                  </a:cubicBezTo>
                  <a:cubicBezTo>
                    <a:pt x="18" y="0"/>
                    <a:pt x="18" y="0"/>
                    <a:pt x="17" y="0"/>
                  </a:cubicBezTo>
                  <a:cubicBezTo>
                    <a:pt x="14" y="6"/>
                    <a:pt x="14" y="6"/>
                    <a:pt x="14" y="6"/>
                  </a:cubicBezTo>
                  <a:cubicBezTo>
                    <a:pt x="0" y="121"/>
                    <a:pt x="0" y="121"/>
                    <a:pt x="0" y="121"/>
                  </a:cubicBezTo>
                  <a:cubicBezTo>
                    <a:pt x="0" y="121"/>
                    <a:pt x="22" y="125"/>
                    <a:pt x="39" y="125"/>
                  </a:cubicBezTo>
                  <a:cubicBezTo>
                    <a:pt x="57" y="125"/>
                    <a:pt x="77" y="121"/>
                    <a:pt x="77" y="121"/>
                  </a:cubicBez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8" name="Freeform 28"/>
            <p:cNvSpPr>
              <a:spLocks noEditPoints="1"/>
            </p:cNvSpPr>
            <p:nvPr/>
          </p:nvSpPr>
          <p:spPr bwMode="auto">
            <a:xfrm>
              <a:off x="2893" y="1225"/>
              <a:ext cx="88" cy="107"/>
            </a:xfrm>
            <a:custGeom>
              <a:avLst/>
              <a:gdLst>
                <a:gd name="T0" fmla="*/ 44 w 48"/>
                <a:gd name="T1" fmla="*/ 27 h 59"/>
                <a:gd name="T2" fmla="*/ 28 w 48"/>
                <a:gd name="T3" fmla="*/ 27 h 59"/>
                <a:gd name="T4" fmla="*/ 28 w 48"/>
                <a:gd name="T5" fmla="*/ 4 h 59"/>
                <a:gd name="T6" fmla="*/ 24 w 48"/>
                <a:gd name="T7" fmla="*/ 0 h 59"/>
                <a:gd name="T8" fmla="*/ 20 w 48"/>
                <a:gd name="T9" fmla="*/ 4 h 59"/>
                <a:gd name="T10" fmla="*/ 20 w 48"/>
                <a:gd name="T11" fmla="*/ 27 h 59"/>
                <a:gd name="T12" fmla="*/ 4 w 48"/>
                <a:gd name="T13" fmla="*/ 27 h 59"/>
                <a:gd name="T14" fmla="*/ 0 w 48"/>
                <a:gd name="T15" fmla="*/ 31 h 59"/>
                <a:gd name="T16" fmla="*/ 0 w 48"/>
                <a:gd name="T17" fmla="*/ 55 h 59"/>
                <a:gd name="T18" fmla="*/ 4 w 48"/>
                <a:gd name="T19" fmla="*/ 59 h 59"/>
                <a:gd name="T20" fmla="*/ 44 w 48"/>
                <a:gd name="T21" fmla="*/ 59 h 59"/>
                <a:gd name="T22" fmla="*/ 48 w 48"/>
                <a:gd name="T23" fmla="*/ 55 h 59"/>
                <a:gd name="T24" fmla="*/ 48 w 48"/>
                <a:gd name="T25" fmla="*/ 31 h 59"/>
                <a:gd name="T26" fmla="*/ 44 w 48"/>
                <a:gd name="T27" fmla="*/ 27 h 59"/>
                <a:gd name="T28" fmla="*/ 13 w 48"/>
                <a:gd name="T29" fmla="*/ 51 h 59"/>
                <a:gd name="T30" fmla="*/ 8 w 48"/>
                <a:gd name="T31" fmla="*/ 51 h 59"/>
                <a:gd name="T32" fmla="*/ 8 w 48"/>
                <a:gd name="T33" fmla="*/ 35 h 59"/>
                <a:gd name="T34" fmla="*/ 13 w 48"/>
                <a:gd name="T35" fmla="*/ 35 h 59"/>
                <a:gd name="T36" fmla="*/ 13 w 48"/>
                <a:gd name="T37" fmla="*/ 51 h 59"/>
                <a:gd name="T38" fmla="*/ 26 w 48"/>
                <a:gd name="T39" fmla="*/ 51 h 59"/>
                <a:gd name="T40" fmla="*/ 21 w 48"/>
                <a:gd name="T41" fmla="*/ 51 h 59"/>
                <a:gd name="T42" fmla="*/ 21 w 48"/>
                <a:gd name="T43" fmla="*/ 35 h 59"/>
                <a:gd name="T44" fmla="*/ 26 w 48"/>
                <a:gd name="T45" fmla="*/ 35 h 59"/>
                <a:gd name="T46" fmla="*/ 26 w 48"/>
                <a:gd name="T47" fmla="*/ 51 h 59"/>
                <a:gd name="T48" fmla="*/ 40 w 48"/>
                <a:gd name="T49" fmla="*/ 51 h 59"/>
                <a:gd name="T50" fmla="*/ 35 w 48"/>
                <a:gd name="T51" fmla="*/ 51 h 59"/>
                <a:gd name="T52" fmla="*/ 35 w 48"/>
                <a:gd name="T53" fmla="*/ 35 h 59"/>
                <a:gd name="T54" fmla="*/ 40 w 48"/>
                <a:gd name="T55" fmla="*/ 35 h 59"/>
                <a:gd name="T56" fmla="*/ 40 w 48"/>
                <a:gd name="T5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9">
                  <a:moveTo>
                    <a:pt x="44" y="27"/>
                  </a:moveTo>
                  <a:cubicBezTo>
                    <a:pt x="28" y="27"/>
                    <a:pt x="28" y="27"/>
                    <a:pt x="28" y="27"/>
                  </a:cubicBezTo>
                  <a:cubicBezTo>
                    <a:pt x="28" y="4"/>
                    <a:pt x="28" y="4"/>
                    <a:pt x="28" y="4"/>
                  </a:cubicBezTo>
                  <a:cubicBezTo>
                    <a:pt x="28" y="2"/>
                    <a:pt x="26" y="0"/>
                    <a:pt x="24" y="0"/>
                  </a:cubicBezTo>
                  <a:cubicBezTo>
                    <a:pt x="21" y="0"/>
                    <a:pt x="20" y="2"/>
                    <a:pt x="20" y="4"/>
                  </a:cubicBezTo>
                  <a:cubicBezTo>
                    <a:pt x="20" y="27"/>
                    <a:pt x="20" y="27"/>
                    <a:pt x="20" y="27"/>
                  </a:cubicBezTo>
                  <a:cubicBezTo>
                    <a:pt x="4" y="27"/>
                    <a:pt x="4" y="27"/>
                    <a:pt x="4" y="27"/>
                  </a:cubicBezTo>
                  <a:cubicBezTo>
                    <a:pt x="1" y="27"/>
                    <a:pt x="0" y="29"/>
                    <a:pt x="0" y="31"/>
                  </a:cubicBezTo>
                  <a:cubicBezTo>
                    <a:pt x="0" y="55"/>
                    <a:pt x="0" y="55"/>
                    <a:pt x="0" y="55"/>
                  </a:cubicBezTo>
                  <a:cubicBezTo>
                    <a:pt x="0" y="57"/>
                    <a:pt x="1" y="59"/>
                    <a:pt x="4" y="59"/>
                  </a:cubicBezTo>
                  <a:cubicBezTo>
                    <a:pt x="44" y="59"/>
                    <a:pt x="44" y="59"/>
                    <a:pt x="44" y="59"/>
                  </a:cubicBezTo>
                  <a:cubicBezTo>
                    <a:pt x="46" y="59"/>
                    <a:pt x="48" y="57"/>
                    <a:pt x="48" y="55"/>
                  </a:cubicBezTo>
                  <a:cubicBezTo>
                    <a:pt x="48" y="31"/>
                    <a:pt x="48" y="31"/>
                    <a:pt x="48" y="31"/>
                  </a:cubicBezTo>
                  <a:cubicBezTo>
                    <a:pt x="48" y="29"/>
                    <a:pt x="46" y="27"/>
                    <a:pt x="44" y="27"/>
                  </a:cubicBezTo>
                  <a:close/>
                  <a:moveTo>
                    <a:pt x="13" y="51"/>
                  </a:moveTo>
                  <a:cubicBezTo>
                    <a:pt x="8" y="51"/>
                    <a:pt x="8" y="51"/>
                    <a:pt x="8" y="51"/>
                  </a:cubicBezTo>
                  <a:cubicBezTo>
                    <a:pt x="8" y="35"/>
                    <a:pt x="8" y="35"/>
                    <a:pt x="8" y="35"/>
                  </a:cubicBezTo>
                  <a:cubicBezTo>
                    <a:pt x="13" y="35"/>
                    <a:pt x="13" y="35"/>
                    <a:pt x="13" y="35"/>
                  </a:cubicBezTo>
                  <a:lnTo>
                    <a:pt x="13" y="51"/>
                  </a:lnTo>
                  <a:close/>
                  <a:moveTo>
                    <a:pt x="26" y="51"/>
                  </a:moveTo>
                  <a:cubicBezTo>
                    <a:pt x="21" y="51"/>
                    <a:pt x="21" y="51"/>
                    <a:pt x="21" y="51"/>
                  </a:cubicBezTo>
                  <a:cubicBezTo>
                    <a:pt x="21" y="35"/>
                    <a:pt x="21" y="35"/>
                    <a:pt x="21" y="35"/>
                  </a:cubicBezTo>
                  <a:cubicBezTo>
                    <a:pt x="26" y="35"/>
                    <a:pt x="26" y="35"/>
                    <a:pt x="26" y="35"/>
                  </a:cubicBezTo>
                  <a:lnTo>
                    <a:pt x="26" y="51"/>
                  </a:lnTo>
                  <a:close/>
                  <a:moveTo>
                    <a:pt x="40" y="51"/>
                  </a:moveTo>
                  <a:cubicBezTo>
                    <a:pt x="35" y="51"/>
                    <a:pt x="35" y="51"/>
                    <a:pt x="35" y="51"/>
                  </a:cubicBezTo>
                  <a:cubicBezTo>
                    <a:pt x="35" y="35"/>
                    <a:pt x="35" y="35"/>
                    <a:pt x="35" y="35"/>
                  </a:cubicBezTo>
                  <a:cubicBezTo>
                    <a:pt x="40" y="35"/>
                    <a:pt x="40" y="35"/>
                    <a:pt x="40" y="35"/>
                  </a:cubicBezTo>
                  <a:lnTo>
                    <a:pt x="40"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29" name="Freeform 29"/>
            <p:cNvSpPr/>
            <p:nvPr/>
          </p:nvSpPr>
          <p:spPr bwMode="auto">
            <a:xfrm>
              <a:off x="3697" y="505"/>
              <a:ext cx="180" cy="187"/>
            </a:xfrm>
            <a:custGeom>
              <a:avLst/>
              <a:gdLst>
                <a:gd name="T0" fmla="*/ 3 w 99"/>
                <a:gd name="T1" fmla="*/ 20 h 103"/>
                <a:gd name="T2" fmla="*/ 59 w 99"/>
                <a:gd name="T3" fmla="*/ 102 h 103"/>
                <a:gd name="T4" fmla="*/ 79 w 99"/>
                <a:gd name="T5" fmla="*/ 96 h 103"/>
                <a:gd name="T6" fmla="*/ 96 w 99"/>
                <a:gd name="T7" fmla="*/ 103 h 103"/>
                <a:gd name="T8" fmla="*/ 18 w 99"/>
                <a:gd name="T9" fmla="*/ 1 h 103"/>
                <a:gd name="T10" fmla="*/ 17 w 99"/>
                <a:gd name="T11" fmla="*/ 1 h 103"/>
                <a:gd name="T12" fmla="*/ 5 w 99"/>
                <a:gd name="T13" fmla="*/ 4 h 103"/>
                <a:gd name="T14" fmla="*/ 0 w 99"/>
                <a:gd name="T15" fmla="*/ 20 h 103"/>
                <a:gd name="T16" fmla="*/ 3 w 99"/>
                <a:gd name="T17"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3" y="20"/>
                  </a:moveTo>
                  <a:cubicBezTo>
                    <a:pt x="6" y="21"/>
                    <a:pt x="62" y="51"/>
                    <a:pt x="59" y="102"/>
                  </a:cubicBezTo>
                  <a:cubicBezTo>
                    <a:pt x="64" y="98"/>
                    <a:pt x="71" y="95"/>
                    <a:pt x="79" y="96"/>
                  </a:cubicBezTo>
                  <a:cubicBezTo>
                    <a:pt x="86" y="96"/>
                    <a:pt x="91" y="98"/>
                    <a:pt x="96" y="103"/>
                  </a:cubicBezTo>
                  <a:cubicBezTo>
                    <a:pt x="99" y="33"/>
                    <a:pt x="18" y="2"/>
                    <a:pt x="18" y="1"/>
                  </a:cubicBezTo>
                  <a:cubicBezTo>
                    <a:pt x="17" y="1"/>
                    <a:pt x="17" y="1"/>
                    <a:pt x="17" y="1"/>
                  </a:cubicBezTo>
                  <a:cubicBezTo>
                    <a:pt x="12" y="0"/>
                    <a:pt x="8" y="1"/>
                    <a:pt x="5" y="4"/>
                  </a:cubicBezTo>
                  <a:cubicBezTo>
                    <a:pt x="1" y="8"/>
                    <a:pt x="0" y="15"/>
                    <a:pt x="0" y="20"/>
                  </a:cubicBezTo>
                  <a:cubicBezTo>
                    <a:pt x="1" y="19"/>
                    <a:pt x="2" y="19"/>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0" name="Freeform 30"/>
            <p:cNvSpPr/>
            <p:nvPr/>
          </p:nvSpPr>
          <p:spPr bwMode="auto">
            <a:xfrm>
              <a:off x="3528" y="692"/>
              <a:ext cx="340" cy="77"/>
            </a:xfrm>
            <a:custGeom>
              <a:avLst/>
              <a:gdLst>
                <a:gd name="T0" fmla="*/ 186 w 187"/>
                <a:gd name="T1" fmla="*/ 9 h 42"/>
                <a:gd name="T2" fmla="*/ 172 w 187"/>
                <a:gd name="T3" fmla="*/ 1 h 42"/>
                <a:gd name="T4" fmla="*/ 152 w 187"/>
                <a:gd name="T5" fmla="*/ 9 h 42"/>
                <a:gd name="T6" fmla="*/ 149 w 187"/>
                <a:gd name="T7" fmla="*/ 10 h 42"/>
                <a:gd name="T8" fmla="*/ 0 w 187"/>
                <a:gd name="T9" fmla="*/ 21 h 42"/>
                <a:gd name="T10" fmla="*/ 8 w 187"/>
                <a:gd name="T11" fmla="*/ 40 h 42"/>
                <a:gd name="T12" fmla="*/ 12 w 187"/>
                <a:gd name="T13" fmla="*/ 42 h 42"/>
                <a:gd name="T14" fmla="*/ 12 w 187"/>
                <a:gd name="T15" fmla="*/ 42 h 42"/>
                <a:gd name="T16" fmla="*/ 177 w 187"/>
                <a:gd name="T17" fmla="*/ 29 h 42"/>
                <a:gd name="T18" fmla="*/ 180 w 187"/>
                <a:gd name="T19" fmla="*/ 27 h 42"/>
                <a:gd name="T20" fmla="*/ 187 w 187"/>
                <a:gd name="T21" fmla="*/ 9 h 42"/>
                <a:gd name="T22" fmla="*/ 186 w 187"/>
                <a:gd name="T23"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42">
                  <a:moveTo>
                    <a:pt x="186" y="9"/>
                  </a:moveTo>
                  <a:cubicBezTo>
                    <a:pt x="182" y="4"/>
                    <a:pt x="177" y="1"/>
                    <a:pt x="172" y="1"/>
                  </a:cubicBezTo>
                  <a:cubicBezTo>
                    <a:pt x="161" y="0"/>
                    <a:pt x="152" y="9"/>
                    <a:pt x="152" y="9"/>
                  </a:cubicBezTo>
                  <a:cubicBezTo>
                    <a:pt x="151" y="10"/>
                    <a:pt x="150" y="10"/>
                    <a:pt x="149" y="10"/>
                  </a:cubicBezTo>
                  <a:cubicBezTo>
                    <a:pt x="0" y="21"/>
                    <a:pt x="0" y="21"/>
                    <a:pt x="0" y="21"/>
                  </a:cubicBezTo>
                  <a:cubicBezTo>
                    <a:pt x="8" y="40"/>
                    <a:pt x="8" y="40"/>
                    <a:pt x="8" y="40"/>
                  </a:cubicBezTo>
                  <a:cubicBezTo>
                    <a:pt x="9" y="41"/>
                    <a:pt x="11" y="42"/>
                    <a:pt x="12" y="42"/>
                  </a:cubicBezTo>
                  <a:cubicBezTo>
                    <a:pt x="12" y="42"/>
                    <a:pt x="12" y="42"/>
                    <a:pt x="12" y="42"/>
                  </a:cubicBezTo>
                  <a:cubicBezTo>
                    <a:pt x="177" y="29"/>
                    <a:pt x="177" y="29"/>
                    <a:pt x="177" y="29"/>
                  </a:cubicBezTo>
                  <a:cubicBezTo>
                    <a:pt x="178" y="29"/>
                    <a:pt x="179" y="28"/>
                    <a:pt x="180" y="27"/>
                  </a:cubicBezTo>
                  <a:cubicBezTo>
                    <a:pt x="187" y="9"/>
                    <a:pt x="187" y="9"/>
                    <a:pt x="187" y="9"/>
                  </a:cubicBezTo>
                  <a:cubicBezTo>
                    <a:pt x="187" y="9"/>
                    <a:pt x="187" y="9"/>
                    <a:pt x="18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1" name="Freeform 31"/>
            <p:cNvSpPr>
              <a:spLocks noEditPoints="1"/>
            </p:cNvSpPr>
            <p:nvPr/>
          </p:nvSpPr>
          <p:spPr bwMode="auto">
            <a:xfrm>
              <a:off x="3523" y="549"/>
              <a:ext cx="278" cy="167"/>
            </a:xfrm>
            <a:custGeom>
              <a:avLst/>
              <a:gdLst>
                <a:gd name="T0" fmla="*/ 96 w 153"/>
                <a:gd name="T1" fmla="*/ 3 h 92"/>
                <a:gd name="T2" fmla="*/ 94 w 153"/>
                <a:gd name="T3" fmla="*/ 0 h 92"/>
                <a:gd name="T4" fmla="*/ 1 w 153"/>
                <a:gd name="T5" fmla="*/ 90 h 92"/>
                <a:gd name="T6" fmla="*/ 0 w 153"/>
                <a:gd name="T7" fmla="*/ 92 h 92"/>
                <a:gd name="T8" fmla="*/ 147 w 153"/>
                <a:gd name="T9" fmla="*/ 82 h 92"/>
                <a:gd name="T10" fmla="*/ 96 w 153"/>
                <a:gd name="T11" fmla="*/ 3 h 92"/>
                <a:gd name="T12" fmla="*/ 73 w 153"/>
                <a:gd name="T13" fmla="*/ 65 h 92"/>
                <a:gd name="T14" fmla="*/ 67 w 153"/>
                <a:gd name="T15" fmla="*/ 61 h 92"/>
                <a:gd name="T16" fmla="*/ 73 w 153"/>
                <a:gd name="T17" fmla="*/ 56 h 92"/>
                <a:gd name="T18" fmla="*/ 79 w 153"/>
                <a:gd name="T19" fmla="*/ 61 h 92"/>
                <a:gd name="T20" fmla="*/ 73 w 153"/>
                <a:gd name="T21" fmla="*/ 65 h 92"/>
                <a:gd name="T22" fmla="*/ 94 w 153"/>
                <a:gd name="T23" fmla="*/ 32 h 92"/>
                <a:gd name="T24" fmla="*/ 100 w 153"/>
                <a:gd name="T25" fmla="*/ 29 h 92"/>
                <a:gd name="T26" fmla="*/ 107 w 153"/>
                <a:gd name="T27" fmla="*/ 32 h 92"/>
                <a:gd name="T28" fmla="*/ 100 w 153"/>
                <a:gd name="T29" fmla="*/ 35 h 92"/>
                <a:gd name="T30" fmla="*/ 94 w 153"/>
                <a:gd name="T31" fmla="*/ 32 h 92"/>
                <a:gd name="T32" fmla="*/ 111 w 153"/>
                <a:gd name="T33" fmla="*/ 65 h 92"/>
                <a:gd name="T34" fmla="*/ 103 w 153"/>
                <a:gd name="T35" fmla="*/ 59 h 92"/>
                <a:gd name="T36" fmla="*/ 111 w 153"/>
                <a:gd name="T37" fmla="*/ 54 h 92"/>
                <a:gd name="T38" fmla="*/ 118 w 153"/>
                <a:gd name="T39" fmla="*/ 59 h 92"/>
                <a:gd name="T40" fmla="*/ 111 w 153"/>
                <a:gd name="T41" fmla="*/ 6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 h="92">
                  <a:moveTo>
                    <a:pt x="96" y="3"/>
                  </a:moveTo>
                  <a:cubicBezTo>
                    <a:pt x="95" y="2"/>
                    <a:pt x="94" y="1"/>
                    <a:pt x="94" y="0"/>
                  </a:cubicBezTo>
                  <a:cubicBezTo>
                    <a:pt x="1" y="90"/>
                    <a:pt x="1" y="90"/>
                    <a:pt x="1" y="90"/>
                  </a:cubicBezTo>
                  <a:cubicBezTo>
                    <a:pt x="1" y="90"/>
                    <a:pt x="0" y="91"/>
                    <a:pt x="0" y="92"/>
                  </a:cubicBezTo>
                  <a:cubicBezTo>
                    <a:pt x="147" y="82"/>
                    <a:pt x="147" y="82"/>
                    <a:pt x="147" y="82"/>
                  </a:cubicBezTo>
                  <a:cubicBezTo>
                    <a:pt x="153" y="33"/>
                    <a:pt x="96" y="3"/>
                    <a:pt x="96" y="3"/>
                  </a:cubicBezTo>
                  <a:close/>
                  <a:moveTo>
                    <a:pt x="73" y="65"/>
                  </a:moveTo>
                  <a:cubicBezTo>
                    <a:pt x="69" y="65"/>
                    <a:pt x="67" y="63"/>
                    <a:pt x="67" y="61"/>
                  </a:cubicBezTo>
                  <a:cubicBezTo>
                    <a:pt x="67" y="58"/>
                    <a:pt x="69" y="56"/>
                    <a:pt x="73" y="56"/>
                  </a:cubicBezTo>
                  <a:cubicBezTo>
                    <a:pt x="76" y="56"/>
                    <a:pt x="79" y="58"/>
                    <a:pt x="79" y="61"/>
                  </a:cubicBezTo>
                  <a:cubicBezTo>
                    <a:pt x="79" y="63"/>
                    <a:pt x="76" y="65"/>
                    <a:pt x="73" y="65"/>
                  </a:cubicBezTo>
                  <a:close/>
                  <a:moveTo>
                    <a:pt x="94" y="32"/>
                  </a:moveTo>
                  <a:cubicBezTo>
                    <a:pt x="94" y="30"/>
                    <a:pt x="97" y="29"/>
                    <a:pt x="100" y="29"/>
                  </a:cubicBezTo>
                  <a:cubicBezTo>
                    <a:pt x="104" y="29"/>
                    <a:pt x="107" y="30"/>
                    <a:pt x="107" y="32"/>
                  </a:cubicBezTo>
                  <a:cubicBezTo>
                    <a:pt x="107" y="34"/>
                    <a:pt x="104" y="35"/>
                    <a:pt x="100" y="35"/>
                  </a:cubicBezTo>
                  <a:cubicBezTo>
                    <a:pt x="97" y="35"/>
                    <a:pt x="94" y="34"/>
                    <a:pt x="94" y="32"/>
                  </a:cubicBezTo>
                  <a:close/>
                  <a:moveTo>
                    <a:pt x="111" y="65"/>
                  </a:moveTo>
                  <a:cubicBezTo>
                    <a:pt x="107" y="65"/>
                    <a:pt x="103" y="63"/>
                    <a:pt x="103" y="59"/>
                  </a:cubicBezTo>
                  <a:cubicBezTo>
                    <a:pt x="103" y="56"/>
                    <a:pt x="107" y="54"/>
                    <a:pt x="111" y="54"/>
                  </a:cubicBezTo>
                  <a:cubicBezTo>
                    <a:pt x="115" y="54"/>
                    <a:pt x="118" y="56"/>
                    <a:pt x="118" y="59"/>
                  </a:cubicBezTo>
                  <a:cubicBezTo>
                    <a:pt x="118" y="63"/>
                    <a:pt x="115" y="65"/>
                    <a:pt x="11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2" name="Freeform 32"/>
            <p:cNvSpPr>
              <a:spLocks noEditPoints="1"/>
            </p:cNvSpPr>
            <p:nvPr/>
          </p:nvSpPr>
          <p:spPr bwMode="auto">
            <a:xfrm>
              <a:off x="1999" y="2060"/>
              <a:ext cx="352" cy="216"/>
            </a:xfrm>
            <a:custGeom>
              <a:avLst/>
              <a:gdLst>
                <a:gd name="T0" fmla="*/ 177 w 194"/>
                <a:gd name="T1" fmla="*/ 1 h 119"/>
                <a:gd name="T2" fmla="*/ 161 w 194"/>
                <a:gd name="T3" fmla="*/ 0 h 119"/>
                <a:gd name="T4" fmla="*/ 159 w 194"/>
                <a:gd name="T5" fmla="*/ 0 h 119"/>
                <a:gd name="T6" fmla="*/ 110 w 194"/>
                <a:gd name="T7" fmla="*/ 1 h 119"/>
                <a:gd name="T8" fmla="*/ 61 w 194"/>
                <a:gd name="T9" fmla="*/ 3 h 119"/>
                <a:gd name="T10" fmla="*/ 21 w 194"/>
                <a:gd name="T11" fmla="*/ 25 h 119"/>
                <a:gd name="T12" fmla="*/ 16 w 194"/>
                <a:gd name="T13" fmla="*/ 31 h 119"/>
                <a:gd name="T14" fmla="*/ 14 w 194"/>
                <a:gd name="T15" fmla="*/ 35 h 119"/>
                <a:gd name="T16" fmla="*/ 10 w 194"/>
                <a:gd name="T17" fmla="*/ 39 h 119"/>
                <a:gd name="T18" fmla="*/ 7 w 194"/>
                <a:gd name="T19" fmla="*/ 50 h 119"/>
                <a:gd name="T20" fmla="*/ 5 w 194"/>
                <a:gd name="T21" fmla="*/ 56 h 119"/>
                <a:gd name="T22" fmla="*/ 6 w 194"/>
                <a:gd name="T23" fmla="*/ 64 h 119"/>
                <a:gd name="T24" fmla="*/ 6 w 194"/>
                <a:gd name="T25" fmla="*/ 73 h 119"/>
                <a:gd name="T26" fmla="*/ 2 w 194"/>
                <a:gd name="T27" fmla="*/ 87 h 119"/>
                <a:gd name="T28" fmla="*/ 10 w 194"/>
                <a:gd name="T29" fmla="*/ 101 h 119"/>
                <a:gd name="T30" fmla="*/ 23 w 194"/>
                <a:gd name="T31" fmla="*/ 110 h 119"/>
                <a:gd name="T32" fmla="*/ 36 w 194"/>
                <a:gd name="T33" fmla="*/ 111 h 119"/>
                <a:gd name="T34" fmla="*/ 40 w 194"/>
                <a:gd name="T35" fmla="*/ 112 h 119"/>
                <a:gd name="T36" fmla="*/ 52 w 194"/>
                <a:gd name="T37" fmla="*/ 114 h 119"/>
                <a:gd name="T38" fmla="*/ 57 w 194"/>
                <a:gd name="T39" fmla="*/ 114 h 119"/>
                <a:gd name="T40" fmla="*/ 61 w 194"/>
                <a:gd name="T41" fmla="*/ 117 h 119"/>
                <a:gd name="T42" fmla="*/ 69 w 194"/>
                <a:gd name="T43" fmla="*/ 119 h 119"/>
                <a:gd name="T44" fmla="*/ 88 w 194"/>
                <a:gd name="T45" fmla="*/ 116 h 119"/>
                <a:gd name="T46" fmla="*/ 95 w 194"/>
                <a:gd name="T47" fmla="*/ 114 h 119"/>
                <a:gd name="T48" fmla="*/ 182 w 194"/>
                <a:gd name="T49" fmla="*/ 56 h 119"/>
                <a:gd name="T50" fmla="*/ 193 w 194"/>
                <a:gd name="T51" fmla="*/ 28 h 119"/>
                <a:gd name="T52" fmla="*/ 53 w 194"/>
                <a:gd name="T53" fmla="*/ 24 h 119"/>
                <a:gd name="T54" fmla="*/ 45 w 194"/>
                <a:gd name="T55" fmla="*/ 31 h 119"/>
                <a:gd name="T56" fmla="*/ 34 w 194"/>
                <a:gd name="T57" fmla="*/ 33 h 119"/>
                <a:gd name="T58" fmla="*/ 30 w 194"/>
                <a:gd name="T59" fmla="*/ 30 h 119"/>
                <a:gd name="T60" fmla="*/ 103 w 194"/>
                <a:gd name="T61" fmla="*/ 83 h 119"/>
                <a:gd name="T62" fmla="*/ 97 w 194"/>
                <a:gd name="T63" fmla="*/ 74 h 119"/>
                <a:gd name="T64" fmla="*/ 91 w 194"/>
                <a:gd name="T65" fmla="*/ 72 h 119"/>
                <a:gd name="T66" fmla="*/ 89 w 194"/>
                <a:gd name="T67" fmla="*/ 60 h 119"/>
                <a:gd name="T68" fmla="*/ 81 w 194"/>
                <a:gd name="T69" fmla="*/ 54 h 119"/>
                <a:gd name="T70" fmla="*/ 65 w 194"/>
                <a:gd name="T71" fmla="*/ 58 h 119"/>
                <a:gd name="T72" fmla="*/ 63 w 194"/>
                <a:gd name="T73" fmla="*/ 63 h 119"/>
                <a:gd name="T74" fmla="*/ 60 w 194"/>
                <a:gd name="T75" fmla="*/ 69 h 119"/>
                <a:gd name="T76" fmla="*/ 56 w 194"/>
                <a:gd name="T77" fmla="*/ 78 h 119"/>
                <a:gd name="T78" fmla="*/ 53 w 194"/>
                <a:gd name="T79" fmla="*/ 77 h 119"/>
                <a:gd name="T80" fmla="*/ 43 w 194"/>
                <a:gd name="T81" fmla="*/ 72 h 119"/>
                <a:gd name="T82" fmla="*/ 31 w 194"/>
                <a:gd name="T83" fmla="*/ 69 h 119"/>
                <a:gd name="T84" fmla="*/ 36 w 194"/>
                <a:gd name="T85" fmla="*/ 63 h 119"/>
                <a:gd name="T86" fmla="*/ 39 w 194"/>
                <a:gd name="T87" fmla="*/ 64 h 119"/>
                <a:gd name="T88" fmla="*/ 52 w 194"/>
                <a:gd name="T89" fmla="*/ 60 h 119"/>
                <a:gd name="T90" fmla="*/ 53 w 194"/>
                <a:gd name="T91" fmla="*/ 59 h 119"/>
                <a:gd name="T92" fmla="*/ 60 w 194"/>
                <a:gd name="T93" fmla="*/ 49 h 119"/>
                <a:gd name="T94" fmla="*/ 59 w 194"/>
                <a:gd name="T95" fmla="*/ 45 h 119"/>
                <a:gd name="T96" fmla="*/ 76 w 194"/>
                <a:gd name="T97" fmla="*/ 37 h 119"/>
                <a:gd name="T98" fmla="*/ 69 w 194"/>
                <a:gd name="T99" fmla="*/ 21 h 119"/>
                <a:gd name="T100" fmla="*/ 106 w 194"/>
                <a:gd name="T101" fmla="*/ 42 h 119"/>
                <a:gd name="T102" fmla="*/ 103 w 194"/>
                <a:gd name="T103" fmla="*/ 83 h 119"/>
                <a:gd name="T104" fmla="*/ 87 w 194"/>
                <a:gd name="T105" fmla="*/ 10 h 119"/>
                <a:gd name="T106" fmla="*/ 112 w 194"/>
                <a:gd name="T107" fmla="*/ 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4" h="119">
                  <a:moveTo>
                    <a:pt x="193" y="28"/>
                  </a:moveTo>
                  <a:cubicBezTo>
                    <a:pt x="191" y="12"/>
                    <a:pt x="178" y="1"/>
                    <a:pt x="177" y="1"/>
                  </a:cubicBezTo>
                  <a:cubicBezTo>
                    <a:pt x="177" y="0"/>
                    <a:pt x="176" y="0"/>
                    <a:pt x="175" y="0"/>
                  </a:cubicBezTo>
                  <a:cubicBezTo>
                    <a:pt x="161" y="0"/>
                    <a:pt x="161" y="0"/>
                    <a:pt x="161" y="0"/>
                  </a:cubicBezTo>
                  <a:cubicBezTo>
                    <a:pt x="161" y="0"/>
                    <a:pt x="160" y="0"/>
                    <a:pt x="160" y="0"/>
                  </a:cubicBezTo>
                  <a:cubicBezTo>
                    <a:pt x="160" y="0"/>
                    <a:pt x="160" y="0"/>
                    <a:pt x="159" y="0"/>
                  </a:cubicBezTo>
                  <a:cubicBezTo>
                    <a:pt x="111" y="1"/>
                    <a:pt x="111" y="1"/>
                    <a:pt x="111" y="1"/>
                  </a:cubicBezTo>
                  <a:cubicBezTo>
                    <a:pt x="110" y="1"/>
                    <a:pt x="110" y="1"/>
                    <a:pt x="110" y="1"/>
                  </a:cubicBezTo>
                  <a:cubicBezTo>
                    <a:pt x="61" y="3"/>
                    <a:pt x="61" y="3"/>
                    <a:pt x="61" y="3"/>
                  </a:cubicBezTo>
                  <a:cubicBezTo>
                    <a:pt x="61" y="3"/>
                    <a:pt x="61" y="3"/>
                    <a:pt x="61" y="3"/>
                  </a:cubicBezTo>
                  <a:cubicBezTo>
                    <a:pt x="41" y="4"/>
                    <a:pt x="27" y="18"/>
                    <a:pt x="21" y="25"/>
                  </a:cubicBezTo>
                  <a:cubicBezTo>
                    <a:pt x="21" y="25"/>
                    <a:pt x="21" y="25"/>
                    <a:pt x="21" y="25"/>
                  </a:cubicBezTo>
                  <a:cubicBezTo>
                    <a:pt x="20" y="26"/>
                    <a:pt x="19" y="28"/>
                    <a:pt x="18" y="29"/>
                  </a:cubicBezTo>
                  <a:cubicBezTo>
                    <a:pt x="17" y="29"/>
                    <a:pt x="17" y="30"/>
                    <a:pt x="16" y="31"/>
                  </a:cubicBezTo>
                  <a:cubicBezTo>
                    <a:pt x="16" y="31"/>
                    <a:pt x="15" y="32"/>
                    <a:pt x="15" y="33"/>
                  </a:cubicBezTo>
                  <a:cubicBezTo>
                    <a:pt x="14" y="34"/>
                    <a:pt x="14" y="34"/>
                    <a:pt x="14" y="35"/>
                  </a:cubicBezTo>
                  <a:cubicBezTo>
                    <a:pt x="13" y="35"/>
                    <a:pt x="13" y="35"/>
                    <a:pt x="13" y="35"/>
                  </a:cubicBezTo>
                  <a:cubicBezTo>
                    <a:pt x="12" y="36"/>
                    <a:pt x="10" y="37"/>
                    <a:pt x="10" y="39"/>
                  </a:cubicBezTo>
                  <a:cubicBezTo>
                    <a:pt x="8" y="41"/>
                    <a:pt x="8" y="44"/>
                    <a:pt x="8" y="47"/>
                  </a:cubicBezTo>
                  <a:cubicBezTo>
                    <a:pt x="8" y="48"/>
                    <a:pt x="8" y="49"/>
                    <a:pt x="7" y="50"/>
                  </a:cubicBezTo>
                  <a:cubicBezTo>
                    <a:pt x="7" y="51"/>
                    <a:pt x="7" y="51"/>
                    <a:pt x="6" y="52"/>
                  </a:cubicBezTo>
                  <a:cubicBezTo>
                    <a:pt x="6" y="53"/>
                    <a:pt x="5" y="54"/>
                    <a:pt x="5" y="56"/>
                  </a:cubicBezTo>
                  <a:cubicBezTo>
                    <a:pt x="4" y="59"/>
                    <a:pt x="5" y="62"/>
                    <a:pt x="6" y="63"/>
                  </a:cubicBezTo>
                  <a:cubicBezTo>
                    <a:pt x="6" y="64"/>
                    <a:pt x="6" y="64"/>
                    <a:pt x="6" y="64"/>
                  </a:cubicBezTo>
                  <a:cubicBezTo>
                    <a:pt x="7" y="67"/>
                    <a:pt x="7" y="71"/>
                    <a:pt x="6" y="73"/>
                  </a:cubicBezTo>
                  <a:cubicBezTo>
                    <a:pt x="6" y="73"/>
                    <a:pt x="6" y="73"/>
                    <a:pt x="6" y="73"/>
                  </a:cubicBezTo>
                  <a:cubicBezTo>
                    <a:pt x="5" y="74"/>
                    <a:pt x="3" y="75"/>
                    <a:pt x="2" y="77"/>
                  </a:cubicBezTo>
                  <a:cubicBezTo>
                    <a:pt x="0" y="79"/>
                    <a:pt x="1" y="83"/>
                    <a:pt x="2" y="87"/>
                  </a:cubicBezTo>
                  <a:cubicBezTo>
                    <a:pt x="2" y="88"/>
                    <a:pt x="2" y="88"/>
                    <a:pt x="2" y="88"/>
                  </a:cubicBezTo>
                  <a:cubicBezTo>
                    <a:pt x="4" y="94"/>
                    <a:pt x="7" y="98"/>
                    <a:pt x="10" y="101"/>
                  </a:cubicBezTo>
                  <a:cubicBezTo>
                    <a:pt x="11" y="102"/>
                    <a:pt x="12" y="103"/>
                    <a:pt x="13" y="104"/>
                  </a:cubicBezTo>
                  <a:cubicBezTo>
                    <a:pt x="15" y="107"/>
                    <a:pt x="18" y="110"/>
                    <a:pt x="23" y="110"/>
                  </a:cubicBezTo>
                  <a:cubicBezTo>
                    <a:pt x="24" y="110"/>
                    <a:pt x="26" y="109"/>
                    <a:pt x="27" y="109"/>
                  </a:cubicBezTo>
                  <a:cubicBezTo>
                    <a:pt x="30" y="112"/>
                    <a:pt x="34" y="111"/>
                    <a:pt x="36" y="111"/>
                  </a:cubicBezTo>
                  <a:cubicBezTo>
                    <a:pt x="37" y="111"/>
                    <a:pt x="38" y="111"/>
                    <a:pt x="39" y="111"/>
                  </a:cubicBezTo>
                  <a:cubicBezTo>
                    <a:pt x="39" y="111"/>
                    <a:pt x="40" y="111"/>
                    <a:pt x="40" y="112"/>
                  </a:cubicBezTo>
                  <a:cubicBezTo>
                    <a:pt x="41" y="112"/>
                    <a:pt x="42" y="113"/>
                    <a:pt x="43" y="113"/>
                  </a:cubicBezTo>
                  <a:cubicBezTo>
                    <a:pt x="46" y="114"/>
                    <a:pt x="49" y="114"/>
                    <a:pt x="52" y="114"/>
                  </a:cubicBezTo>
                  <a:cubicBezTo>
                    <a:pt x="53" y="114"/>
                    <a:pt x="54" y="114"/>
                    <a:pt x="55" y="114"/>
                  </a:cubicBezTo>
                  <a:cubicBezTo>
                    <a:pt x="55" y="114"/>
                    <a:pt x="57" y="114"/>
                    <a:pt x="57" y="114"/>
                  </a:cubicBezTo>
                  <a:cubicBezTo>
                    <a:pt x="58" y="114"/>
                    <a:pt x="58" y="114"/>
                    <a:pt x="58" y="115"/>
                  </a:cubicBezTo>
                  <a:cubicBezTo>
                    <a:pt x="59" y="115"/>
                    <a:pt x="59" y="116"/>
                    <a:pt x="61" y="117"/>
                  </a:cubicBezTo>
                  <a:cubicBezTo>
                    <a:pt x="63" y="119"/>
                    <a:pt x="65" y="119"/>
                    <a:pt x="68" y="119"/>
                  </a:cubicBezTo>
                  <a:cubicBezTo>
                    <a:pt x="68" y="119"/>
                    <a:pt x="68" y="119"/>
                    <a:pt x="69" y="119"/>
                  </a:cubicBezTo>
                  <a:cubicBezTo>
                    <a:pt x="70" y="119"/>
                    <a:pt x="70" y="119"/>
                    <a:pt x="70" y="119"/>
                  </a:cubicBezTo>
                  <a:cubicBezTo>
                    <a:pt x="75" y="119"/>
                    <a:pt x="82" y="119"/>
                    <a:pt x="88" y="116"/>
                  </a:cubicBezTo>
                  <a:cubicBezTo>
                    <a:pt x="90" y="116"/>
                    <a:pt x="91" y="115"/>
                    <a:pt x="93" y="114"/>
                  </a:cubicBezTo>
                  <a:cubicBezTo>
                    <a:pt x="94" y="114"/>
                    <a:pt x="94" y="114"/>
                    <a:pt x="95" y="114"/>
                  </a:cubicBezTo>
                  <a:cubicBezTo>
                    <a:pt x="96" y="113"/>
                    <a:pt x="96" y="113"/>
                    <a:pt x="97" y="112"/>
                  </a:cubicBezTo>
                  <a:cubicBezTo>
                    <a:pt x="182" y="56"/>
                    <a:pt x="182" y="56"/>
                    <a:pt x="182" y="56"/>
                  </a:cubicBezTo>
                  <a:cubicBezTo>
                    <a:pt x="182" y="56"/>
                    <a:pt x="183" y="56"/>
                    <a:pt x="183" y="56"/>
                  </a:cubicBezTo>
                  <a:cubicBezTo>
                    <a:pt x="190" y="47"/>
                    <a:pt x="194" y="38"/>
                    <a:pt x="193" y="28"/>
                  </a:cubicBezTo>
                  <a:close/>
                  <a:moveTo>
                    <a:pt x="30" y="28"/>
                  </a:moveTo>
                  <a:cubicBezTo>
                    <a:pt x="53" y="24"/>
                    <a:pt x="53" y="24"/>
                    <a:pt x="53" y="24"/>
                  </a:cubicBezTo>
                  <a:cubicBezTo>
                    <a:pt x="52" y="25"/>
                    <a:pt x="51" y="26"/>
                    <a:pt x="49" y="27"/>
                  </a:cubicBezTo>
                  <a:cubicBezTo>
                    <a:pt x="48" y="29"/>
                    <a:pt x="46" y="31"/>
                    <a:pt x="45" y="31"/>
                  </a:cubicBezTo>
                  <a:cubicBezTo>
                    <a:pt x="44" y="31"/>
                    <a:pt x="43" y="32"/>
                    <a:pt x="42" y="32"/>
                  </a:cubicBezTo>
                  <a:cubicBezTo>
                    <a:pt x="39" y="32"/>
                    <a:pt x="36" y="33"/>
                    <a:pt x="34" y="33"/>
                  </a:cubicBezTo>
                  <a:cubicBezTo>
                    <a:pt x="33" y="33"/>
                    <a:pt x="31" y="31"/>
                    <a:pt x="30" y="30"/>
                  </a:cubicBezTo>
                  <a:cubicBezTo>
                    <a:pt x="30" y="30"/>
                    <a:pt x="30" y="30"/>
                    <a:pt x="30" y="30"/>
                  </a:cubicBezTo>
                  <a:cubicBezTo>
                    <a:pt x="30" y="29"/>
                    <a:pt x="30" y="29"/>
                    <a:pt x="30" y="28"/>
                  </a:cubicBezTo>
                  <a:close/>
                  <a:moveTo>
                    <a:pt x="103" y="83"/>
                  </a:moveTo>
                  <a:cubicBezTo>
                    <a:pt x="103" y="82"/>
                    <a:pt x="103" y="82"/>
                    <a:pt x="103" y="82"/>
                  </a:cubicBezTo>
                  <a:cubicBezTo>
                    <a:pt x="102" y="79"/>
                    <a:pt x="101" y="75"/>
                    <a:pt x="97" y="74"/>
                  </a:cubicBezTo>
                  <a:cubicBezTo>
                    <a:pt x="95" y="73"/>
                    <a:pt x="93" y="73"/>
                    <a:pt x="91" y="73"/>
                  </a:cubicBezTo>
                  <a:cubicBezTo>
                    <a:pt x="91" y="73"/>
                    <a:pt x="91" y="73"/>
                    <a:pt x="91" y="72"/>
                  </a:cubicBezTo>
                  <a:cubicBezTo>
                    <a:pt x="92" y="67"/>
                    <a:pt x="92" y="65"/>
                    <a:pt x="89" y="61"/>
                  </a:cubicBezTo>
                  <a:cubicBezTo>
                    <a:pt x="89" y="60"/>
                    <a:pt x="89" y="60"/>
                    <a:pt x="89" y="60"/>
                  </a:cubicBezTo>
                  <a:cubicBezTo>
                    <a:pt x="87" y="57"/>
                    <a:pt x="86" y="54"/>
                    <a:pt x="81" y="54"/>
                  </a:cubicBezTo>
                  <a:cubicBezTo>
                    <a:pt x="81" y="54"/>
                    <a:pt x="81" y="54"/>
                    <a:pt x="81" y="54"/>
                  </a:cubicBezTo>
                  <a:cubicBezTo>
                    <a:pt x="79" y="54"/>
                    <a:pt x="79" y="54"/>
                    <a:pt x="79" y="54"/>
                  </a:cubicBezTo>
                  <a:cubicBezTo>
                    <a:pt x="75" y="54"/>
                    <a:pt x="69" y="54"/>
                    <a:pt x="65" y="58"/>
                  </a:cubicBezTo>
                  <a:cubicBezTo>
                    <a:pt x="64" y="59"/>
                    <a:pt x="64" y="61"/>
                    <a:pt x="64" y="62"/>
                  </a:cubicBezTo>
                  <a:cubicBezTo>
                    <a:pt x="64" y="62"/>
                    <a:pt x="63" y="63"/>
                    <a:pt x="63" y="63"/>
                  </a:cubicBezTo>
                  <a:cubicBezTo>
                    <a:pt x="63" y="64"/>
                    <a:pt x="62" y="65"/>
                    <a:pt x="62" y="66"/>
                  </a:cubicBezTo>
                  <a:cubicBezTo>
                    <a:pt x="61" y="67"/>
                    <a:pt x="61" y="68"/>
                    <a:pt x="60" y="69"/>
                  </a:cubicBezTo>
                  <a:cubicBezTo>
                    <a:pt x="60" y="70"/>
                    <a:pt x="59" y="72"/>
                    <a:pt x="59" y="73"/>
                  </a:cubicBezTo>
                  <a:cubicBezTo>
                    <a:pt x="58" y="75"/>
                    <a:pt x="57" y="78"/>
                    <a:pt x="56" y="78"/>
                  </a:cubicBezTo>
                  <a:cubicBezTo>
                    <a:pt x="56" y="78"/>
                    <a:pt x="54" y="78"/>
                    <a:pt x="54" y="78"/>
                  </a:cubicBezTo>
                  <a:cubicBezTo>
                    <a:pt x="54" y="78"/>
                    <a:pt x="53" y="77"/>
                    <a:pt x="53" y="77"/>
                  </a:cubicBezTo>
                  <a:cubicBezTo>
                    <a:pt x="53" y="76"/>
                    <a:pt x="52" y="74"/>
                    <a:pt x="50" y="73"/>
                  </a:cubicBezTo>
                  <a:cubicBezTo>
                    <a:pt x="48" y="72"/>
                    <a:pt x="45" y="72"/>
                    <a:pt x="43" y="72"/>
                  </a:cubicBezTo>
                  <a:cubicBezTo>
                    <a:pt x="43" y="72"/>
                    <a:pt x="42" y="72"/>
                    <a:pt x="42" y="72"/>
                  </a:cubicBezTo>
                  <a:cubicBezTo>
                    <a:pt x="33" y="72"/>
                    <a:pt x="31" y="70"/>
                    <a:pt x="31" y="69"/>
                  </a:cubicBezTo>
                  <a:cubicBezTo>
                    <a:pt x="31" y="69"/>
                    <a:pt x="30" y="69"/>
                    <a:pt x="31" y="67"/>
                  </a:cubicBezTo>
                  <a:cubicBezTo>
                    <a:pt x="31" y="66"/>
                    <a:pt x="34" y="64"/>
                    <a:pt x="36" y="63"/>
                  </a:cubicBezTo>
                  <a:cubicBezTo>
                    <a:pt x="36" y="63"/>
                    <a:pt x="36" y="63"/>
                    <a:pt x="37" y="64"/>
                  </a:cubicBezTo>
                  <a:cubicBezTo>
                    <a:pt x="38" y="64"/>
                    <a:pt x="39" y="64"/>
                    <a:pt x="39" y="64"/>
                  </a:cubicBezTo>
                  <a:cubicBezTo>
                    <a:pt x="46" y="67"/>
                    <a:pt x="49" y="65"/>
                    <a:pt x="51" y="63"/>
                  </a:cubicBezTo>
                  <a:cubicBezTo>
                    <a:pt x="51" y="62"/>
                    <a:pt x="52" y="61"/>
                    <a:pt x="52" y="60"/>
                  </a:cubicBezTo>
                  <a:cubicBezTo>
                    <a:pt x="52" y="60"/>
                    <a:pt x="52" y="60"/>
                    <a:pt x="52" y="60"/>
                  </a:cubicBezTo>
                  <a:cubicBezTo>
                    <a:pt x="53" y="59"/>
                    <a:pt x="53" y="59"/>
                    <a:pt x="53" y="59"/>
                  </a:cubicBezTo>
                  <a:cubicBezTo>
                    <a:pt x="53" y="59"/>
                    <a:pt x="54" y="59"/>
                    <a:pt x="54" y="58"/>
                  </a:cubicBezTo>
                  <a:cubicBezTo>
                    <a:pt x="56" y="57"/>
                    <a:pt x="61" y="54"/>
                    <a:pt x="60" y="49"/>
                  </a:cubicBezTo>
                  <a:cubicBezTo>
                    <a:pt x="60" y="47"/>
                    <a:pt x="59" y="46"/>
                    <a:pt x="58" y="45"/>
                  </a:cubicBezTo>
                  <a:cubicBezTo>
                    <a:pt x="58" y="45"/>
                    <a:pt x="59" y="45"/>
                    <a:pt x="59" y="45"/>
                  </a:cubicBezTo>
                  <a:cubicBezTo>
                    <a:pt x="60" y="45"/>
                    <a:pt x="60" y="45"/>
                    <a:pt x="61" y="45"/>
                  </a:cubicBezTo>
                  <a:cubicBezTo>
                    <a:pt x="70" y="46"/>
                    <a:pt x="76" y="43"/>
                    <a:pt x="76" y="37"/>
                  </a:cubicBezTo>
                  <a:cubicBezTo>
                    <a:pt x="77" y="34"/>
                    <a:pt x="76" y="27"/>
                    <a:pt x="73" y="23"/>
                  </a:cubicBezTo>
                  <a:cubicBezTo>
                    <a:pt x="72" y="22"/>
                    <a:pt x="70" y="21"/>
                    <a:pt x="69" y="21"/>
                  </a:cubicBezTo>
                  <a:cubicBezTo>
                    <a:pt x="84" y="18"/>
                    <a:pt x="84" y="18"/>
                    <a:pt x="84" y="18"/>
                  </a:cubicBezTo>
                  <a:cubicBezTo>
                    <a:pt x="92" y="23"/>
                    <a:pt x="99" y="31"/>
                    <a:pt x="106" y="42"/>
                  </a:cubicBezTo>
                  <a:cubicBezTo>
                    <a:pt x="120" y="62"/>
                    <a:pt x="112" y="81"/>
                    <a:pt x="104" y="93"/>
                  </a:cubicBezTo>
                  <a:cubicBezTo>
                    <a:pt x="105" y="89"/>
                    <a:pt x="104" y="86"/>
                    <a:pt x="103" y="83"/>
                  </a:cubicBezTo>
                  <a:close/>
                  <a:moveTo>
                    <a:pt x="95" y="16"/>
                  </a:moveTo>
                  <a:cubicBezTo>
                    <a:pt x="92" y="14"/>
                    <a:pt x="89" y="12"/>
                    <a:pt x="87" y="10"/>
                  </a:cubicBezTo>
                  <a:cubicBezTo>
                    <a:pt x="109" y="9"/>
                    <a:pt x="109" y="9"/>
                    <a:pt x="109" y="9"/>
                  </a:cubicBezTo>
                  <a:cubicBezTo>
                    <a:pt x="110" y="10"/>
                    <a:pt x="111" y="12"/>
                    <a:pt x="112" y="13"/>
                  </a:cubicBezTo>
                  <a:lnTo>
                    <a:pt x="95"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3" name="Freeform 33"/>
            <p:cNvSpPr>
              <a:spLocks noEditPoints="1"/>
            </p:cNvSpPr>
            <p:nvPr/>
          </p:nvSpPr>
          <p:spPr bwMode="auto">
            <a:xfrm>
              <a:off x="1259" y="1993"/>
              <a:ext cx="310" cy="194"/>
            </a:xfrm>
            <a:custGeom>
              <a:avLst/>
              <a:gdLst>
                <a:gd name="T0" fmla="*/ 171 w 171"/>
                <a:gd name="T1" fmla="*/ 107 h 107"/>
                <a:gd name="T2" fmla="*/ 140 w 171"/>
                <a:gd name="T3" fmla="*/ 75 h 107"/>
                <a:gd name="T4" fmla="*/ 102 w 171"/>
                <a:gd name="T5" fmla="*/ 44 h 107"/>
                <a:gd name="T6" fmla="*/ 75 w 171"/>
                <a:gd name="T7" fmla="*/ 28 h 107"/>
                <a:gd name="T8" fmla="*/ 70 w 171"/>
                <a:gd name="T9" fmla="*/ 29 h 107"/>
                <a:gd name="T10" fmla="*/ 52 w 171"/>
                <a:gd name="T11" fmla="*/ 1 h 107"/>
                <a:gd name="T12" fmla="*/ 46 w 171"/>
                <a:gd name="T13" fmla="*/ 2 h 107"/>
                <a:gd name="T14" fmla="*/ 47 w 171"/>
                <a:gd name="T15" fmla="*/ 8 h 107"/>
                <a:gd name="T16" fmla="*/ 62 w 171"/>
                <a:gd name="T17" fmla="*/ 31 h 107"/>
                <a:gd name="T18" fmla="*/ 45 w 171"/>
                <a:gd name="T19" fmla="*/ 56 h 107"/>
                <a:gd name="T20" fmla="*/ 47 w 171"/>
                <a:gd name="T21" fmla="*/ 65 h 107"/>
                <a:gd name="T22" fmla="*/ 42 w 171"/>
                <a:gd name="T23" fmla="*/ 77 h 107"/>
                <a:gd name="T24" fmla="*/ 0 w 171"/>
                <a:gd name="T25" fmla="*/ 107 h 107"/>
                <a:gd name="T26" fmla="*/ 171 w 171"/>
                <a:gd name="T27" fmla="*/ 107 h 107"/>
                <a:gd name="T28" fmla="*/ 75 w 171"/>
                <a:gd name="T29" fmla="*/ 36 h 107"/>
                <a:gd name="T30" fmla="*/ 96 w 171"/>
                <a:gd name="T31" fmla="*/ 49 h 107"/>
                <a:gd name="T32" fmla="*/ 97 w 171"/>
                <a:gd name="T33" fmla="*/ 52 h 107"/>
                <a:gd name="T34" fmla="*/ 97 w 171"/>
                <a:gd name="T35" fmla="*/ 52 h 107"/>
                <a:gd name="T36" fmla="*/ 97 w 171"/>
                <a:gd name="T37" fmla="*/ 56 h 107"/>
                <a:gd name="T38" fmla="*/ 75 w 171"/>
                <a:gd name="T39" fmla="*/ 76 h 107"/>
                <a:gd name="T40" fmla="*/ 72 w 171"/>
                <a:gd name="T41" fmla="*/ 75 h 107"/>
                <a:gd name="T42" fmla="*/ 72 w 171"/>
                <a:gd name="T43" fmla="*/ 75 h 107"/>
                <a:gd name="T44" fmla="*/ 69 w 171"/>
                <a:gd name="T45" fmla="*/ 75 h 107"/>
                <a:gd name="T46" fmla="*/ 69 w 171"/>
                <a:gd name="T47" fmla="*/ 75 h 107"/>
                <a:gd name="T48" fmla="*/ 66 w 171"/>
                <a:gd name="T49" fmla="*/ 74 h 107"/>
                <a:gd name="T50" fmla="*/ 66 w 171"/>
                <a:gd name="T51" fmla="*/ 74 h 107"/>
                <a:gd name="T52" fmla="*/ 61 w 171"/>
                <a:gd name="T53" fmla="*/ 71 h 107"/>
                <a:gd name="T54" fmla="*/ 61 w 171"/>
                <a:gd name="T55" fmla="*/ 71 h 107"/>
                <a:gd name="T56" fmla="*/ 55 w 171"/>
                <a:gd name="T57" fmla="*/ 64 h 107"/>
                <a:gd name="T58" fmla="*/ 55 w 171"/>
                <a:gd name="T59" fmla="*/ 64 h 107"/>
                <a:gd name="T60" fmla="*/ 53 w 171"/>
                <a:gd name="T61" fmla="*/ 56 h 107"/>
                <a:gd name="T62" fmla="*/ 75 w 171"/>
                <a:gd name="T63"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107">
                  <a:moveTo>
                    <a:pt x="171" y="107"/>
                  </a:moveTo>
                  <a:cubicBezTo>
                    <a:pt x="169" y="91"/>
                    <a:pt x="157" y="78"/>
                    <a:pt x="140" y="75"/>
                  </a:cubicBezTo>
                  <a:cubicBezTo>
                    <a:pt x="134" y="59"/>
                    <a:pt x="120" y="47"/>
                    <a:pt x="102" y="44"/>
                  </a:cubicBezTo>
                  <a:cubicBezTo>
                    <a:pt x="97" y="35"/>
                    <a:pt x="87" y="28"/>
                    <a:pt x="75" y="28"/>
                  </a:cubicBezTo>
                  <a:cubicBezTo>
                    <a:pt x="73" y="28"/>
                    <a:pt x="71" y="29"/>
                    <a:pt x="70" y="29"/>
                  </a:cubicBezTo>
                  <a:cubicBezTo>
                    <a:pt x="67" y="12"/>
                    <a:pt x="52" y="2"/>
                    <a:pt x="52" y="1"/>
                  </a:cubicBezTo>
                  <a:cubicBezTo>
                    <a:pt x="50" y="0"/>
                    <a:pt x="47" y="0"/>
                    <a:pt x="46" y="2"/>
                  </a:cubicBezTo>
                  <a:cubicBezTo>
                    <a:pt x="45" y="4"/>
                    <a:pt x="45" y="6"/>
                    <a:pt x="47" y="8"/>
                  </a:cubicBezTo>
                  <a:cubicBezTo>
                    <a:pt x="47" y="8"/>
                    <a:pt x="60" y="18"/>
                    <a:pt x="62" y="31"/>
                  </a:cubicBezTo>
                  <a:cubicBezTo>
                    <a:pt x="52" y="36"/>
                    <a:pt x="45" y="45"/>
                    <a:pt x="45" y="56"/>
                  </a:cubicBezTo>
                  <a:cubicBezTo>
                    <a:pt x="45" y="59"/>
                    <a:pt x="46" y="63"/>
                    <a:pt x="47" y="65"/>
                  </a:cubicBezTo>
                  <a:cubicBezTo>
                    <a:pt x="45" y="69"/>
                    <a:pt x="43" y="73"/>
                    <a:pt x="42" y="77"/>
                  </a:cubicBezTo>
                  <a:cubicBezTo>
                    <a:pt x="21" y="75"/>
                    <a:pt x="3" y="89"/>
                    <a:pt x="0" y="107"/>
                  </a:cubicBezTo>
                  <a:lnTo>
                    <a:pt x="171" y="107"/>
                  </a:lnTo>
                  <a:close/>
                  <a:moveTo>
                    <a:pt x="75" y="36"/>
                  </a:moveTo>
                  <a:cubicBezTo>
                    <a:pt x="85" y="36"/>
                    <a:pt x="93" y="42"/>
                    <a:pt x="96" y="49"/>
                  </a:cubicBezTo>
                  <a:cubicBezTo>
                    <a:pt x="96" y="50"/>
                    <a:pt x="97" y="51"/>
                    <a:pt x="97" y="52"/>
                  </a:cubicBezTo>
                  <a:cubicBezTo>
                    <a:pt x="97" y="52"/>
                    <a:pt x="97" y="52"/>
                    <a:pt x="97" y="52"/>
                  </a:cubicBezTo>
                  <a:cubicBezTo>
                    <a:pt x="97" y="54"/>
                    <a:pt x="97" y="55"/>
                    <a:pt x="97" y="56"/>
                  </a:cubicBezTo>
                  <a:cubicBezTo>
                    <a:pt x="97" y="67"/>
                    <a:pt x="87" y="76"/>
                    <a:pt x="75" y="76"/>
                  </a:cubicBezTo>
                  <a:cubicBezTo>
                    <a:pt x="74" y="76"/>
                    <a:pt x="73" y="76"/>
                    <a:pt x="72" y="75"/>
                  </a:cubicBezTo>
                  <a:cubicBezTo>
                    <a:pt x="72" y="75"/>
                    <a:pt x="72" y="75"/>
                    <a:pt x="72" y="75"/>
                  </a:cubicBezTo>
                  <a:cubicBezTo>
                    <a:pt x="71" y="75"/>
                    <a:pt x="70" y="75"/>
                    <a:pt x="69" y="75"/>
                  </a:cubicBezTo>
                  <a:cubicBezTo>
                    <a:pt x="69" y="75"/>
                    <a:pt x="69" y="75"/>
                    <a:pt x="69" y="75"/>
                  </a:cubicBezTo>
                  <a:cubicBezTo>
                    <a:pt x="68" y="75"/>
                    <a:pt x="67" y="74"/>
                    <a:pt x="66" y="74"/>
                  </a:cubicBezTo>
                  <a:cubicBezTo>
                    <a:pt x="66" y="74"/>
                    <a:pt x="66" y="74"/>
                    <a:pt x="66" y="74"/>
                  </a:cubicBezTo>
                  <a:cubicBezTo>
                    <a:pt x="64" y="73"/>
                    <a:pt x="63" y="72"/>
                    <a:pt x="61" y="71"/>
                  </a:cubicBezTo>
                  <a:cubicBezTo>
                    <a:pt x="61" y="71"/>
                    <a:pt x="61" y="71"/>
                    <a:pt x="61" y="71"/>
                  </a:cubicBezTo>
                  <a:cubicBezTo>
                    <a:pt x="59" y="69"/>
                    <a:pt x="57" y="67"/>
                    <a:pt x="55" y="64"/>
                  </a:cubicBezTo>
                  <a:cubicBezTo>
                    <a:pt x="55" y="64"/>
                    <a:pt x="55" y="64"/>
                    <a:pt x="55" y="64"/>
                  </a:cubicBezTo>
                  <a:cubicBezTo>
                    <a:pt x="54" y="62"/>
                    <a:pt x="53" y="59"/>
                    <a:pt x="53" y="56"/>
                  </a:cubicBezTo>
                  <a:cubicBezTo>
                    <a:pt x="53" y="45"/>
                    <a:pt x="63" y="36"/>
                    <a:pt x="75"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4" name="Freeform 34"/>
            <p:cNvSpPr>
              <a:spLocks noEditPoints="1"/>
            </p:cNvSpPr>
            <p:nvPr/>
          </p:nvSpPr>
          <p:spPr bwMode="auto">
            <a:xfrm>
              <a:off x="1240" y="2207"/>
              <a:ext cx="349" cy="135"/>
            </a:xfrm>
            <a:custGeom>
              <a:avLst/>
              <a:gdLst>
                <a:gd name="T0" fmla="*/ 188 w 192"/>
                <a:gd name="T1" fmla="*/ 0 h 74"/>
                <a:gd name="T2" fmla="*/ 169 w 192"/>
                <a:gd name="T3" fmla="*/ 0 h 74"/>
                <a:gd name="T4" fmla="*/ 22 w 192"/>
                <a:gd name="T5" fmla="*/ 0 h 74"/>
                <a:gd name="T6" fmla="*/ 4 w 192"/>
                <a:gd name="T7" fmla="*/ 0 h 74"/>
                <a:gd name="T8" fmla="*/ 0 w 192"/>
                <a:gd name="T9" fmla="*/ 4 h 74"/>
                <a:gd name="T10" fmla="*/ 4 w 192"/>
                <a:gd name="T11" fmla="*/ 8 h 74"/>
                <a:gd name="T12" fmla="*/ 19 w 192"/>
                <a:gd name="T13" fmla="*/ 8 h 74"/>
                <a:gd name="T14" fmla="*/ 45 w 192"/>
                <a:gd name="T15" fmla="*/ 72 h 74"/>
                <a:gd name="T16" fmla="*/ 49 w 192"/>
                <a:gd name="T17" fmla="*/ 74 h 74"/>
                <a:gd name="T18" fmla="*/ 142 w 192"/>
                <a:gd name="T19" fmla="*/ 74 h 74"/>
                <a:gd name="T20" fmla="*/ 146 w 192"/>
                <a:gd name="T21" fmla="*/ 72 h 74"/>
                <a:gd name="T22" fmla="*/ 172 w 192"/>
                <a:gd name="T23" fmla="*/ 8 h 74"/>
                <a:gd name="T24" fmla="*/ 188 w 192"/>
                <a:gd name="T25" fmla="*/ 8 h 74"/>
                <a:gd name="T26" fmla="*/ 192 w 192"/>
                <a:gd name="T27" fmla="*/ 4 h 74"/>
                <a:gd name="T28" fmla="*/ 188 w 192"/>
                <a:gd name="T29" fmla="*/ 0 h 74"/>
                <a:gd name="T30" fmla="*/ 74 w 192"/>
                <a:gd name="T31" fmla="*/ 61 h 74"/>
                <a:gd name="T32" fmla="*/ 73 w 192"/>
                <a:gd name="T33" fmla="*/ 61 h 74"/>
                <a:gd name="T34" fmla="*/ 69 w 192"/>
                <a:gd name="T35" fmla="*/ 58 h 74"/>
                <a:gd name="T36" fmla="*/ 55 w 192"/>
                <a:gd name="T37" fmla="*/ 18 h 74"/>
                <a:gd name="T38" fmla="*/ 58 w 192"/>
                <a:gd name="T39" fmla="*/ 13 h 74"/>
                <a:gd name="T40" fmla="*/ 63 w 192"/>
                <a:gd name="T41" fmla="*/ 16 h 74"/>
                <a:gd name="T42" fmla="*/ 77 w 192"/>
                <a:gd name="T43" fmla="*/ 56 h 74"/>
                <a:gd name="T44" fmla="*/ 74 w 192"/>
                <a:gd name="T45" fmla="*/ 61 h 74"/>
                <a:gd name="T46" fmla="*/ 100 w 192"/>
                <a:gd name="T47" fmla="*/ 57 h 74"/>
                <a:gd name="T48" fmla="*/ 96 w 192"/>
                <a:gd name="T49" fmla="*/ 61 h 74"/>
                <a:gd name="T50" fmla="*/ 92 w 192"/>
                <a:gd name="T51" fmla="*/ 57 h 74"/>
                <a:gd name="T52" fmla="*/ 92 w 192"/>
                <a:gd name="T53" fmla="*/ 17 h 74"/>
                <a:gd name="T54" fmla="*/ 96 w 192"/>
                <a:gd name="T55" fmla="*/ 13 h 74"/>
                <a:gd name="T56" fmla="*/ 100 w 192"/>
                <a:gd name="T57" fmla="*/ 17 h 74"/>
                <a:gd name="T58" fmla="*/ 100 w 192"/>
                <a:gd name="T59" fmla="*/ 57 h 74"/>
                <a:gd name="T60" fmla="*/ 136 w 192"/>
                <a:gd name="T61" fmla="*/ 18 h 74"/>
                <a:gd name="T62" fmla="*/ 122 w 192"/>
                <a:gd name="T63" fmla="*/ 58 h 74"/>
                <a:gd name="T64" fmla="*/ 118 w 192"/>
                <a:gd name="T65" fmla="*/ 61 h 74"/>
                <a:gd name="T66" fmla="*/ 117 w 192"/>
                <a:gd name="T67" fmla="*/ 61 h 74"/>
                <a:gd name="T68" fmla="*/ 114 w 192"/>
                <a:gd name="T69" fmla="*/ 56 h 74"/>
                <a:gd name="T70" fmla="*/ 128 w 192"/>
                <a:gd name="T71" fmla="*/ 16 h 74"/>
                <a:gd name="T72" fmla="*/ 133 w 192"/>
                <a:gd name="T73" fmla="*/ 13 h 74"/>
                <a:gd name="T74" fmla="*/ 136 w 192"/>
                <a:gd name="T75"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74">
                  <a:moveTo>
                    <a:pt x="188" y="0"/>
                  </a:moveTo>
                  <a:cubicBezTo>
                    <a:pt x="169" y="0"/>
                    <a:pt x="169" y="0"/>
                    <a:pt x="169" y="0"/>
                  </a:cubicBezTo>
                  <a:cubicBezTo>
                    <a:pt x="22" y="0"/>
                    <a:pt x="22" y="0"/>
                    <a:pt x="22" y="0"/>
                  </a:cubicBezTo>
                  <a:cubicBezTo>
                    <a:pt x="4" y="0"/>
                    <a:pt x="4" y="0"/>
                    <a:pt x="4" y="0"/>
                  </a:cubicBezTo>
                  <a:cubicBezTo>
                    <a:pt x="1" y="0"/>
                    <a:pt x="0" y="1"/>
                    <a:pt x="0" y="4"/>
                  </a:cubicBezTo>
                  <a:cubicBezTo>
                    <a:pt x="0" y="6"/>
                    <a:pt x="1" y="8"/>
                    <a:pt x="4" y="8"/>
                  </a:cubicBezTo>
                  <a:cubicBezTo>
                    <a:pt x="19" y="8"/>
                    <a:pt x="19" y="8"/>
                    <a:pt x="19" y="8"/>
                  </a:cubicBezTo>
                  <a:cubicBezTo>
                    <a:pt x="45" y="72"/>
                    <a:pt x="45" y="72"/>
                    <a:pt x="45" y="72"/>
                  </a:cubicBezTo>
                  <a:cubicBezTo>
                    <a:pt x="46" y="73"/>
                    <a:pt x="48" y="74"/>
                    <a:pt x="49" y="74"/>
                  </a:cubicBezTo>
                  <a:cubicBezTo>
                    <a:pt x="142" y="74"/>
                    <a:pt x="142" y="74"/>
                    <a:pt x="142" y="74"/>
                  </a:cubicBezTo>
                  <a:cubicBezTo>
                    <a:pt x="143" y="74"/>
                    <a:pt x="145" y="73"/>
                    <a:pt x="146" y="72"/>
                  </a:cubicBezTo>
                  <a:cubicBezTo>
                    <a:pt x="172" y="8"/>
                    <a:pt x="172" y="8"/>
                    <a:pt x="172" y="8"/>
                  </a:cubicBezTo>
                  <a:cubicBezTo>
                    <a:pt x="188" y="8"/>
                    <a:pt x="188" y="8"/>
                    <a:pt x="188" y="8"/>
                  </a:cubicBezTo>
                  <a:cubicBezTo>
                    <a:pt x="190" y="8"/>
                    <a:pt x="192" y="6"/>
                    <a:pt x="192" y="4"/>
                  </a:cubicBezTo>
                  <a:cubicBezTo>
                    <a:pt x="192" y="1"/>
                    <a:pt x="190" y="0"/>
                    <a:pt x="188" y="0"/>
                  </a:cubicBezTo>
                  <a:close/>
                  <a:moveTo>
                    <a:pt x="74" y="61"/>
                  </a:moveTo>
                  <a:cubicBezTo>
                    <a:pt x="74" y="61"/>
                    <a:pt x="73" y="61"/>
                    <a:pt x="73" y="61"/>
                  </a:cubicBezTo>
                  <a:cubicBezTo>
                    <a:pt x="71" y="61"/>
                    <a:pt x="70" y="60"/>
                    <a:pt x="69" y="58"/>
                  </a:cubicBezTo>
                  <a:cubicBezTo>
                    <a:pt x="55" y="18"/>
                    <a:pt x="55" y="18"/>
                    <a:pt x="55" y="18"/>
                  </a:cubicBezTo>
                  <a:cubicBezTo>
                    <a:pt x="55" y="16"/>
                    <a:pt x="56" y="14"/>
                    <a:pt x="58" y="13"/>
                  </a:cubicBezTo>
                  <a:cubicBezTo>
                    <a:pt x="60" y="12"/>
                    <a:pt x="62" y="14"/>
                    <a:pt x="63" y="16"/>
                  </a:cubicBezTo>
                  <a:cubicBezTo>
                    <a:pt x="77" y="56"/>
                    <a:pt x="77" y="56"/>
                    <a:pt x="77" y="56"/>
                  </a:cubicBezTo>
                  <a:cubicBezTo>
                    <a:pt x="77" y="58"/>
                    <a:pt x="76" y="60"/>
                    <a:pt x="74" y="61"/>
                  </a:cubicBezTo>
                  <a:close/>
                  <a:moveTo>
                    <a:pt x="100" y="57"/>
                  </a:moveTo>
                  <a:cubicBezTo>
                    <a:pt x="100" y="59"/>
                    <a:pt x="98" y="61"/>
                    <a:pt x="96" y="61"/>
                  </a:cubicBezTo>
                  <a:cubicBezTo>
                    <a:pt x="93" y="61"/>
                    <a:pt x="92" y="59"/>
                    <a:pt x="92" y="57"/>
                  </a:cubicBezTo>
                  <a:cubicBezTo>
                    <a:pt x="92" y="17"/>
                    <a:pt x="92" y="17"/>
                    <a:pt x="92" y="17"/>
                  </a:cubicBezTo>
                  <a:cubicBezTo>
                    <a:pt x="92" y="15"/>
                    <a:pt x="93" y="13"/>
                    <a:pt x="96" y="13"/>
                  </a:cubicBezTo>
                  <a:cubicBezTo>
                    <a:pt x="98" y="13"/>
                    <a:pt x="100" y="15"/>
                    <a:pt x="100" y="17"/>
                  </a:cubicBezTo>
                  <a:lnTo>
                    <a:pt x="100" y="57"/>
                  </a:lnTo>
                  <a:close/>
                  <a:moveTo>
                    <a:pt x="136" y="18"/>
                  </a:moveTo>
                  <a:cubicBezTo>
                    <a:pt x="122" y="58"/>
                    <a:pt x="122" y="58"/>
                    <a:pt x="122" y="58"/>
                  </a:cubicBezTo>
                  <a:cubicBezTo>
                    <a:pt x="121" y="60"/>
                    <a:pt x="120" y="61"/>
                    <a:pt x="118" y="61"/>
                  </a:cubicBezTo>
                  <a:cubicBezTo>
                    <a:pt x="118" y="61"/>
                    <a:pt x="117" y="61"/>
                    <a:pt x="117" y="61"/>
                  </a:cubicBezTo>
                  <a:cubicBezTo>
                    <a:pt x="115" y="60"/>
                    <a:pt x="114" y="58"/>
                    <a:pt x="114" y="56"/>
                  </a:cubicBezTo>
                  <a:cubicBezTo>
                    <a:pt x="128" y="16"/>
                    <a:pt x="128" y="16"/>
                    <a:pt x="128" y="16"/>
                  </a:cubicBezTo>
                  <a:cubicBezTo>
                    <a:pt x="129" y="14"/>
                    <a:pt x="131" y="12"/>
                    <a:pt x="133" y="13"/>
                  </a:cubicBezTo>
                  <a:cubicBezTo>
                    <a:pt x="135" y="14"/>
                    <a:pt x="136" y="16"/>
                    <a:pt x="13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5" name="Freeform 35"/>
            <p:cNvSpPr/>
            <p:nvPr/>
          </p:nvSpPr>
          <p:spPr bwMode="auto">
            <a:xfrm>
              <a:off x="5882" y="1228"/>
              <a:ext cx="194" cy="349"/>
            </a:xfrm>
            <a:custGeom>
              <a:avLst/>
              <a:gdLst>
                <a:gd name="T0" fmla="*/ 89 w 107"/>
                <a:gd name="T1" fmla="*/ 100 h 192"/>
                <a:gd name="T2" fmla="*/ 87 w 107"/>
                <a:gd name="T3" fmla="*/ 98 h 192"/>
                <a:gd name="T4" fmla="*/ 86 w 107"/>
                <a:gd name="T5" fmla="*/ 95 h 192"/>
                <a:gd name="T6" fmla="*/ 78 w 107"/>
                <a:gd name="T7" fmla="*/ 65 h 192"/>
                <a:gd name="T8" fmla="*/ 64 w 107"/>
                <a:gd name="T9" fmla="*/ 40 h 192"/>
                <a:gd name="T10" fmla="*/ 62 w 107"/>
                <a:gd name="T11" fmla="*/ 40 h 192"/>
                <a:gd name="T12" fmla="*/ 61 w 107"/>
                <a:gd name="T13" fmla="*/ 39 h 192"/>
                <a:gd name="T14" fmla="*/ 73 w 107"/>
                <a:gd name="T15" fmla="*/ 7 h 192"/>
                <a:gd name="T16" fmla="*/ 74 w 107"/>
                <a:gd name="T17" fmla="*/ 2 h 192"/>
                <a:gd name="T18" fmla="*/ 68 w 107"/>
                <a:gd name="T19" fmla="*/ 1 h 192"/>
                <a:gd name="T20" fmla="*/ 56 w 107"/>
                <a:gd name="T21" fmla="*/ 18 h 192"/>
                <a:gd name="T22" fmla="*/ 38 w 107"/>
                <a:gd name="T23" fmla="*/ 12 h 192"/>
                <a:gd name="T24" fmla="*/ 10 w 107"/>
                <a:gd name="T25" fmla="*/ 25 h 192"/>
                <a:gd name="T26" fmla="*/ 9 w 107"/>
                <a:gd name="T27" fmla="*/ 28 h 192"/>
                <a:gd name="T28" fmla="*/ 11 w 107"/>
                <a:gd name="T29" fmla="*/ 31 h 192"/>
                <a:gd name="T30" fmla="*/ 38 w 107"/>
                <a:gd name="T31" fmla="*/ 39 h 192"/>
                <a:gd name="T32" fmla="*/ 38 w 107"/>
                <a:gd name="T33" fmla="*/ 39 h 192"/>
                <a:gd name="T34" fmla="*/ 53 w 107"/>
                <a:gd name="T35" fmla="*/ 34 h 192"/>
                <a:gd name="T36" fmla="*/ 53 w 107"/>
                <a:gd name="T37" fmla="*/ 39 h 192"/>
                <a:gd name="T38" fmla="*/ 52 w 107"/>
                <a:gd name="T39" fmla="*/ 39 h 192"/>
                <a:gd name="T40" fmla="*/ 32 w 107"/>
                <a:gd name="T41" fmla="*/ 62 h 192"/>
                <a:gd name="T42" fmla="*/ 14 w 107"/>
                <a:gd name="T43" fmla="*/ 108 h 192"/>
                <a:gd name="T44" fmla="*/ 4 w 107"/>
                <a:gd name="T45" fmla="*/ 157 h 192"/>
                <a:gd name="T46" fmla="*/ 32 w 107"/>
                <a:gd name="T47" fmla="*/ 187 h 192"/>
                <a:gd name="T48" fmla="*/ 55 w 107"/>
                <a:gd name="T49" fmla="*/ 192 h 192"/>
                <a:gd name="T50" fmla="*/ 55 w 107"/>
                <a:gd name="T51" fmla="*/ 192 h 192"/>
                <a:gd name="T52" fmla="*/ 92 w 107"/>
                <a:gd name="T53" fmla="*/ 177 h 192"/>
                <a:gd name="T54" fmla="*/ 107 w 107"/>
                <a:gd name="T55" fmla="*/ 143 h 192"/>
                <a:gd name="T56" fmla="*/ 89 w 107"/>
                <a:gd name="T57"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92">
                  <a:moveTo>
                    <a:pt x="89" y="100"/>
                  </a:moveTo>
                  <a:cubicBezTo>
                    <a:pt x="88" y="99"/>
                    <a:pt x="87" y="98"/>
                    <a:pt x="87" y="98"/>
                  </a:cubicBezTo>
                  <a:cubicBezTo>
                    <a:pt x="87" y="97"/>
                    <a:pt x="86" y="96"/>
                    <a:pt x="86" y="95"/>
                  </a:cubicBezTo>
                  <a:cubicBezTo>
                    <a:pt x="83" y="89"/>
                    <a:pt x="77" y="76"/>
                    <a:pt x="78" y="65"/>
                  </a:cubicBezTo>
                  <a:cubicBezTo>
                    <a:pt x="79" y="54"/>
                    <a:pt x="71" y="45"/>
                    <a:pt x="64" y="40"/>
                  </a:cubicBezTo>
                  <a:cubicBezTo>
                    <a:pt x="63" y="40"/>
                    <a:pt x="63" y="40"/>
                    <a:pt x="62" y="40"/>
                  </a:cubicBezTo>
                  <a:cubicBezTo>
                    <a:pt x="61" y="39"/>
                    <a:pt x="61" y="39"/>
                    <a:pt x="61" y="39"/>
                  </a:cubicBezTo>
                  <a:cubicBezTo>
                    <a:pt x="61" y="33"/>
                    <a:pt x="62" y="16"/>
                    <a:pt x="73" y="7"/>
                  </a:cubicBezTo>
                  <a:cubicBezTo>
                    <a:pt x="75" y="6"/>
                    <a:pt x="75" y="4"/>
                    <a:pt x="74" y="2"/>
                  </a:cubicBezTo>
                  <a:cubicBezTo>
                    <a:pt x="72" y="0"/>
                    <a:pt x="70" y="0"/>
                    <a:pt x="68" y="1"/>
                  </a:cubicBezTo>
                  <a:cubicBezTo>
                    <a:pt x="62" y="6"/>
                    <a:pt x="58" y="12"/>
                    <a:pt x="56" y="18"/>
                  </a:cubicBezTo>
                  <a:cubicBezTo>
                    <a:pt x="50" y="14"/>
                    <a:pt x="44" y="12"/>
                    <a:pt x="38" y="12"/>
                  </a:cubicBezTo>
                  <a:cubicBezTo>
                    <a:pt x="22" y="12"/>
                    <a:pt x="11" y="24"/>
                    <a:pt x="10" y="25"/>
                  </a:cubicBezTo>
                  <a:cubicBezTo>
                    <a:pt x="9" y="26"/>
                    <a:pt x="9" y="27"/>
                    <a:pt x="9" y="28"/>
                  </a:cubicBezTo>
                  <a:cubicBezTo>
                    <a:pt x="9" y="29"/>
                    <a:pt x="10" y="31"/>
                    <a:pt x="11" y="31"/>
                  </a:cubicBezTo>
                  <a:cubicBezTo>
                    <a:pt x="22" y="36"/>
                    <a:pt x="31" y="39"/>
                    <a:pt x="38" y="39"/>
                  </a:cubicBezTo>
                  <a:cubicBezTo>
                    <a:pt x="38" y="39"/>
                    <a:pt x="38" y="39"/>
                    <a:pt x="38" y="39"/>
                  </a:cubicBezTo>
                  <a:cubicBezTo>
                    <a:pt x="45" y="39"/>
                    <a:pt x="50" y="36"/>
                    <a:pt x="53" y="34"/>
                  </a:cubicBezTo>
                  <a:cubicBezTo>
                    <a:pt x="53" y="35"/>
                    <a:pt x="53" y="37"/>
                    <a:pt x="53" y="39"/>
                  </a:cubicBezTo>
                  <a:cubicBezTo>
                    <a:pt x="52" y="39"/>
                    <a:pt x="52" y="39"/>
                    <a:pt x="52" y="39"/>
                  </a:cubicBezTo>
                  <a:cubicBezTo>
                    <a:pt x="45" y="40"/>
                    <a:pt x="34" y="45"/>
                    <a:pt x="32" y="62"/>
                  </a:cubicBezTo>
                  <a:cubicBezTo>
                    <a:pt x="29" y="81"/>
                    <a:pt x="26" y="93"/>
                    <a:pt x="14" y="108"/>
                  </a:cubicBezTo>
                  <a:cubicBezTo>
                    <a:pt x="6" y="119"/>
                    <a:pt x="0" y="139"/>
                    <a:pt x="4" y="157"/>
                  </a:cubicBezTo>
                  <a:cubicBezTo>
                    <a:pt x="8" y="171"/>
                    <a:pt x="17" y="181"/>
                    <a:pt x="32" y="187"/>
                  </a:cubicBezTo>
                  <a:cubicBezTo>
                    <a:pt x="39" y="190"/>
                    <a:pt x="47" y="192"/>
                    <a:pt x="55" y="192"/>
                  </a:cubicBezTo>
                  <a:cubicBezTo>
                    <a:pt x="55" y="192"/>
                    <a:pt x="55" y="192"/>
                    <a:pt x="55" y="192"/>
                  </a:cubicBezTo>
                  <a:cubicBezTo>
                    <a:pt x="69" y="192"/>
                    <a:pt x="82" y="187"/>
                    <a:pt x="92" y="177"/>
                  </a:cubicBezTo>
                  <a:cubicBezTo>
                    <a:pt x="102" y="168"/>
                    <a:pt x="107" y="156"/>
                    <a:pt x="107" y="143"/>
                  </a:cubicBezTo>
                  <a:cubicBezTo>
                    <a:pt x="107" y="118"/>
                    <a:pt x="94" y="105"/>
                    <a:pt x="89"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6" name="Freeform 36"/>
            <p:cNvSpPr>
              <a:spLocks noEditPoints="1"/>
            </p:cNvSpPr>
            <p:nvPr/>
          </p:nvSpPr>
          <p:spPr bwMode="auto">
            <a:xfrm>
              <a:off x="5045" y="1281"/>
              <a:ext cx="349" cy="245"/>
            </a:xfrm>
            <a:custGeom>
              <a:avLst/>
              <a:gdLst>
                <a:gd name="T0" fmla="*/ 182 w 192"/>
                <a:gd name="T1" fmla="*/ 52 h 135"/>
                <a:gd name="T2" fmla="*/ 181 w 192"/>
                <a:gd name="T3" fmla="*/ 52 h 135"/>
                <a:gd name="T4" fmla="*/ 97 w 192"/>
                <a:gd name="T5" fmla="*/ 0 h 135"/>
                <a:gd name="T6" fmla="*/ 11 w 192"/>
                <a:gd name="T7" fmla="*/ 59 h 135"/>
                <a:gd name="T8" fmla="*/ 0 w 192"/>
                <a:gd name="T9" fmla="*/ 72 h 135"/>
                <a:gd name="T10" fmla="*/ 12 w 192"/>
                <a:gd name="T11" fmla="*/ 85 h 135"/>
                <a:gd name="T12" fmla="*/ 13 w 192"/>
                <a:gd name="T13" fmla="*/ 85 h 135"/>
                <a:gd name="T14" fmla="*/ 97 w 192"/>
                <a:gd name="T15" fmla="*/ 135 h 135"/>
                <a:gd name="T16" fmla="*/ 182 w 192"/>
                <a:gd name="T17" fmla="*/ 80 h 135"/>
                <a:gd name="T18" fmla="*/ 182 w 192"/>
                <a:gd name="T19" fmla="*/ 80 h 135"/>
                <a:gd name="T20" fmla="*/ 192 w 192"/>
                <a:gd name="T21" fmla="*/ 66 h 135"/>
                <a:gd name="T22" fmla="*/ 182 w 192"/>
                <a:gd name="T23" fmla="*/ 52 h 135"/>
                <a:gd name="T24" fmla="*/ 97 w 192"/>
                <a:gd name="T25" fmla="*/ 85 h 135"/>
                <a:gd name="T26" fmla="*/ 93 w 192"/>
                <a:gd name="T27" fmla="*/ 80 h 135"/>
                <a:gd name="T28" fmla="*/ 97 w 192"/>
                <a:gd name="T29" fmla="*/ 76 h 135"/>
                <a:gd name="T30" fmla="*/ 102 w 192"/>
                <a:gd name="T31" fmla="*/ 80 h 135"/>
                <a:gd name="T32" fmla="*/ 97 w 192"/>
                <a:gd name="T33" fmla="*/ 85 h 135"/>
                <a:gd name="T34" fmla="*/ 108 w 192"/>
                <a:gd name="T35" fmla="*/ 104 h 135"/>
                <a:gd name="T36" fmla="*/ 103 w 192"/>
                <a:gd name="T37" fmla="*/ 99 h 135"/>
                <a:gd name="T38" fmla="*/ 108 w 192"/>
                <a:gd name="T39" fmla="*/ 95 h 135"/>
                <a:gd name="T40" fmla="*/ 113 w 192"/>
                <a:gd name="T41" fmla="*/ 99 h 135"/>
                <a:gd name="T42" fmla="*/ 108 w 192"/>
                <a:gd name="T43" fmla="*/ 104 h 135"/>
                <a:gd name="T44" fmla="*/ 116 w 192"/>
                <a:gd name="T45" fmla="*/ 70 h 135"/>
                <a:gd name="T46" fmla="*/ 113 w 192"/>
                <a:gd name="T47" fmla="*/ 66 h 135"/>
                <a:gd name="T48" fmla="*/ 116 w 192"/>
                <a:gd name="T49" fmla="*/ 62 h 135"/>
                <a:gd name="T50" fmla="*/ 120 w 192"/>
                <a:gd name="T51" fmla="*/ 66 h 135"/>
                <a:gd name="T52" fmla="*/ 116 w 192"/>
                <a:gd name="T53" fmla="*/ 70 h 135"/>
                <a:gd name="T54" fmla="*/ 124 w 192"/>
                <a:gd name="T55" fmla="*/ 91 h 135"/>
                <a:gd name="T56" fmla="*/ 120 w 192"/>
                <a:gd name="T57" fmla="*/ 87 h 135"/>
                <a:gd name="T58" fmla="*/ 124 w 192"/>
                <a:gd name="T59" fmla="*/ 83 h 135"/>
                <a:gd name="T60" fmla="*/ 128 w 192"/>
                <a:gd name="T61" fmla="*/ 87 h 135"/>
                <a:gd name="T62" fmla="*/ 124 w 192"/>
                <a:gd name="T63" fmla="*/ 91 h 135"/>
                <a:gd name="T64" fmla="*/ 133 w 192"/>
                <a:gd name="T65" fmla="*/ 104 h 135"/>
                <a:gd name="T66" fmla="*/ 131 w 192"/>
                <a:gd name="T67" fmla="*/ 102 h 135"/>
                <a:gd name="T68" fmla="*/ 133 w 192"/>
                <a:gd name="T69" fmla="*/ 99 h 135"/>
                <a:gd name="T70" fmla="*/ 136 w 192"/>
                <a:gd name="T71" fmla="*/ 102 h 135"/>
                <a:gd name="T72" fmla="*/ 133 w 192"/>
                <a:gd name="T73" fmla="*/ 104 h 135"/>
                <a:gd name="T74" fmla="*/ 136 w 192"/>
                <a:gd name="T75" fmla="*/ 70 h 135"/>
                <a:gd name="T76" fmla="*/ 133 w 192"/>
                <a:gd name="T77" fmla="*/ 67 h 135"/>
                <a:gd name="T78" fmla="*/ 136 w 192"/>
                <a:gd name="T79" fmla="*/ 64 h 135"/>
                <a:gd name="T80" fmla="*/ 139 w 192"/>
                <a:gd name="T81" fmla="*/ 67 h 135"/>
                <a:gd name="T82" fmla="*/ 136 w 192"/>
                <a:gd name="T83" fmla="*/ 70 h 135"/>
                <a:gd name="T84" fmla="*/ 147 w 192"/>
                <a:gd name="T85" fmla="*/ 91 h 135"/>
                <a:gd name="T86" fmla="*/ 143 w 192"/>
                <a:gd name="T87" fmla="*/ 87 h 135"/>
                <a:gd name="T88" fmla="*/ 147 w 192"/>
                <a:gd name="T89" fmla="*/ 83 h 135"/>
                <a:gd name="T90" fmla="*/ 151 w 192"/>
                <a:gd name="T91" fmla="*/ 87 h 135"/>
                <a:gd name="T92" fmla="*/ 147 w 192"/>
                <a:gd name="T93"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5">
                  <a:moveTo>
                    <a:pt x="182" y="52"/>
                  </a:moveTo>
                  <a:cubicBezTo>
                    <a:pt x="182" y="52"/>
                    <a:pt x="181" y="52"/>
                    <a:pt x="181" y="52"/>
                  </a:cubicBezTo>
                  <a:cubicBezTo>
                    <a:pt x="172" y="22"/>
                    <a:pt x="138" y="0"/>
                    <a:pt x="97" y="0"/>
                  </a:cubicBezTo>
                  <a:cubicBezTo>
                    <a:pt x="52" y="0"/>
                    <a:pt x="16" y="26"/>
                    <a:pt x="11" y="59"/>
                  </a:cubicBezTo>
                  <a:cubicBezTo>
                    <a:pt x="5" y="60"/>
                    <a:pt x="0" y="65"/>
                    <a:pt x="0" y="72"/>
                  </a:cubicBezTo>
                  <a:cubicBezTo>
                    <a:pt x="0" y="79"/>
                    <a:pt x="6" y="85"/>
                    <a:pt x="12" y="85"/>
                  </a:cubicBezTo>
                  <a:cubicBezTo>
                    <a:pt x="12" y="85"/>
                    <a:pt x="13" y="85"/>
                    <a:pt x="13" y="85"/>
                  </a:cubicBezTo>
                  <a:cubicBezTo>
                    <a:pt x="23" y="113"/>
                    <a:pt x="57" y="135"/>
                    <a:pt x="97" y="135"/>
                  </a:cubicBezTo>
                  <a:cubicBezTo>
                    <a:pt x="139" y="135"/>
                    <a:pt x="174" y="111"/>
                    <a:pt x="182" y="80"/>
                  </a:cubicBezTo>
                  <a:cubicBezTo>
                    <a:pt x="182" y="80"/>
                    <a:pt x="182" y="80"/>
                    <a:pt x="182" y="80"/>
                  </a:cubicBezTo>
                  <a:cubicBezTo>
                    <a:pt x="188" y="80"/>
                    <a:pt x="192" y="74"/>
                    <a:pt x="192" y="66"/>
                  </a:cubicBezTo>
                  <a:cubicBezTo>
                    <a:pt x="192" y="58"/>
                    <a:pt x="188" y="52"/>
                    <a:pt x="182" y="52"/>
                  </a:cubicBezTo>
                  <a:close/>
                  <a:moveTo>
                    <a:pt x="97" y="85"/>
                  </a:moveTo>
                  <a:cubicBezTo>
                    <a:pt x="95" y="85"/>
                    <a:pt x="93" y="83"/>
                    <a:pt x="93" y="80"/>
                  </a:cubicBezTo>
                  <a:cubicBezTo>
                    <a:pt x="93" y="78"/>
                    <a:pt x="95" y="76"/>
                    <a:pt x="97" y="76"/>
                  </a:cubicBezTo>
                  <a:cubicBezTo>
                    <a:pt x="100" y="76"/>
                    <a:pt x="102" y="78"/>
                    <a:pt x="102" y="80"/>
                  </a:cubicBezTo>
                  <a:cubicBezTo>
                    <a:pt x="102" y="83"/>
                    <a:pt x="100" y="85"/>
                    <a:pt x="97" y="85"/>
                  </a:cubicBezTo>
                  <a:close/>
                  <a:moveTo>
                    <a:pt x="108" y="104"/>
                  </a:moveTo>
                  <a:cubicBezTo>
                    <a:pt x="105" y="104"/>
                    <a:pt x="103" y="102"/>
                    <a:pt x="103" y="99"/>
                  </a:cubicBezTo>
                  <a:cubicBezTo>
                    <a:pt x="103" y="97"/>
                    <a:pt x="105" y="95"/>
                    <a:pt x="108" y="95"/>
                  </a:cubicBezTo>
                  <a:cubicBezTo>
                    <a:pt x="110" y="95"/>
                    <a:pt x="113" y="97"/>
                    <a:pt x="113" y="99"/>
                  </a:cubicBezTo>
                  <a:cubicBezTo>
                    <a:pt x="113" y="102"/>
                    <a:pt x="110" y="104"/>
                    <a:pt x="108" y="104"/>
                  </a:cubicBezTo>
                  <a:close/>
                  <a:moveTo>
                    <a:pt x="116" y="70"/>
                  </a:moveTo>
                  <a:cubicBezTo>
                    <a:pt x="114" y="70"/>
                    <a:pt x="113" y="68"/>
                    <a:pt x="113" y="66"/>
                  </a:cubicBezTo>
                  <a:cubicBezTo>
                    <a:pt x="113" y="64"/>
                    <a:pt x="114" y="62"/>
                    <a:pt x="116" y="62"/>
                  </a:cubicBezTo>
                  <a:cubicBezTo>
                    <a:pt x="118" y="62"/>
                    <a:pt x="120" y="64"/>
                    <a:pt x="120" y="66"/>
                  </a:cubicBezTo>
                  <a:cubicBezTo>
                    <a:pt x="120" y="68"/>
                    <a:pt x="118" y="70"/>
                    <a:pt x="116" y="70"/>
                  </a:cubicBezTo>
                  <a:close/>
                  <a:moveTo>
                    <a:pt x="124" y="91"/>
                  </a:moveTo>
                  <a:cubicBezTo>
                    <a:pt x="122" y="91"/>
                    <a:pt x="120" y="89"/>
                    <a:pt x="120" y="87"/>
                  </a:cubicBezTo>
                  <a:cubicBezTo>
                    <a:pt x="120" y="85"/>
                    <a:pt x="122" y="83"/>
                    <a:pt x="124" y="83"/>
                  </a:cubicBezTo>
                  <a:cubicBezTo>
                    <a:pt x="126" y="83"/>
                    <a:pt x="128" y="85"/>
                    <a:pt x="128" y="87"/>
                  </a:cubicBezTo>
                  <a:cubicBezTo>
                    <a:pt x="128" y="89"/>
                    <a:pt x="126" y="91"/>
                    <a:pt x="124" y="91"/>
                  </a:cubicBezTo>
                  <a:close/>
                  <a:moveTo>
                    <a:pt x="133" y="104"/>
                  </a:moveTo>
                  <a:cubicBezTo>
                    <a:pt x="132" y="104"/>
                    <a:pt x="131" y="103"/>
                    <a:pt x="131" y="102"/>
                  </a:cubicBezTo>
                  <a:cubicBezTo>
                    <a:pt x="131" y="100"/>
                    <a:pt x="132" y="99"/>
                    <a:pt x="133" y="99"/>
                  </a:cubicBezTo>
                  <a:cubicBezTo>
                    <a:pt x="135" y="99"/>
                    <a:pt x="136" y="100"/>
                    <a:pt x="136" y="102"/>
                  </a:cubicBezTo>
                  <a:cubicBezTo>
                    <a:pt x="136" y="103"/>
                    <a:pt x="135" y="104"/>
                    <a:pt x="133" y="104"/>
                  </a:cubicBezTo>
                  <a:close/>
                  <a:moveTo>
                    <a:pt x="136" y="70"/>
                  </a:moveTo>
                  <a:cubicBezTo>
                    <a:pt x="134" y="70"/>
                    <a:pt x="133" y="69"/>
                    <a:pt x="133" y="67"/>
                  </a:cubicBezTo>
                  <a:cubicBezTo>
                    <a:pt x="133" y="65"/>
                    <a:pt x="134" y="64"/>
                    <a:pt x="136" y="64"/>
                  </a:cubicBezTo>
                  <a:cubicBezTo>
                    <a:pt x="138" y="64"/>
                    <a:pt x="139" y="65"/>
                    <a:pt x="139" y="67"/>
                  </a:cubicBezTo>
                  <a:cubicBezTo>
                    <a:pt x="139" y="69"/>
                    <a:pt x="138" y="70"/>
                    <a:pt x="136" y="70"/>
                  </a:cubicBezTo>
                  <a:close/>
                  <a:moveTo>
                    <a:pt x="147" y="91"/>
                  </a:moveTo>
                  <a:cubicBezTo>
                    <a:pt x="145" y="91"/>
                    <a:pt x="143" y="89"/>
                    <a:pt x="143" y="87"/>
                  </a:cubicBezTo>
                  <a:cubicBezTo>
                    <a:pt x="143" y="85"/>
                    <a:pt x="145" y="83"/>
                    <a:pt x="147" y="83"/>
                  </a:cubicBezTo>
                  <a:cubicBezTo>
                    <a:pt x="150" y="83"/>
                    <a:pt x="151" y="85"/>
                    <a:pt x="151" y="87"/>
                  </a:cubicBezTo>
                  <a:cubicBezTo>
                    <a:pt x="151" y="89"/>
                    <a:pt x="150" y="91"/>
                    <a:pt x="147"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7" name="Freeform 37"/>
            <p:cNvSpPr/>
            <p:nvPr/>
          </p:nvSpPr>
          <p:spPr bwMode="auto">
            <a:xfrm>
              <a:off x="2111" y="2879"/>
              <a:ext cx="0" cy="2"/>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8" name="Freeform 38"/>
            <p:cNvSpPr/>
            <p:nvPr/>
          </p:nvSpPr>
          <p:spPr bwMode="auto">
            <a:xfrm>
              <a:off x="2062" y="2759"/>
              <a:ext cx="227" cy="349"/>
            </a:xfrm>
            <a:custGeom>
              <a:avLst/>
              <a:gdLst>
                <a:gd name="T0" fmla="*/ 82 w 125"/>
                <a:gd name="T1" fmla="*/ 111 h 192"/>
                <a:gd name="T2" fmla="*/ 66 w 125"/>
                <a:gd name="T3" fmla="*/ 109 h 192"/>
                <a:gd name="T4" fmla="*/ 30 w 125"/>
                <a:gd name="T5" fmla="*/ 72 h 192"/>
                <a:gd name="T6" fmla="*/ 37 w 125"/>
                <a:gd name="T7" fmla="*/ 43 h 192"/>
                <a:gd name="T8" fmla="*/ 70 w 125"/>
                <a:gd name="T9" fmla="*/ 32 h 192"/>
                <a:gd name="T10" fmla="*/ 98 w 125"/>
                <a:gd name="T11" fmla="*/ 53 h 192"/>
                <a:gd name="T12" fmla="*/ 88 w 125"/>
                <a:gd name="T13" fmla="*/ 80 h 192"/>
                <a:gd name="T14" fmla="*/ 82 w 125"/>
                <a:gd name="T15" fmla="*/ 79 h 192"/>
                <a:gd name="T16" fmla="*/ 83 w 125"/>
                <a:gd name="T17" fmla="*/ 73 h 192"/>
                <a:gd name="T18" fmla="*/ 91 w 125"/>
                <a:gd name="T19" fmla="*/ 55 h 192"/>
                <a:gd name="T20" fmla="*/ 69 w 125"/>
                <a:gd name="T21" fmla="*/ 39 h 192"/>
                <a:gd name="T22" fmla="*/ 42 w 125"/>
                <a:gd name="T23" fmla="*/ 49 h 192"/>
                <a:gd name="T24" fmla="*/ 38 w 125"/>
                <a:gd name="T25" fmla="*/ 71 h 192"/>
                <a:gd name="T26" fmla="*/ 68 w 125"/>
                <a:gd name="T27" fmla="*/ 102 h 192"/>
                <a:gd name="T28" fmla="*/ 117 w 125"/>
                <a:gd name="T29" fmla="*/ 90 h 192"/>
                <a:gd name="T30" fmla="*/ 119 w 125"/>
                <a:gd name="T31" fmla="*/ 88 h 192"/>
                <a:gd name="T32" fmla="*/ 125 w 125"/>
                <a:gd name="T33" fmla="*/ 63 h 192"/>
                <a:gd name="T34" fmla="*/ 62 w 125"/>
                <a:gd name="T35" fmla="*/ 0 h 192"/>
                <a:gd name="T36" fmla="*/ 0 w 125"/>
                <a:gd name="T37" fmla="*/ 63 h 192"/>
                <a:gd name="T38" fmla="*/ 57 w 125"/>
                <a:gd name="T39" fmla="*/ 125 h 192"/>
                <a:gd name="T40" fmla="*/ 57 w 125"/>
                <a:gd name="T41" fmla="*/ 187 h 192"/>
                <a:gd name="T42" fmla="*/ 62 w 125"/>
                <a:gd name="T43" fmla="*/ 192 h 192"/>
                <a:gd name="T44" fmla="*/ 68 w 125"/>
                <a:gd name="T45" fmla="*/ 187 h 192"/>
                <a:gd name="T46" fmla="*/ 68 w 125"/>
                <a:gd name="T47" fmla="*/ 125 h 192"/>
                <a:gd name="T48" fmla="*/ 108 w 125"/>
                <a:gd name="T49" fmla="*/ 106 h 192"/>
                <a:gd name="T50" fmla="*/ 82 w 125"/>
                <a:gd name="T51" fmla="*/ 11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92">
                  <a:moveTo>
                    <a:pt x="82" y="111"/>
                  </a:moveTo>
                  <a:cubicBezTo>
                    <a:pt x="76" y="111"/>
                    <a:pt x="71" y="111"/>
                    <a:pt x="66" y="109"/>
                  </a:cubicBezTo>
                  <a:cubicBezTo>
                    <a:pt x="47" y="104"/>
                    <a:pt x="34" y="91"/>
                    <a:pt x="30" y="72"/>
                  </a:cubicBezTo>
                  <a:cubicBezTo>
                    <a:pt x="28" y="60"/>
                    <a:pt x="30" y="51"/>
                    <a:pt x="37" y="43"/>
                  </a:cubicBezTo>
                  <a:cubicBezTo>
                    <a:pt x="48" y="31"/>
                    <a:pt x="68" y="31"/>
                    <a:pt x="70" y="32"/>
                  </a:cubicBezTo>
                  <a:cubicBezTo>
                    <a:pt x="84" y="33"/>
                    <a:pt x="95" y="42"/>
                    <a:pt x="98" y="53"/>
                  </a:cubicBezTo>
                  <a:cubicBezTo>
                    <a:pt x="100" y="58"/>
                    <a:pt x="100" y="69"/>
                    <a:pt x="88" y="80"/>
                  </a:cubicBezTo>
                  <a:cubicBezTo>
                    <a:pt x="86" y="81"/>
                    <a:pt x="84" y="81"/>
                    <a:pt x="82" y="79"/>
                  </a:cubicBezTo>
                  <a:cubicBezTo>
                    <a:pt x="81" y="77"/>
                    <a:pt x="81" y="75"/>
                    <a:pt x="83" y="73"/>
                  </a:cubicBezTo>
                  <a:cubicBezTo>
                    <a:pt x="90" y="68"/>
                    <a:pt x="92" y="61"/>
                    <a:pt x="91" y="55"/>
                  </a:cubicBezTo>
                  <a:cubicBezTo>
                    <a:pt x="88" y="48"/>
                    <a:pt x="79" y="41"/>
                    <a:pt x="69" y="39"/>
                  </a:cubicBezTo>
                  <a:cubicBezTo>
                    <a:pt x="67" y="39"/>
                    <a:pt x="51" y="40"/>
                    <a:pt x="42" y="49"/>
                  </a:cubicBezTo>
                  <a:cubicBezTo>
                    <a:pt x="37" y="54"/>
                    <a:pt x="36" y="62"/>
                    <a:pt x="38" y="71"/>
                  </a:cubicBezTo>
                  <a:cubicBezTo>
                    <a:pt x="42" y="92"/>
                    <a:pt x="59" y="99"/>
                    <a:pt x="68" y="102"/>
                  </a:cubicBezTo>
                  <a:cubicBezTo>
                    <a:pt x="86" y="106"/>
                    <a:pt x="107" y="101"/>
                    <a:pt x="117" y="90"/>
                  </a:cubicBezTo>
                  <a:cubicBezTo>
                    <a:pt x="117" y="89"/>
                    <a:pt x="118" y="88"/>
                    <a:pt x="119" y="88"/>
                  </a:cubicBezTo>
                  <a:cubicBezTo>
                    <a:pt x="123" y="80"/>
                    <a:pt x="125" y="72"/>
                    <a:pt x="125" y="63"/>
                  </a:cubicBezTo>
                  <a:cubicBezTo>
                    <a:pt x="125" y="28"/>
                    <a:pt x="97" y="0"/>
                    <a:pt x="62" y="0"/>
                  </a:cubicBezTo>
                  <a:cubicBezTo>
                    <a:pt x="28" y="0"/>
                    <a:pt x="0" y="28"/>
                    <a:pt x="0" y="63"/>
                  </a:cubicBezTo>
                  <a:cubicBezTo>
                    <a:pt x="0" y="96"/>
                    <a:pt x="25" y="122"/>
                    <a:pt x="57" y="125"/>
                  </a:cubicBezTo>
                  <a:cubicBezTo>
                    <a:pt x="57" y="187"/>
                    <a:pt x="57" y="187"/>
                    <a:pt x="57" y="187"/>
                  </a:cubicBezTo>
                  <a:cubicBezTo>
                    <a:pt x="57" y="190"/>
                    <a:pt x="59" y="192"/>
                    <a:pt x="62" y="192"/>
                  </a:cubicBezTo>
                  <a:cubicBezTo>
                    <a:pt x="65" y="192"/>
                    <a:pt x="68" y="190"/>
                    <a:pt x="68" y="187"/>
                  </a:cubicBezTo>
                  <a:cubicBezTo>
                    <a:pt x="68" y="125"/>
                    <a:pt x="68" y="125"/>
                    <a:pt x="68" y="125"/>
                  </a:cubicBezTo>
                  <a:cubicBezTo>
                    <a:pt x="83" y="124"/>
                    <a:pt x="97" y="117"/>
                    <a:pt x="108" y="106"/>
                  </a:cubicBezTo>
                  <a:cubicBezTo>
                    <a:pt x="100" y="109"/>
                    <a:pt x="91" y="111"/>
                    <a:pt x="82"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39" name="Freeform 39"/>
            <p:cNvSpPr/>
            <p:nvPr/>
          </p:nvSpPr>
          <p:spPr bwMode="auto">
            <a:xfrm>
              <a:off x="6568" y="2160"/>
              <a:ext cx="350" cy="53"/>
            </a:xfrm>
            <a:custGeom>
              <a:avLst/>
              <a:gdLst>
                <a:gd name="T0" fmla="*/ 192 w 193"/>
                <a:gd name="T1" fmla="*/ 9 h 29"/>
                <a:gd name="T2" fmla="*/ 187 w 193"/>
                <a:gd name="T3" fmla="*/ 6 h 29"/>
                <a:gd name="T4" fmla="*/ 185 w 193"/>
                <a:gd name="T5" fmla="*/ 7 h 29"/>
                <a:gd name="T6" fmla="*/ 182 w 193"/>
                <a:gd name="T7" fmla="*/ 8 h 29"/>
                <a:gd name="T8" fmla="*/ 175 w 193"/>
                <a:gd name="T9" fmla="*/ 12 h 29"/>
                <a:gd name="T10" fmla="*/ 161 w 193"/>
                <a:gd name="T11" fmla="*/ 16 h 29"/>
                <a:gd name="T12" fmla="*/ 140 w 193"/>
                <a:gd name="T13" fmla="*/ 15 h 29"/>
                <a:gd name="T14" fmla="*/ 127 w 193"/>
                <a:gd name="T15" fmla="*/ 19 h 29"/>
                <a:gd name="T16" fmla="*/ 120 w 193"/>
                <a:gd name="T17" fmla="*/ 17 h 29"/>
                <a:gd name="T18" fmla="*/ 116 w 193"/>
                <a:gd name="T19" fmla="*/ 15 h 29"/>
                <a:gd name="T20" fmla="*/ 106 w 193"/>
                <a:gd name="T21" fmla="*/ 17 h 29"/>
                <a:gd name="T22" fmla="*/ 96 w 193"/>
                <a:gd name="T23" fmla="*/ 20 h 29"/>
                <a:gd name="T24" fmla="*/ 96 w 193"/>
                <a:gd name="T25" fmla="*/ 20 h 29"/>
                <a:gd name="T26" fmla="*/ 85 w 193"/>
                <a:gd name="T27" fmla="*/ 16 h 29"/>
                <a:gd name="T28" fmla="*/ 75 w 193"/>
                <a:gd name="T29" fmla="*/ 13 h 29"/>
                <a:gd name="T30" fmla="*/ 70 w 193"/>
                <a:gd name="T31" fmla="*/ 15 h 29"/>
                <a:gd name="T32" fmla="*/ 64 w 193"/>
                <a:gd name="T33" fmla="*/ 18 h 29"/>
                <a:gd name="T34" fmla="*/ 53 w 193"/>
                <a:gd name="T35" fmla="*/ 14 h 29"/>
                <a:gd name="T36" fmla="*/ 52 w 193"/>
                <a:gd name="T37" fmla="*/ 14 h 29"/>
                <a:gd name="T38" fmla="*/ 50 w 193"/>
                <a:gd name="T39" fmla="*/ 12 h 29"/>
                <a:gd name="T40" fmla="*/ 43 w 193"/>
                <a:gd name="T41" fmla="*/ 8 h 29"/>
                <a:gd name="T42" fmla="*/ 37 w 193"/>
                <a:gd name="T43" fmla="*/ 11 h 29"/>
                <a:gd name="T44" fmla="*/ 32 w 193"/>
                <a:gd name="T45" fmla="*/ 14 h 29"/>
                <a:gd name="T46" fmla="*/ 19 w 193"/>
                <a:gd name="T47" fmla="*/ 12 h 29"/>
                <a:gd name="T48" fmla="*/ 8 w 193"/>
                <a:gd name="T49" fmla="*/ 3 h 29"/>
                <a:gd name="T50" fmla="*/ 3 w 193"/>
                <a:gd name="T51" fmla="*/ 1 h 29"/>
                <a:gd name="T52" fmla="*/ 1 w 193"/>
                <a:gd name="T53" fmla="*/ 7 h 29"/>
                <a:gd name="T54" fmla="*/ 16 w 193"/>
                <a:gd name="T55" fmla="*/ 19 h 29"/>
                <a:gd name="T56" fmla="*/ 35 w 193"/>
                <a:gd name="T57" fmla="*/ 22 h 29"/>
                <a:gd name="T58" fmla="*/ 42 w 193"/>
                <a:gd name="T59" fmla="*/ 17 h 29"/>
                <a:gd name="T60" fmla="*/ 43 w 193"/>
                <a:gd name="T61" fmla="*/ 17 h 29"/>
                <a:gd name="T62" fmla="*/ 46 w 193"/>
                <a:gd name="T63" fmla="*/ 19 h 29"/>
                <a:gd name="T64" fmla="*/ 47 w 193"/>
                <a:gd name="T65" fmla="*/ 20 h 29"/>
                <a:gd name="T66" fmla="*/ 48 w 193"/>
                <a:gd name="T67" fmla="*/ 20 h 29"/>
                <a:gd name="T68" fmla="*/ 66 w 193"/>
                <a:gd name="T69" fmla="*/ 26 h 29"/>
                <a:gd name="T70" fmla="*/ 74 w 193"/>
                <a:gd name="T71" fmla="*/ 22 h 29"/>
                <a:gd name="T72" fmla="*/ 76 w 193"/>
                <a:gd name="T73" fmla="*/ 20 h 29"/>
                <a:gd name="T74" fmla="*/ 81 w 193"/>
                <a:gd name="T75" fmla="*/ 23 h 29"/>
                <a:gd name="T76" fmla="*/ 96 w 193"/>
                <a:gd name="T77" fmla="*/ 28 h 29"/>
                <a:gd name="T78" fmla="*/ 97 w 193"/>
                <a:gd name="T79" fmla="*/ 28 h 29"/>
                <a:gd name="T80" fmla="*/ 109 w 193"/>
                <a:gd name="T81" fmla="*/ 24 h 29"/>
                <a:gd name="T82" fmla="*/ 114 w 193"/>
                <a:gd name="T83" fmla="*/ 23 h 29"/>
                <a:gd name="T84" fmla="*/ 116 w 193"/>
                <a:gd name="T85" fmla="*/ 24 h 29"/>
                <a:gd name="T86" fmla="*/ 126 w 193"/>
                <a:gd name="T87" fmla="*/ 27 h 29"/>
                <a:gd name="T88" fmla="*/ 144 w 193"/>
                <a:gd name="T89" fmla="*/ 22 h 29"/>
                <a:gd name="T90" fmla="*/ 157 w 193"/>
                <a:gd name="T91" fmla="*/ 23 h 29"/>
                <a:gd name="T92" fmla="*/ 181 w 193"/>
                <a:gd name="T93" fmla="*/ 18 h 29"/>
                <a:gd name="T94" fmla="*/ 185 w 193"/>
                <a:gd name="T95" fmla="*/ 15 h 29"/>
                <a:gd name="T96" fmla="*/ 188 w 193"/>
                <a:gd name="T97" fmla="*/ 14 h 29"/>
                <a:gd name="T98" fmla="*/ 190 w 193"/>
                <a:gd name="T99" fmla="*/ 14 h 29"/>
                <a:gd name="T100" fmla="*/ 192 w 193"/>
                <a:gd name="T101"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3" h="29">
                  <a:moveTo>
                    <a:pt x="192" y="9"/>
                  </a:moveTo>
                  <a:cubicBezTo>
                    <a:pt x="192" y="7"/>
                    <a:pt x="189" y="5"/>
                    <a:pt x="187" y="6"/>
                  </a:cubicBezTo>
                  <a:cubicBezTo>
                    <a:pt x="185" y="7"/>
                    <a:pt x="185" y="7"/>
                    <a:pt x="185" y="7"/>
                  </a:cubicBezTo>
                  <a:cubicBezTo>
                    <a:pt x="184" y="7"/>
                    <a:pt x="183" y="7"/>
                    <a:pt x="182" y="8"/>
                  </a:cubicBezTo>
                  <a:cubicBezTo>
                    <a:pt x="180" y="9"/>
                    <a:pt x="177" y="10"/>
                    <a:pt x="175" y="12"/>
                  </a:cubicBezTo>
                  <a:cubicBezTo>
                    <a:pt x="171" y="16"/>
                    <a:pt x="167" y="19"/>
                    <a:pt x="161" y="16"/>
                  </a:cubicBezTo>
                  <a:cubicBezTo>
                    <a:pt x="153" y="11"/>
                    <a:pt x="149" y="10"/>
                    <a:pt x="140" y="15"/>
                  </a:cubicBezTo>
                  <a:cubicBezTo>
                    <a:pt x="136" y="18"/>
                    <a:pt x="132" y="20"/>
                    <a:pt x="127" y="19"/>
                  </a:cubicBezTo>
                  <a:cubicBezTo>
                    <a:pt x="124" y="19"/>
                    <a:pt x="122" y="18"/>
                    <a:pt x="120" y="17"/>
                  </a:cubicBezTo>
                  <a:cubicBezTo>
                    <a:pt x="119" y="16"/>
                    <a:pt x="118" y="15"/>
                    <a:pt x="116" y="15"/>
                  </a:cubicBezTo>
                  <a:cubicBezTo>
                    <a:pt x="112" y="14"/>
                    <a:pt x="109" y="15"/>
                    <a:pt x="106" y="17"/>
                  </a:cubicBezTo>
                  <a:cubicBezTo>
                    <a:pt x="103" y="18"/>
                    <a:pt x="100" y="19"/>
                    <a:pt x="96" y="20"/>
                  </a:cubicBezTo>
                  <a:cubicBezTo>
                    <a:pt x="96" y="20"/>
                    <a:pt x="96" y="20"/>
                    <a:pt x="96" y="20"/>
                  </a:cubicBezTo>
                  <a:cubicBezTo>
                    <a:pt x="92" y="20"/>
                    <a:pt x="88" y="18"/>
                    <a:pt x="85" y="16"/>
                  </a:cubicBezTo>
                  <a:cubicBezTo>
                    <a:pt x="82" y="14"/>
                    <a:pt x="79" y="12"/>
                    <a:pt x="75" y="13"/>
                  </a:cubicBezTo>
                  <a:cubicBezTo>
                    <a:pt x="73" y="13"/>
                    <a:pt x="71" y="14"/>
                    <a:pt x="70" y="15"/>
                  </a:cubicBezTo>
                  <a:cubicBezTo>
                    <a:pt x="68" y="16"/>
                    <a:pt x="66" y="18"/>
                    <a:pt x="64" y="18"/>
                  </a:cubicBezTo>
                  <a:cubicBezTo>
                    <a:pt x="60" y="19"/>
                    <a:pt x="56" y="16"/>
                    <a:pt x="53" y="14"/>
                  </a:cubicBezTo>
                  <a:cubicBezTo>
                    <a:pt x="52" y="14"/>
                    <a:pt x="52" y="14"/>
                    <a:pt x="52" y="14"/>
                  </a:cubicBezTo>
                  <a:cubicBezTo>
                    <a:pt x="52" y="13"/>
                    <a:pt x="51" y="13"/>
                    <a:pt x="50" y="12"/>
                  </a:cubicBezTo>
                  <a:cubicBezTo>
                    <a:pt x="47" y="10"/>
                    <a:pt x="45" y="8"/>
                    <a:pt x="43" y="8"/>
                  </a:cubicBezTo>
                  <a:cubicBezTo>
                    <a:pt x="41" y="8"/>
                    <a:pt x="39" y="10"/>
                    <a:pt x="37" y="11"/>
                  </a:cubicBezTo>
                  <a:cubicBezTo>
                    <a:pt x="36" y="12"/>
                    <a:pt x="34" y="14"/>
                    <a:pt x="32" y="14"/>
                  </a:cubicBezTo>
                  <a:cubicBezTo>
                    <a:pt x="27" y="16"/>
                    <a:pt x="21" y="13"/>
                    <a:pt x="19" y="12"/>
                  </a:cubicBezTo>
                  <a:cubicBezTo>
                    <a:pt x="12" y="8"/>
                    <a:pt x="9" y="5"/>
                    <a:pt x="8" y="3"/>
                  </a:cubicBezTo>
                  <a:cubicBezTo>
                    <a:pt x="7" y="1"/>
                    <a:pt x="5" y="0"/>
                    <a:pt x="3" y="1"/>
                  </a:cubicBezTo>
                  <a:cubicBezTo>
                    <a:pt x="1" y="2"/>
                    <a:pt x="0" y="5"/>
                    <a:pt x="1" y="7"/>
                  </a:cubicBezTo>
                  <a:cubicBezTo>
                    <a:pt x="3" y="11"/>
                    <a:pt x="8" y="16"/>
                    <a:pt x="16" y="19"/>
                  </a:cubicBezTo>
                  <a:cubicBezTo>
                    <a:pt x="18" y="21"/>
                    <a:pt x="27" y="25"/>
                    <a:pt x="35" y="22"/>
                  </a:cubicBezTo>
                  <a:cubicBezTo>
                    <a:pt x="38" y="21"/>
                    <a:pt x="41" y="19"/>
                    <a:pt x="42" y="17"/>
                  </a:cubicBezTo>
                  <a:cubicBezTo>
                    <a:pt x="43" y="17"/>
                    <a:pt x="43" y="17"/>
                    <a:pt x="43" y="17"/>
                  </a:cubicBezTo>
                  <a:cubicBezTo>
                    <a:pt x="44" y="17"/>
                    <a:pt x="45" y="18"/>
                    <a:pt x="46" y="19"/>
                  </a:cubicBezTo>
                  <a:cubicBezTo>
                    <a:pt x="46" y="19"/>
                    <a:pt x="47" y="20"/>
                    <a:pt x="47" y="20"/>
                  </a:cubicBezTo>
                  <a:cubicBezTo>
                    <a:pt x="48" y="20"/>
                    <a:pt x="48" y="20"/>
                    <a:pt x="48" y="20"/>
                  </a:cubicBezTo>
                  <a:cubicBezTo>
                    <a:pt x="52" y="23"/>
                    <a:pt x="58" y="28"/>
                    <a:pt x="66" y="26"/>
                  </a:cubicBezTo>
                  <a:cubicBezTo>
                    <a:pt x="69" y="25"/>
                    <a:pt x="72" y="23"/>
                    <a:pt x="74" y="22"/>
                  </a:cubicBezTo>
                  <a:cubicBezTo>
                    <a:pt x="75" y="21"/>
                    <a:pt x="76" y="21"/>
                    <a:pt x="76" y="20"/>
                  </a:cubicBezTo>
                  <a:cubicBezTo>
                    <a:pt x="77" y="20"/>
                    <a:pt x="78" y="21"/>
                    <a:pt x="81" y="23"/>
                  </a:cubicBezTo>
                  <a:cubicBezTo>
                    <a:pt x="85" y="25"/>
                    <a:pt x="89" y="28"/>
                    <a:pt x="96" y="28"/>
                  </a:cubicBezTo>
                  <a:cubicBezTo>
                    <a:pt x="97" y="28"/>
                    <a:pt x="97" y="28"/>
                    <a:pt x="97" y="28"/>
                  </a:cubicBezTo>
                  <a:cubicBezTo>
                    <a:pt x="102" y="27"/>
                    <a:pt x="106" y="25"/>
                    <a:pt x="109" y="24"/>
                  </a:cubicBezTo>
                  <a:cubicBezTo>
                    <a:pt x="113" y="22"/>
                    <a:pt x="113" y="22"/>
                    <a:pt x="114" y="23"/>
                  </a:cubicBezTo>
                  <a:cubicBezTo>
                    <a:pt x="115" y="23"/>
                    <a:pt x="115" y="23"/>
                    <a:pt x="116" y="24"/>
                  </a:cubicBezTo>
                  <a:cubicBezTo>
                    <a:pt x="119" y="25"/>
                    <a:pt x="122" y="27"/>
                    <a:pt x="126" y="27"/>
                  </a:cubicBezTo>
                  <a:cubicBezTo>
                    <a:pt x="134" y="28"/>
                    <a:pt x="139" y="25"/>
                    <a:pt x="144" y="22"/>
                  </a:cubicBezTo>
                  <a:cubicBezTo>
                    <a:pt x="150" y="19"/>
                    <a:pt x="150" y="19"/>
                    <a:pt x="157" y="23"/>
                  </a:cubicBezTo>
                  <a:cubicBezTo>
                    <a:pt x="168" y="29"/>
                    <a:pt x="176" y="22"/>
                    <a:pt x="181" y="18"/>
                  </a:cubicBezTo>
                  <a:cubicBezTo>
                    <a:pt x="182" y="17"/>
                    <a:pt x="184" y="16"/>
                    <a:pt x="185" y="15"/>
                  </a:cubicBezTo>
                  <a:cubicBezTo>
                    <a:pt x="186" y="15"/>
                    <a:pt x="187" y="15"/>
                    <a:pt x="188" y="14"/>
                  </a:cubicBezTo>
                  <a:cubicBezTo>
                    <a:pt x="190" y="14"/>
                    <a:pt x="190" y="14"/>
                    <a:pt x="190" y="14"/>
                  </a:cubicBezTo>
                  <a:cubicBezTo>
                    <a:pt x="192" y="13"/>
                    <a:pt x="193" y="11"/>
                    <a:pt x="19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0" name="Freeform 40"/>
            <p:cNvSpPr/>
            <p:nvPr/>
          </p:nvSpPr>
          <p:spPr bwMode="auto">
            <a:xfrm>
              <a:off x="6584" y="2225"/>
              <a:ext cx="316" cy="79"/>
            </a:xfrm>
            <a:custGeom>
              <a:avLst/>
              <a:gdLst>
                <a:gd name="T0" fmla="*/ 172 w 174"/>
                <a:gd name="T1" fmla="*/ 4 h 43"/>
                <a:gd name="T2" fmla="*/ 168 w 174"/>
                <a:gd name="T3" fmla="*/ 4 h 43"/>
                <a:gd name="T4" fmla="*/ 148 w 174"/>
                <a:gd name="T5" fmla="*/ 5 h 43"/>
                <a:gd name="T6" fmla="*/ 141 w 174"/>
                <a:gd name="T7" fmla="*/ 2 h 43"/>
                <a:gd name="T8" fmla="*/ 139 w 174"/>
                <a:gd name="T9" fmla="*/ 3 h 43"/>
                <a:gd name="T10" fmla="*/ 136 w 174"/>
                <a:gd name="T11" fmla="*/ 4 h 43"/>
                <a:gd name="T12" fmla="*/ 119 w 174"/>
                <a:gd name="T13" fmla="*/ 10 h 43"/>
                <a:gd name="T14" fmla="*/ 117 w 174"/>
                <a:gd name="T15" fmla="*/ 10 h 43"/>
                <a:gd name="T16" fmla="*/ 107 w 174"/>
                <a:gd name="T17" fmla="*/ 6 h 43"/>
                <a:gd name="T18" fmla="*/ 106 w 174"/>
                <a:gd name="T19" fmla="*/ 6 h 43"/>
                <a:gd name="T20" fmla="*/ 103 w 174"/>
                <a:gd name="T21" fmla="*/ 6 h 43"/>
                <a:gd name="T22" fmla="*/ 101 w 174"/>
                <a:gd name="T23" fmla="*/ 6 h 43"/>
                <a:gd name="T24" fmla="*/ 88 w 174"/>
                <a:gd name="T25" fmla="*/ 10 h 43"/>
                <a:gd name="T26" fmla="*/ 87 w 174"/>
                <a:gd name="T27" fmla="*/ 10 h 43"/>
                <a:gd name="T28" fmla="*/ 71 w 174"/>
                <a:gd name="T29" fmla="*/ 5 h 43"/>
                <a:gd name="T30" fmla="*/ 70 w 174"/>
                <a:gd name="T31" fmla="*/ 4 h 43"/>
                <a:gd name="T32" fmla="*/ 66 w 174"/>
                <a:gd name="T33" fmla="*/ 4 h 43"/>
                <a:gd name="T34" fmla="*/ 57 w 174"/>
                <a:gd name="T35" fmla="*/ 9 h 43"/>
                <a:gd name="T36" fmla="*/ 53 w 174"/>
                <a:gd name="T37" fmla="*/ 9 h 43"/>
                <a:gd name="T38" fmla="*/ 38 w 174"/>
                <a:gd name="T39" fmla="*/ 3 h 43"/>
                <a:gd name="T40" fmla="*/ 37 w 174"/>
                <a:gd name="T41" fmla="*/ 2 h 43"/>
                <a:gd name="T42" fmla="*/ 32 w 174"/>
                <a:gd name="T43" fmla="*/ 1 h 43"/>
                <a:gd name="T44" fmla="*/ 26 w 174"/>
                <a:gd name="T45" fmla="*/ 4 h 43"/>
                <a:gd name="T46" fmla="*/ 20 w 174"/>
                <a:gd name="T47" fmla="*/ 6 h 43"/>
                <a:gd name="T48" fmla="*/ 6 w 174"/>
                <a:gd name="T49" fmla="*/ 2 h 43"/>
                <a:gd name="T50" fmla="*/ 5 w 174"/>
                <a:gd name="T51" fmla="*/ 2 h 43"/>
                <a:gd name="T52" fmla="*/ 2 w 174"/>
                <a:gd name="T53" fmla="*/ 2 h 43"/>
                <a:gd name="T54" fmla="*/ 0 w 174"/>
                <a:gd name="T55" fmla="*/ 5 h 43"/>
                <a:gd name="T56" fmla="*/ 0 w 174"/>
                <a:gd name="T57" fmla="*/ 7 h 43"/>
                <a:gd name="T58" fmla="*/ 0 w 174"/>
                <a:gd name="T59" fmla="*/ 7 h 43"/>
                <a:gd name="T60" fmla="*/ 8 w 174"/>
                <a:gd name="T61" fmla="*/ 40 h 43"/>
                <a:gd name="T62" fmla="*/ 12 w 174"/>
                <a:gd name="T63" fmla="*/ 43 h 43"/>
                <a:gd name="T64" fmla="*/ 165 w 174"/>
                <a:gd name="T65" fmla="*/ 43 h 43"/>
                <a:gd name="T66" fmla="*/ 169 w 174"/>
                <a:gd name="T67" fmla="*/ 40 h 43"/>
                <a:gd name="T68" fmla="*/ 174 w 174"/>
                <a:gd name="T69" fmla="*/ 8 h 43"/>
                <a:gd name="T70" fmla="*/ 172 w 174"/>
                <a:gd name="T7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43">
                  <a:moveTo>
                    <a:pt x="172" y="4"/>
                  </a:moveTo>
                  <a:cubicBezTo>
                    <a:pt x="171" y="3"/>
                    <a:pt x="169" y="3"/>
                    <a:pt x="168" y="4"/>
                  </a:cubicBezTo>
                  <a:cubicBezTo>
                    <a:pt x="161" y="8"/>
                    <a:pt x="154" y="9"/>
                    <a:pt x="148" y="5"/>
                  </a:cubicBezTo>
                  <a:cubicBezTo>
                    <a:pt x="143" y="3"/>
                    <a:pt x="142" y="3"/>
                    <a:pt x="141" y="2"/>
                  </a:cubicBezTo>
                  <a:cubicBezTo>
                    <a:pt x="141" y="2"/>
                    <a:pt x="140" y="2"/>
                    <a:pt x="139" y="3"/>
                  </a:cubicBezTo>
                  <a:cubicBezTo>
                    <a:pt x="139" y="3"/>
                    <a:pt x="138" y="3"/>
                    <a:pt x="136" y="4"/>
                  </a:cubicBezTo>
                  <a:cubicBezTo>
                    <a:pt x="131" y="7"/>
                    <a:pt x="126" y="10"/>
                    <a:pt x="119" y="10"/>
                  </a:cubicBezTo>
                  <a:cubicBezTo>
                    <a:pt x="119" y="10"/>
                    <a:pt x="118" y="10"/>
                    <a:pt x="117" y="10"/>
                  </a:cubicBezTo>
                  <a:cubicBezTo>
                    <a:pt x="113" y="9"/>
                    <a:pt x="109" y="7"/>
                    <a:pt x="107" y="6"/>
                  </a:cubicBezTo>
                  <a:cubicBezTo>
                    <a:pt x="106" y="6"/>
                    <a:pt x="106" y="6"/>
                    <a:pt x="106" y="6"/>
                  </a:cubicBezTo>
                  <a:cubicBezTo>
                    <a:pt x="105" y="5"/>
                    <a:pt x="104" y="5"/>
                    <a:pt x="103" y="6"/>
                  </a:cubicBezTo>
                  <a:cubicBezTo>
                    <a:pt x="102" y="6"/>
                    <a:pt x="101" y="6"/>
                    <a:pt x="101" y="6"/>
                  </a:cubicBezTo>
                  <a:cubicBezTo>
                    <a:pt x="98" y="8"/>
                    <a:pt x="93" y="10"/>
                    <a:pt x="88" y="10"/>
                  </a:cubicBezTo>
                  <a:cubicBezTo>
                    <a:pt x="87" y="10"/>
                    <a:pt x="87" y="10"/>
                    <a:pt x="87" y="10"/>
                  </a:cubicBezTo>
                  <a:cubicBezTo>
                    <a:pt x="80" y="10"/>
                    <a:pt x="75" y="7"/>
                    <a:pt x="71" y="5"/>
                  </a:cubicBezTo>
                  <a:cubicBezTo>
                    <a:pt x="70" y="4"/>
                    <a:pt x="70" y="4"/>
                    <a:pt x="70" y="4"/>
                  </a:cubicBezTo>
                  <a:cubicBezTo>
                    <a:pt x="69" y="3"/>
                    <a:pt x="67" y="3"/>
                    <a:pt x="66" y="4"/>
                  </a:cubicBezTo>
                  <a:cubicBezTo>
                    <a:pt x="64" y="6"/>
                    <a:pt x="61" y="8"/>
                    <a:pt x="57" y="9"/>
                  </a:cubicBezTo>
                  <a:cubicBezTo>
                    <a:pt x="56" y="9"/>
                    <a:pt x="55" y="9"/>
                    <a:pt x="53" y="9"/>
                  </a:cubicBezTo>
                  <a:cubicBezTo>
                    <a:pt x="47" y="9"/>
                    <a:pt x="41" y="5"/>
                    <a:pt x="38" y="3"/>
                  </a:cubicBezTo>
                  <a:cubicBezTo>
                    <a:pt x="37" y="2"/>
                    <a:pt x="37" y="2"/>
                    <a:pt x="37" y="2"/>
                  </a:cubicBezTo>
                  <a:cubicBezTo>
                    <a:pt x="35" y="0"/>
                    <a:pt x="33" y="0"/>
                    <a:pt x="32" y="1"/>
                  </a:cubicBezTo>
                  <a:cubicBezTo>
                    <a:pt x="30" y="3"/>
                    <a:pt x="28" y="4"/>
                    <a:pt x="26" y="4"/>
                  </a:cubicBezTo>
                  <a:cubicBezTo>
                    <a:pt x="24" y="5"/>
                    <a:pt x="22" y="6"/>
                    <a:pt x="20" y="6"/>
                  </a:cubicBezTo>
                  <a:cubicBezTo>
                    <a:pt x="14" y="6"/>
                    <a:pt x="9" y="3"/>
                    <a:pt x="6" y="2"/>
                  </a:cubicBezTo>
                  <a:cubicBezTo>
                    <a:pt x="6" y="2"/>
                    <a:pt x="5" y="2"/>
                    <a:pt x="5" y="2"/>
                  </a:cubicBezTo>
                  <a:cubicBezTo>
                    <a:pt x="4" y="1"/>
                    <a:pt x="3" y="2"/>
                    <a:pt x="2" y="2"/>
                  </a:cubicBezTo>
                  <a:cubicBezTo>
                    <a:pt x="1" y="3"/>
                    <a:pt x="0" y="4"/>
                    <a:pt x="0" y="5"/>
                  </a:cubicBezTo>
                  <a:cubicBezTo>
                    <a:pt x="0" y="7"/>
                    <a:pt x="0" y="7"/>
                    <a:pt x="0" y="7"/>
                  </a:cubicBezTo>
                  <a:cubicBezTo>
                    <a:pt x="0" y="7"/>
                    <a:pt x="0" y="7"/>
                    <a:pt x="0" y="7"/>
                  </a:cubicBezTo>
                  <a:cubicBezTo>
                    <a:pt x="8" y="40"/>
                    <a:pt x="8" y="40"/>
                    <a:pt x="8" y="40"/>
                  </a:cubicBezTo>
                  <a:cubicBezTo>
                    <a:pt x="9" y="42"/>
                    <a:pt x="10" y="43"/>
                    <a:pt x="12" y="43"/>
                  </a:cubicBezTo>
                  <a:cubicBezTo>
                    <a:pt x="165" y="43"/>
                    <a:pt x="165" y="43"/>
                    <a:pt x="165" y="43"/>
                  </a:cubicBezTo>
                  <a:cubicBezTo>
                    <a:pt x="167" y="43"/>
                    <a:pt x="169" y="42"/>
                    <a:pt x="169" y="40"/>
                  </a:cubicBezTo>
                  <a:cubicBezTo>
                    <a:pt x="174" y="8"/>
                    <a:pt x="174" y="8"/>
                    <a:pt x="174" y="8"/>
                  </a:cubicBezTo>
                  <a:cubicBezTo>
                    <a:pt x="174" y="7"/>
                    <a:pt x="173" y="5"/>
                    <a:pt x="1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1" name="Freeform 41"/>
            <p:cNvSpPr>
              <a:spLocks noEditPoints="1"/>
            </p:cNvSpPr>
            <p:nvPr/>
          </p:nvSpPr>
          <p:spPr bwMode="auto">
            <a:xfrm>
              <a:off x="6588" y="2031"/>
              <a:ext cx="315" cy="127"/>
            </a:xfrm>
            <a:custGeom>
              <a:avLst/>
              <a:gdLst>
                <a:gd name="T0" fmla="*/ 3 w 174"/>
                <a:gd name="T1" fmla="*/ 56 h 70"/>
                <a:gd name="T2" fmla="*/ 8 w 174"/>
                <a:gd name="T3" fmla="*/ 60 h 70"/>
                <a:gd name="T4" fmla="*/ 9 w 174"/>
                <a:gd name="T5" fmla="*/ 61 h 70"/>
                <a:gd name="T6" fmla="*/ 14 w 174"/>
                <a:gd name="T7" fmla="*/ 64 h 70"/>
                <a:gd name="T8" fmla="*/ 15 w 174"/>
                <a:gd name="T9" fmla="*/ 64 h 70"/>
                <a:gd name="T10" fmla="*/ 19 w 174"/>
                <a:gd name="T11" fmla="*/ 64 h 70"/>
                <a:gd name="T12" fmla="*/ 32 w 174"/>
                <a:gd name="T13" fmla="*/ 59 h 70"/>
                <a:gd name="T14" fmla="*/ 47 w 174"/>
                <a:gd name="T15" fmla="*/ 65 h 70"/>
                <a:gd name="T16" fmla="*/ 49 w 174"/>
                <a:gd name="T17" fmla="*/ 66 h 70"/>
                <a:gd name="T18" fmla="*/ 53 w 174"/>
                <a:gd name="T19" fmla="*/ 67 h 70"/>
                <a:gd name="T20" fmla="*/ 61 w 174"/>
                <a:gd name="T21" fmla="*/ 63 h 70"/>
                <a:gd name="T22" fmla="*/ 66 w 174"/>
                <a:gd name="T23" fmla="*/ 63 h 70"/>
                <a:gd name="T24" fmla="*/ 81 w 174"/>
                <a:gd name="T25" fmla="*/ 68 h 70"/>
                <a:gd name="T26" fmla="*/ 83 w 174"/>
                <a:gd name="T27" fmla="*/ 69 h 70"/>
                <a:gd name="T28" fmla="*/ 85 w 174"/>
                <a:gd name="T29" fmla="*/ 70 h 70"/>
                <a:gd name="T30" fmla="*/ 87 w 174"/>
                <a:gd name="T31" fmla="*/ 69 h 70"/>
                <a:gd name="T32" fmla="*/ 89 w 174"/>
                <a:gd name="T33" fmla="*/ 68 h 70"/>
                <a:gd name="T34" fmla="*/ 102 w 174"/>
                <a:gd name="T35" fmla="*/ 65 h 70"/>
                <a:gd name="T36" fmla="*/ 109 w 174"/>
                <a:gd name="T37" fmla="*/ 66 h 70"/>
                <a:gd name="T38" fmla="*/ 115 w 174"/>
                <a:gd name="T39" fmla="*/ 69 h 70"/>
                <a:gd name="T40" fmla="*/ 116 w 174"/>
                <a:gd name="T41" fmla="*/ 69 h 70"/>
                <a:gd name="T42" fmla="*/ 119 w 174"/>
                <a:gd name="T43" fmla="*/ 69 h 70"/>
                <a:gd name="T44" fmla="*/ 123 w 174"/>
                <a:gd name="T45" fmla="*/ 67 h 70"/>
                <a:gd name="T46" fmla="*/ 139 w 174"/>
                <a:gd name="T47" fmla="*/ 62 h 70"/>
                <a:gd name="T48" fmla="*/ 152 w 174"/>
                <a:gd name="T49" fmla="*/ 66 h 70"/>
                <a:gd name="T50" fmla="*/ 157 w 174"/>
                <a:gd name="T51" fmla="*/ 65 h 70"/>
                <a:gd name="T52" fmla="*/ 167 w 174"/>
                <a:gd name="T53" fmla="*/ 59 h 70"/>
                <a:gd name="T54" fmla="*/ 170 w 174"/>
                <a:gd name="T55" fmla="*/ 58 h 70"/>
                <a:gd name="T56" fmla="*/ 171 w 174"/>
                <a:gd name="T57" fmla="*/ 57 h 70"/>
                <a:gd name="T58" fmla="*/ 173 w 174"/>
                <a:gd name="T59" fmla="*/ 55 h 70"/>
                <a:gd name="T60" fmla="*/ 172 w 174"/>
                <a:gd name="T61" fmla="*/ 51 h 70"/>
                <a:gd name="T62" fmla="*/ 83 w 174"/>
                <a:gd name="T63" fmla="*/ 0 h 70"/>
                <a:gd name="T64" fmla="*/ 1 w 174"/>
                <a:gd name="T65" fmla="*/ 50 h 70"/>
                <a:gd name="T66" fmla="*/ 1 w 174"/>
                <a:gd name="T67" fmla="*/ 53 h 70"/>
                <a:gd name="T68" fmla="*/ 3 w 174"/>
                <a:gd name="T69" fmla="*/ 56 h 70"/>
                <a:gd name="T70" fmla="*/ 103 w 174"/>
                <a:gd name="T71" fmla="*/ 19 h 70"/>
                <a:gd name="T72" fmla="*/ 109 w 174"/>
                <a:gd name="T73" fmla="*/ 23 h 70"/>
                <a:gd name="T74" fmla="*/ 109 w 174"/>
                <a:gd name="T75" fmla="*/ 31 h 70"/>
                <a:gd name="T76" fmla="*/ 103 w 174"/>
                <a:gd name="T77" fmla="*/ 28 h 70"/>
                <a:gd name="T78" fmla="*/ 103 w 174"/>
                <a:gd name="T79" fmla="*/ 19 h 70"/>
                <a:gd name="T80" fmla="*/ 87 w 174"/>
                <a:gd name="T81" fmla="*/ 22 h 70"/>
                <a:gd name="T82" fmla="*/ 91 w 174"/>
                <a:gd name="T83" fmla="*/ 30 h 70"/>
                <a:gd name="T84" fmla="*/ 87 w 174"/>
                <a:gd name="T85" fmla="*/ 37 h 70"/>
                <a:gd name="T86" fmla="*/ 83 w 174"/>
                <a:gd name="T87" fmla="*/ 30 h 70"/>
                <a:gd name="T88" fmla="*/ 87 w 174"/>
                <a:gd name="T89" fmla="*/ 22 h 70"/>
                <a:gd name="T90" fmla="*/ 65 w 174"/>
                <a:gd name="T91" fmla="*/ 23 h 70"/>
                <a:gd name="T92" fmla="*/ 71 w 174"/>
                <a:gd name="T93" fmla="*/ 19 h 70"/>
                <a:gd name="T94" fmla="*/ 71 w 174"/>
                <a:gd name="T95" fmla="*/ 28 h 70"/>
                <a:gd name="T96" fmla="*/ 65 w 174"/>
                <a:gd name="T97" fmla="*/ 31 h 70"/>
                <a:gd name="T98" fmla="*/ 65 w 174"/>
                <a:gd name="T99"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4" h="70">
                  <a:moveTo>
                    <a:pt x="3" y="56"/>
                  </a:moveTo>
                  <a:cubicBezTo>
                    <a:pt x="5" y="57"/>
                    <a:pt x="7" y="58"/>
                    <a:pt x="8" y="60"/>
                  </a:cubicBezTo>
                  <a:cubicBezTo>
                    <a:pt x="9" y="61"/>
                    <a:pt x="9" y="61"/>
                    <a:pt x="9" y="61"/>
                  </a:cubicBezTo>
                  <a:cubicBezTo>
                    <a:pt x="10" y="62"/>
                    <a:pt x="12" y="63"/>
                    <a:pt x="14" y="64"/>
                  </a:cubicBezTo>
                  <a:cubicBezTo>
                    <a:pt x="14" y="64"/>
                    <a:pt x="15" y="64"/>
                    <a:pt x="15" y="64"/>
                  </a:cubicBezTo>
                  <a:cubicBezTo>
                    <a:pt x="16" y="65"/>
                    <a:pt x="18" y="65"/>
                    <a:pt x="19" y="64"/>
                  </a:cubicBezTo>
                  <a:cubicBezTo>
                    <a:pt x="22" y="61"/>
                    <a:pt x="26" y="59"/>
                    <a:pt x="32" y="59"/>
                  </a:cubicBezTo>
                  <a:cubicBezTo>
                    <a:pt x="39" y="59"/>
                    <a:pt x="44" y="63"/>
                    <a:pt x="47" y="65"/>
                  </a:cubicBezTo>
                  <a:cubicBezTo>
                    <a:pt x="49" y="66"/>
                    <a:pt x="49" y="66"/>
                    <a:pt x="49" y="66"/>
                  </a:cubicBezTo>
                  <a:cubicBezTo>
                    <a:pt x="50" y="67"/>
                    <a:pt x="52" y="68"/>
                    <a:pt x="53" y="67"/>
                  </a:cubicBezTo>
                  <a:cubicBezTo>
                    <a:pt x="55" y="65"/>
                    <a:pt x="58" y="64"/>
                    <a:pt x="61" y="63"/>
                  </a:cubicBezTo>
                  <a:cubicBezTo>
                    <a:pt x="63" y="63"/>
                    <a:pt x="64" y="63"/>
                    <a:pt x="66" y="63"/>
                  </a:cubicBezTo>
                  <a:cubicBezTo>
                    <a:pt x="72" y="63"/>
                    <a:pt x="77" y="66"/>
                    <a:pt x="81" y="68"/>
                  </a:cubicBezTo>
                  <a:cubicBezTo>
                    <a:pt x="81" y="68"/>
                    <a:pt x="83" y="69"/>
                    <a:pt x="83" y="69"/>
                  </a:cubicBezTo>
                  <a:cubicBezTo>
                    <a:pt x="84" y="70"/>
                    <a:pt x="85" y="70"/>
                    <a:pt x="85" y="70"/>
                  </a:cubicBezTo>
                  <a:cubicBezTo>
                    <a:pt x="86" y="70"/>
                    <a:pt x="86" y="70"/>
                    <a:pt x="87" y="69"/>
                  </a:cubicBezTo>
                  <a:cubicBezTo>
                    <a:pt x="87" y="69"/>
                    <a:pt x="88" y="69"/>
                    <a:pt x="89" y="68"/>
                  </a:cubicBezTo>
                  <a:cubicBezTo>
                    <a:pt x="93" y="67"/>
                    <a:pt x="97" y="65"/>
                    <a:pt x="102" y="65"/>
                  </a:cubicBezTo>
                  <a:cubicBezTo>
                    <a:pt x="104" y="65"/>
                    <a:pt x="107" y="65"/>
                    <a:pt x="109" y="66"/>
                  </a:cubicBezTo>
                  <a:cubicBezTo>
                    <a:pt x="112" y="66"/>
                    <a:pt x="114" y="68"/>
                    <a:pt x="115" y="69"/>
                  </a:cubicBezTo>
                  <a:cubicBezTo>
                    <a:pt x="116" y="69"/>
                    <a:pt x="116" y="69"/>
                    <a:pt x="116" y="69"/>
                  </a:cubicBezTo>
                  <a:cubicBezTo>
                    <a:pt x="117" y="69"/>
                    <a:pt x="118" y="69"/>
                    <a:pt x="119" y="69"/>
                  </a:cubicBezTo>
                  <a:cubicBezTo>
                    <a:pt x="120" y="69"/>
                    <a:pt x="121" y="69"/>
                    <a:pt x="123" y="67"/>
                  </a:cubicBezTo>
                  <a:cubicBezTo>
                    <a:pt x="129" y="64"/>
                    <a:pt x="134" y="62"/>
                    <a:pt x="139" y="62"/>
                  </a:cubicBezTo>
                  <a:cubicBezTo>
                    <a:pt x="143" y="62"/>
                    <a:pt x="147" y="63"/>
                    <a:pt x="152" y="66"/>
                  </a:cubicBezTo>
                  <a:cubicBezTo>
                    <a:pt x="154" y="66"/>
                    <a:pt x="156" y="66"/>
                    <a:pt x="157" y="65"/>
                  </a:cubicBezTo>
                  <a:cubicBezTo>
                    <a:pt x="159" y="63"/>
                    <a:pt x="163" y="60"/>
                    <a:pt x="167" y="59"/>
                  </a:cubicBezTo>
                  <a:cubicBezTo>
                    <a:pt x="168" y="58"/>
                    <a:pt x="169" y="58"/>
                    <a:pt x="170" y="58"/>
                  </a:cubicBezTo>
                  <a:cubicBezTo>
                    <a:pt x="171" y="57"/>
                    <a:pt x="171" y="57"/>
                    <a:pt x="171" y="57"/>
                  </a:cubicBezTo>
                  <a:cubicBezTo>
                    <a:pt x="172" y="57"/>
                    <a:pt x="173" y="56"/>
                    <a:pt x="173" y="55"/>
                  </a:cubicBezTo>
                  <a:cubicBezTo>
                    <a:pt x="174" y="53"/>
                    <a:pt x="173" y="52"/>
                    <a:pt x="172" y="51"/>
                  </a:cubicBezTo>
                  <a:cubicBezTo>
                    <a:pt x="165" y="43"/>
                    <a:pt x="127" y="0"/>
                    <a:pt x="83" y="0"/>
                  </a:cubicBezTo>
                  <a:cubicBezTo>
                    <a:pt x="41" y="0"/>
                    <a:pt x="10" y="38"/>
                    <a:pt x="1" y="50"/>
                  </a:cubicBezTo>
                  <a:cubicBezTo>
                    <a:pt x="1" y="51"/>
                    <a:pt x="0" y="52"/>
                    <a:pt x="1" y="53"/>
                  </a:cubicBezTo>
                  <a:cubicBezTo>
                    <a:pt x="1" y="54"/>
                    <a:pt x="2" y="55"/>
                    <a:pt x="3" y="56"/>
                  </a:cubicBezTo>
                  <a:close/>
                  <a:moveTo>
                    <a:pt x="103" y="19"/>
                  </a:moveTo>
                  <a:cubicBezTo>
                    <a:pt x="104" y="18"/>
                    <a:pt x="107" y="20"/>
                    <a:pt x="109" y="23"/>
                  </a:cubicBezTo>
                  <a:cubicBezTo>
                    <a:pt x="111" y="26"/>
                    <a:pt x="111" y="30"/>
                    <a:pt x="109" y="31"/>
                  </a:cubicBezTo>
                  <a:cubicBezTo>
                    <a:pt x="107" y="33"/>
                    <a:pt x="104" y="31"/>
                    <a:pt x="103" y="28"/>
                  </a:cubicBezTo>
                  <a:cubicBezTo>
                    <a:pt x="101" y="25"/>
                    <a:pt x="101" y="21"/>
                    <a:pt x="103" y="19"/>
                  </a:cubicBezTo>
                  <a:close/>
                  <a:moveTo>
                    <a:pt x="87" y="22"/>
                  </a:moveTo>
                  <a:cubicBezTo>
                    <a:pt x="89" y="22"/>
                    <a:pt x="91" y="26"/>
                    <a:pt x="91" y="30"/>
                  </a:cubicBezTo>
                  <a:cubicBezTo>
                    <a:pt x="91" y="34"/>
                    <a:pt x="89" y="37"/>
                    <a:pt x="87" y="37"/>
                  </a:cubicBezTo>
                  <a:cubicBezTo>
                    <a:pt x="85" y="37"/>
                    <a:pt x="83" y="34"/>
                    <a:pt x="83" y="30"/>
                  </a:cubicBezTo>
                  <a:cubicBezTo>
                    <a:pt x="83" y="26"/>
                    <a:pt x="85" y="22"/>
                    <a:pt x="87" y="22"/>
                  </a:cubicBezTo>
                  <a:close/>
                  <a:moveTo>
                    <a:pt x="65" y="23"/>
                  </a:moveTo>
                  <a:cubicBezTo>
                    <a:pt x="67" y="20"/>
                    <a:pt x="70" y="18"/>
                    <a:pt x="71" y="19"/>
                  </a:cubicBezTo>
                  <a:cubicBezTo>
                    <a:pt x="73" y="21"/>
                    <a:pt x="73" y="25"/>
                    <a:pt x="71" y="28"/>
                  </a:cubicBezTo>
                  <a:cubicBezTo>
                    <a:pt x="70" y="31"/>
                    <a:pt x="67" y="33"/>
                    <a:pt x="65" y="31"/>
                  </a:cubicBezTo>
                  <a:cubicBezTo>
                    <a:pt x="63" y="30"/>
                    <a:pt x="63" y="26"/>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2" name="Freeform 42"/>
            <p:cNvSpPr/>
            <p:nvPr/>
          </p:nvSpPr>
          <p:spPr bwMode="auto">
            <a:xfrm>
              <a:off x="5045" y="2096"/>
              <a:ext cx="267" cy="157"/>
            </a:xfrm>
            <a:custGeom>
              <a:avLst/>
              <a:gdLst>
                <a:gd name="T0" fmla="*/ 112 w 147"/>
                <a:gd name="T1" fmla="*/ 75 h 86"/>
                <a:gd name="T2" fmla="*/ 108 w 147"/>
                <a:gd name="T3" fmla="*/ 70 h 86"/>
                <a:gd name="T4" fmla="*/ 147 w 147"/>
                <a:gd name="T5" fmla="*/ 4 h 86"/>
                <a:gd name="T6" fmla="*/ 143 w 147"/>
                <a:gd name="T7" fmla="*/ 0 h 86"/>
                <a:gd name="T8" fmla="*/ 4 w 147"/>
                <a:gd name="T9" fmla="*/ 0 h 86"/>
                <a:gd name="T10" fmla="*/ 0 w 147"/>
                <a:gd name="T11" fmla="*/ 4 h 86"/>
                <a:gd name="T12" fmla="*/ 39 w 147"/>
                <a:gd name="T13" fmla="*/ 70 h 86"/>
                <a:gd name="T14" fmla="*/ 36 w 147"/>
                <a:gd name="T15" fmla="*/ 75 h 86"/>
                <a:gd name="T16" fmla="*/ 74 w 147"/>
                <a:gd name="T17" fmla="*/ 86 h 86"/>
                <a:gd name="T18" fmla="*/ 112 w 147"/>
                <a:gd name="T19"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86">
                  <a:moveTo>
                    <a:pt x="112" y="75"/>
                  </a:moveTo>
                  <a:cubicBezTo>
                    <a:pt x="112" y="73"/>
                    <a:pt x="110" y="71"/>
                    <a:pt x="108" y="70"/>
                  </a:cubicBezTo>
                  <a:cubicBezTo>
                    <a:pt x="132" y="57"/>
                    <a:pt x="147" y="31"/>
                    <a:pt x="147" y="4"/>
                  </a:cubicBezTo>
                  <a:cubicBezTo>
                    <a:pt x="147" y="1"/>
                    <a:pt x="145" y="0"/>
                    <a:pt x="143" y="0"/>
                  </a:cubicBezTo>
                  <a:cubicBezTo>
                    <a:pt x="4" y="0"/>
                    <a:pt x="4" y="0"/>
                    <a:pt x="4" y="0"/>
                  </a:cubicBezTo>
                  <a:cubicBezTo>
                    <a:pt x="2" y="0"/>
                    <a:pt x="0" y="1"/>
                    <a:pt x="0" y="4"/>
                  </a:cubicBezTo>
                  <a:cubicBezTo>
                    <a:pt x="0" y="31"/>
                    <a:pt x="16" y="57"/>
                    <a:pt x="39" y="70"/>
                  </a:cubicBezTo>
                  <a:cubicBezTo>
                    <a:pt x="37" y="71"/>
                    <a:pt x="36" y="73"/>
                    <a:pt x="36" y="75"/>
                  </a:cubicBezTo>
                  <a:cubicBezTo>
                    <a:pt x="36" y="85"/>
                    <a:pt x="60" y="86"/>
                    <a:pt x="74" y="86"/>
                  </a:cubicBezTo>
                  <a:cubicBezTo>
                    <a:pt x="88" y="86"/>
                    <a:pt x="112" y="85"/>
                    <a:pt x="11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3" name="Freeform 43"/>
            <p:cNvSpPr/>
            <p:nvPr/>
          </p:nvSpPr>
          <p:spPr bwMode="auto">
            <a:xfrm>
              <a:off x="5214" y="2024"/>
              <a:ext cx="15" cy="54"/>
            </a:xfrm>
            <a:custGeom>
              <a:avLst/>
              <a:gdLst>
                <a:gd name="T0" fmla="*/ 4 w 8"/>
                <a:gd name="T1" fmla="*/ 30 h 30"/>
                <a:gd name="T2" fmla="*/ 8 w 8"/>
                <a:gd name="T3" fmla="*/ 26 h 30"/>
                <a:gd name="T4" fmla="*/ 8 w 8"/>
                <a:gd name="T5" fmla="*/ 4 h 30"/>
                <a:gd name="T6" fmla="*/ 4 w 8"/>
                <a:gd name="T7" fmla="*/ 0 h 30"/>
                <a:gd name="T8" fmla="*/ 0 w 8"/>
                <a:gd name="T9" fmla="*/ 4 h 30"/>
                <a:gd name="T10" fmla="*/ 0 w 8"/>
                <a:gd name="T11" fmla="*/ 26 h 30"/>
                <a:gd name="T12" fmla="*/ 4 w 8"/>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8" h="30">
                  <a:moveTo>
                    <a:pt x="4" y="30"/>
                  </a:moveTo>
                  <a:cubicBezTo>
                    <a:pt x="6" y="30"/>
                    <a:pt x="8" y="28"/>
                    <a:pt x="8" y="26"/>
                  </a:cubicBezTo>
                  <a:cubicBezTo>
                    <a:pt x="8" y="4"/>
                    <a:pt x="8" y="4"/>
                    <a:pt x="8" y="4"/>
                  </a:cubicBezTo>
                  <a:cubicBezTo>
                    <a:pt x="8" y="1"/>
                    <a:pt x="6" y="0"/>
                    <a:pt x="4" y="0"/>
                  </a:cubicBezTo>
                  <a:cubicBezTo>
                    <a:pt x="2" y="0"/>
                    <a:pt x="0" y="1"/>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4" name="Freeform 44"/>
            <p:cNvSpPr/>
            <p:nvPr/>
          </p:nvSpPr>
          <p:spPr bwMode="auto">
            <a:xfrm>
              <a:off x="5172" y="1993"/>
              <a:ext cx="15" cy="85"/>
            </a:xfrm>
            <a:custGeom>
              <a:avLst/>
              <a:gdLst>
                <a:gd name="T0" fmla="*/ 4 w 8"/>
                <a:gd name="T1" fmla="*/ 47 h 47"/>
                <a:gd name="T2" fmla="*/ 8 w 8"/>
                <a:gd name="T3" fmla="*/ 43 h 47"/>
                <a:gd name="T4" fmla="*/ 8 w 8"/>
                <a:gd name="T5" fmla="*/ 4 h 47"/>
                <a:gd name="T6" fmla="*/ 4 w 8"/>
                <a:gd name="T7" fmla="*/ 0 h 47"/>
                <a:gd name="T8" fmla="*/ 0 w 8"/>
                <a:gd name="T9" fmla="*/ 4 h 47"/>
                <a:gd name="T10" fmla="*/ 0 w 8"/>
                <a:gd name="T11" fmla="*/ 43 h 47"/>
                <a:gd name="T12" fmla="*/ 4 w 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8" h="47">
                  <a:moveTo>
                    <a:pt x="4" y="47"/>
                  </a:moveTo>
                  <a:cubicBezTo>
                    <a:pt x="6" y="47"/>
                    <a:pt x="8" y="45"/>
                    <a:pt x="8" y="43"/>
                  </a:cubicBezTo>
                  <a:cubicBezTo>
                    <a:pt x="8" y="4"/>
                    <a:pt x="8" y="4"/>
                    <a:pt x="8" y="4"/>
                  </a:cubicBezTo>
                  <a:cubicBezTo>
                    <a:pt x="8" y="2"/>
                    <a:pt x="6" y="0"/>
                    <a:pt x="4" y="0"/>
                  </a:cubicBezTo>
                  <a:cubicBezTo>
                    <a:pt x="2" y="0"/>
                    <a:pt x="0" y="2"/>
                    <a:pt x="0" y="4"/>
                  </a:cubicBezTo>
                  <a:cubicBezTo>
                    <a:pt x="0" y="43"/>
                    <a:pt x="0" y="43"/>
                    <a:pt x="0" y="43"/>
                  </a:cubicBezTo>
                  <a:cubicBezTo>
                    <a:pt x="0" y="45"/>
                    <a:pt x="2"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5" name="Freeform 45"/>
            <p:cNvSpPr/>
            <p:nvPr/>
          </p:nvSpPr>
          <p:spPr bwMode="auto">
            <a:xfrm>
              <a:off x="5129" y="2024"/>
              <a:ext cx="14" cy="54"/>
            </a:xfrm>
            <a:custGeom>
              <a:avLst/>
              <a:gdLst>
                <a:gd name="T0" fmla="*/ 4 w 8"/>
                <a:gd name="T1" fmla="*/ 30 h 30"/>
                <a:gd name="T2" fmla="*/ 8 w 8"/>
                <a:gd name="T3" fmla="*/ 26 h 30"/>
                <a:gd name="T4" fmla="*/ 8 w 8"/>
                <a:gd name="T5" fmla="*/ 4 h 30"/>
                <a:gd name="T6" fmla="*/ 4 w 8"/>
                <a:gd name="T7" fmla="*/ 0 h 30"/>
                <a:gd name="T8" fmla="*/ 0 w 8"/>
                <a:gd name="T9" fmla="*/ 4 h 30"/>
                <a:gd name="T10" fmla="*/ 0 w 8"/>
                <a:gd name="T11" fmla="*/ 26 h 30"/>
                <a:gd name="T12" fmla="*/ 4 w 8"/>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8" h="30">
                  <a:moveTo>
                    <a:pt x="4" y="30"/>
                  </a:moveTo>
                  <a:cubicBezTo>
                    <a:pt x="7" y="30"/>
                    <a:pt x="8" y="28"/>
                    <a:pt x="8" y="26"/>
                  </a:cubicBezTo>
                  <a:cubicBezTo>
                    <a:pt x="8" y="4"/>
                    <a:pt x="8" y="4"/>
                    <a:pt x="8" y="4"/>
                  </a:cubicBezTo>
                  <a:cubicBezTo>
                    <a:pt x="8" y="1"/>
                    <a:pt x="7" y="0"/>
                    <a:pt x="4" y="0"/>
                  </a:cubicBezTo>
                  <a:cubicBezTo>
                    <a:pt x="2" y="0"/>
                    <a:pt x="0" y="1"/>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6" name="Freeform 46"/>
            <p:cNvSpPr/>
            <p:nvPr/>
          </p:nvSpPr>
          <p:spPr bwMode="auto">
            <a:xfrm>
              <a:off x="5138" y="2171"/>
              <a:ext cx="258" cy="171"/>
            </a:xfrm>
            <a:custGeom>
              <a:avLst/>
              <a:gdLst>
                <a:gd name="T0" fmla="*/ 141 w 142"/>
                <a:gd name="T1" fmla="*/ 26 h 94"/>
                <a:gd name="T2" fmla="*/ 136 w 142"/>
                <a:gd name="T3" fmla="*/ 24 h 94"/>
                <a:gd name="T4" fmla="*/ 89 w 142"/>
                <a:gd name="T5" fmla="*/ 40 h 94"/>
                <a:gd name="T6" fmla="*/ 130 w 142"/>
                <a:gd name="T7" fmla="*/ 8 h 94"/>
                <a:gd name="T8" fmla="*/ 131 w 142"/>
                <a:gd name="T9" fmla="*/ 3 h 94"/>
                <a:gd name="T10" fmla="*/ 125 w 142"/>
                <a:gd name="T11" fmla="*/ 2 h 94"/>
                <a:gd name="T12" fmla="*/ 65 w 142"/>
                <a:gd name="T13" fmla="*/ 49 h 94"/>
                <a:gd name="T14" fmla="*/ 3 w 142"/>
                <a:gd name="T15" fmla="*/ 71 h 94"/>
                <a:gd name="T16" fmla="*/ 1 w 142"/>
                <a:gd name="T17" fmla="*/ 76 h 94"/>
                <a:gd name="T18" fmla="*/ 4 w 142"/>
                <a:gd name="T19" fmla="*/ 78 h 94"/>
                <a:gd name="T20" fmla="*/ 6 w 142"/>
                <a:gd name="T21" fmla="*/ 78 h 94"/>
                <a:gd name="T22" fmla="*/ 45 w 142"/>
                <a:gd name="T23" fmla="*/ 64 h 94"/>
                <a:gd name="T24" fmla="*/ 16 w 142"/>
                <a:gd name="T25" fmla="*/ 87 h 94"/>
                <a:gd name="T26" fmla="*/ 15 w 142"/>
                <a:gd name="T27" fmla="*/ 93 h 94"/>
                <a:gd name="T28" fmla="*/ 18 w 142"/>
                <a:gd name="T29" fmla="*/ 94 h 94"/>
                <a:gd name="T30" fmla="*/ 21 w 142"/>
                <a:gd name="T31" fmla="*/ 94 h 94"/>
                <a:gd name="T32" fmla="*/ 69 w 142"/>
                <a:gd name="T33" fmla="*/ 56 h 94"/>
                <a:gd name="T34" fmla="*/ 139 w 142"/>
                <a:gd name="T35" fmla="*/ 31 h 94"/>
                <a:gd name="T36" fmla="*/ 141 w 142"/>
                <a:gd name="T37"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2" h="94">
                  <a:moveTo>
                    <a:pt x="141" y="26"/>
                  </a:moveTo>
                  <a:cubicBezTo>
                    <a:pt x="140" y="24"/>
                    <a:pt x="138" y="23"/>
                    <a:pt x="136" y="24"/>
                  </a:cubicBezTo>
                  <a:cubicBezTo>
                    <a:pt x="89" y="40"/>
                    <a:pt x="89" y="40"/>
                    <a:pt x="89" y="40"/>
                  </a:cubicBezTo>
                  <a:cubicBezTo>
                    <a:pt x="130" y="8"/>
                    <a:pt x="130" y="8"/>
                    <a:pt x="130" y="8"/>
                  </a:cubicBezTo>
                  <a:cubicBezTo>
                    <a:pt x="132" y="7"/>
                    <a:pt x="132" y="4"/>
                    <a:pt x="131" y="3"/>
                  </a:cubicBezTo>
                  <a:cubicBezTo>
                    <a:pt x="129" y="1"/>
                    <a:pt x="127" y="0"/>
                    <a:pt x="125" y="2"/>
                  </a:cubicBezTo>
                  <a:cubicBezTo>
                    <a:pt x="65" y="49"/>
                    <a:pt x="65" y="49"/>
                    <a:pt x="65" y="49"/>
                  </a:cubicBezTo>
                  <a:cubicBezTo>
                    <a:pt x="3" y="71"/>
                    <a:pt x="3" y="71"/>
                    <a:pt x="3" y="71"/>
                  </a:cubicBezTo>
                  <a:cubicBezTo>
                    <a:pt x="1" y="71"/>
                    <a:pt x="0" y="74"/>
                    <a:pt x="1" y="76"/>
                  </a:cubicBezTo>
                  <a:cubicBezTo>
                    <a:pt x="1" y="77"/>
                    <a:pt x="3" y="78"/>
                    <a:pt x="4" y="78"/>
                  </a:cubicBezTo>
                  <a:cubicBezTo>
                    <a:pt x="5" y="78"/>
                    <a:pt x="5" y="78"/>
                    <a:pt x="6" y="78"/>
                  </a:cubicBezTo>
                  <a:cubicBezTo>
                    <a:pt x="45" y="64"/>
                    <a:pt x="45" y="64"/>
                    <a:pt x="45" y="64"/>
                  </a:cubicBezTo>
                  <a:cubicBezTo>
                    <a:pt x="16" y="87"/>
                    <a:pt x="16" y="87"/>
                    <a:pt x="16" y="87"/>
                  </a:cubicBezTo>
                  <a:cubicBezTo>
                    <a:pt x="14" y="89"/>
                    <a:pt x="14" y="91"/>
                    <a:pt x="15" y="93"/>
                  </a:cubicBezTo>
                  <a:cubicBezTo>
                    <a:pt x="16" y="94"/>
                    <a:pt x="17" y="94"/>
                    <a:pt x="18" y="94"/>
                  </a:cubicBezTo>
                  <a:cubicBezTo>
                    <a:pt x="19" y="94"/>
                    <a:pt x="20" y="94"/>
                    <a:pt x="21" y="94"/>
                  </a:cubicBezTo>
                  <a:cubicBezTo>
                    <a:pt x="69" y="56"/>
                    <a:pt x="69" y="56"/>
                    <a:pt x="69" y="56"/>
                  </a:cubicBezTo>
                  <a:cubicBezTo>
                    <a:pt x="139" y="31"/>
                    <a:pt x="139" y="31"/>
                    <a:pt x="139" y="31"/>
                  </a:cubicBezTo>
                  <a:cubicBezTo>
                    <a:pt x="141" y="30"/>
                    <a:pt x="142" y="28"/>
                    <a:pt x="14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7" name="Freeform 47"/>
            <p:cNvSpPr/>
            <p:nvPr/>
          </p:nvSpPr>
          <p:spPr bwMode="auto">
            <a:xfrm>
              <a:off x="4385" y="1993"/>
              <a:ext cx="149" cy="116"/>
            </a:xfrm>
            <a:custGeom>
              <a:avLst/>
              <a:gdLst>
                <a:gd name="T0" fmla="*/ 82 w 82"/>
                <a:gd name="T1" fmla="*/ 64 h 64"/>
                <a:gd name="T2" fmla="*/ 82 w 82"/>
                <a:gd name="T3" fmla="*/ 59 h 64"/>
                <a:gd name="T4" fmla="*/ 41 w 82"/>
                <a:gd name="T5" fmla="*/ 0 h 64"/>
                <a:gd name="T6" fmla="*/ 0 w 82"/>
                <a:gd name="T7" fmla="*/ 59 h 64"/>
                <a:gd name="T8" fmla="*/ 0 w 82"/>
                <a:gd name="T9" fmla="*/ 64 h 64"/>
                <a:gd name="T10" fmla="*/ 82 w 82"/>
                <a:gd name="T11" fmla="*/ 64 h 64"/>
              </a:gdLst>
              <a:ahLst/>
              <a:cxnLst>
                <a:cxn ang="0">
                  <a:pos x="T0" y="T1"/>
                </a:cxn>
                <a:cxn ang="0">
                  <a:pos x="T2" y="T3"/>
                </a:cxn>
                <a:cxn ang="0">
                  <a:pos x="T4" y="T5"/>
                </a:cxn>
                <a:cxn ang="0">
                  <a:pos x="T6" y="T7"/>
                </a:cxn>
                <a:cxn ang="0">
                  <a:pos x="T8" y="T9"/>
                </a:cxn>
                <a:cxn ang="0">
                  <a:pos x="T10" y="T11"/>
                </a:cxn>
              </a:cxnLst>
              <a:rect l="0" t="0" r="r" b="b"/>
              <a:pathLst>
                <a:path w="82" h="64">
                  <a:moveTo>
                    <a:pt x="82" y="64"/>
                  </a:moveTo>
                  <a:cubicBezTo>
                    <a:pt x="82" y="62"/>
                    <a:pt x="82" y="61"/>
                    <a:pt x="82" y="59"/>
                  </a:cubicBezTo>
                  <a:cubicBezTo>
                    <a:pt x="82" y="27"/>
                    <a:pt x="64" y="0"/>
                    <a:pt x="41" y="0"/>
                  </a:cubicBezTo>
                  <a:cubicBezTo>
                    <a:pt x="18" y="0"/>
                    <a:pt x="0" y="27"/>
                    <a:pt x="0" y="59"/>
                  </a:cubicBezTo>
                  <a:cubicBezTo>
                    <a:pt x="0" y="61"/>
                    <a:pt x="0" y="62"/>
                    <a:pt x="0" y="64"/>
                  </a:cubicBezTo>
                  <a:lnTo>
                    <a:pt x="8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8" name="Freeform 48"/>
            <p:cNvSpPr/>
            <p:nvPr/>
          </p:nvSpPr>
          <p:spPr bwMode="auto">
            <a:xfrm>
              <a:off x="4340" y="2136"/>
              <a:ext cx="239" cy="206"/>
            </a:xfrm>
            <a:custGeom>
              <a:avLst/>
              <a:gdLst>
                <a:gd name="T0" fmla="*/ 132 w 132"/>
                <a:gd name="T1" fmla="*/ 4 h 113"/>
                <a:gd name="T2" fmla="*/ 128 w 132"/>
                <a:gd name="T3" fmla="*/ 0 h 113"/>
                <a:gd name="T4" fmla="*/ 4 w 132"/>
                <a:gd name="T5" fmla="*/ 0 h 113"/>
                <a:gd name="T6" fmla="*/ 0 w 132"/>
                <a:gd name="T7" fmla="*/ 4 h 113"/>
                <a:gd name="T8" fmla="*/ 60 w 132"/>
                <a:gd name="T9" fmla="*/ 70 h 113"/>
                <a:gd name="T10" fmla="*/ 60 w 132"/>
                <a:gd name="T11" fmla="*/ 105 h 113"/>
                <a:gd name="T12" fmla="*/ 45 w 132"/>
                <a:gd name="T13" fmla="*/ 105 h 113"/>
                <a:gd name="T14" fmla="*/ 41 w 132"/>
                <a:gd name="T15" fmla="*/ 109 h 113"/>
                <a:gd name="T16" fmla="*/ 45 w 132"/>
                <a:gd name="T17" fmla="*/ 113 h 113"/>
                <a:gd name="T18" fmla="*/ 87 w 132"/>
                <a:gd name="T19" fmla="*/ 113 h 113"/>
                <a:gd name="T20" fmla="*/ 91 w 132"/>
                <a:gd name="T21" fmla="*/ 109 h 113"/>
                <a:gd name="T22" fmla="*/ 87 w 132"/>
                <a:gd name="T23" fmla="*/ 105 h 113"/>
                <a:gd name="T24" fmla="*/ 71 w 132"/>
                <a:gd name="T25" fmla="*/ 105 h 113"/>
                <a:gd name="T26" fmla="*/ 71 w 132"/>
                <a:gd name="T27" fmla="*/ 70 h 113"/>
                <a:gd name="T28" fmla="*/ 132 w 132"/>
                <a:gd name="T29"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13">
                  <a:moveTo>
                    <a:pt x="132" y="4"/>
                  </a:moveTo>
                  <a:cubicBezTo>
                    <a:pt x="132" y="2"/>
                    <a:pt x="130" y="0"/>
                    <a:pt x="128" y="0"/>
                  </a:cubicBezTo>
                  <a:cubicBezTo>
                    <a:pt x="4" y="0"/>
                    <a:pt x="4" y="0"/>
                    <a:pt x="4" y="0"/>
                  </a:cubicBezTo>
                  <a:cubicBezTo>
                    <a:pt x="2" y="0"/>
                    <a:pt x="0" y="2"/>
                    <a:pt x="0" y="4"/>
                  </a:cubicBezTo>
                  <a:cubicBezTo>
                    <a:pt x="0" y="39"/>
                    <a:pt x="26" y="67"/>
                    <a:pt x="60" y="70"/>
                  </a:cubicBezTo>
                  <a:cubicBezTo>
                    <a:pt x="60" y="105"/>
                    <a:pt x="60" y="105"/>
                    <a:pt x="60" y="105"/>
                  </a:cubicBezTo>
                  <a:cubicBezTo>
                    <a:pt x="45" y="105"/>
                    <a:pt x="45" y="105"/>
                    <a:pt x="45" y="105"/>
                  </a:cubicBezTo>
                  <a:cubicBezTo>
                    <a:pt x="43" y="105"/>
                    <a:pt x="41" y="107"/>
                    <a:pt x="41" y="109"/>
                  </a:cubicBezTo>
                  <a:cubicBezTo>
                    <a:pt x="41" y="112"/>
                    <a:pt x="43" y="113"/>
                    <a:pt x="45" y="113"/>
                  </a:cubicBezTo>
                  <a:cubicBezTo>
                    <a:pt x="87" y="113"/>
                    <a:pt x="87" y="113"/>
                    <a:pt x="87" y="113"/>
                  </a:cubicBezTo>
                  <a:cubicBezTo>
                    <a:pt x="89" y="113"/>
                    <a:pt x="91" y="112"/>
                    <a:pt x="91" y="109"/>
                  </a:cubicBezTo>
                  <a:cubicBezTo>
                    <a:pt x="91" y="107"/>
                    <a:pt x="89" y="105"/>
                    <a:pt x="87" y="105"/>
                  </a:cubicBezTo>
                  <a:cubicBezTo>
                    <a:pt x="71" y="105"/>
                    <a:pt x="71" y="105"/>
                    <a:pt x="71" y="105"/>
                  </a:cubicBezTo>
                  <a:cubicBezTo>
                    <a:pt x="71" y="70"/>
                    <a:pt x="71" y="70"/>
                    <a:pt x="71" y="70"/>
                  </a:cubicBezTo>
                  <a:cubicBezTo>
                    <a:pt x="105" y="67"/>
                    <a:pt x="132" y="39"/>
                    <a:pt x="1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49" name="Freeform 49"/>
            <p:cNvSpPr>
              <a:spLocks noEditPoints="1"/>
            </p:cNvSpPr>
            <p:nvPr/>
          </p:nvSpPr>
          <p:spPr bwMode="auto">
            <a:xfrm>
              <a:off x="5807" y="2832"/>
              <a:ext cx="349" cy="202"/>
            </a:xfrm>
            <a:custGeom>
              <a:avLst/>
              <a:gdLst>
                <a:gd name="T0" fmla="*/ 96 w 192"/>
                <a:gd name="T1" fmla="*/ 0 h 111"/>
                <a:gd name="T2" fmla="*/ 0 w 192"/>
                <a:gd name="T3" fmla="*/ 56 h 111"/>
                <a:gd name="T4" fmla="*/ 96 w 192"/>
                <a:gd name="T5" fmla="*/ 111 h 111"/>
                <a:gd name="T6" fmla="*/ 192 w 192"/>
                <a:gd name="T7" fmla="*/ 56 h 111"/>
                <a:gd name="T8" fmla="*/ 96 w 192"/>
                <a:gd name="T9" fmla="*/ 0 h 111"/>
                <a:gd name="T10" fmla="*/ 147 w 192"/>
                <a:gd name="T11" fmla="*/ 49 h 111"/>
                <a:gd name="T12" fmla="*/ 143 w 192"/>
                <a:gd name="T13" fmla="*/ 52 h 111"/>
                <a:gd name="T14" fmla="*/ 146 w 192"/>
                <a:gd name="T15" fmla="*/ 55 h 111"/>
                <a:gd name="T16" fmla="*/ 153 w 192"/>
                <a:gd name="T17" fmla="*/ 72 h 111"/>
                <a:gd name="T18" fmla="*/ 152 w 192"/>
                <a:gd name="T19" fmla="*/ 74 h 111"/>
                <a:gd name="T20" fmla="*/ 128 w 192"/>
                <a:gd name="T21" fmla="*/ 53 h 111"/>
                <a:gd name="T22" fmla="*/ 153 w 192"/>
                <a:gd name="T23" fmla="*/ 35 h 111"/>
                <a:gd name="T24" fmla="*/ 153 w 192"/>
                <a:gd name="T25" fmla="*/ 41 h 111"/>
                <a:gd name="T26" fmla="*/ 147 w 192"/>
                <a:gd name="T27" fmla="*/ 49 h 111"/>
                <a:gd name="T28" fmla="*/ 124 w 192"/>
                <a:gd name="T29" fmla="*/ 53 h 111"/>
                <a:gd name="T30" fmla="*/ 124 w 192"/>
                <a:gd name="T31" fmla="*/ 53 h 111"/>
                <a:gd name="T32" fmla="*/ 70 w 192"/>
                <a:gd name="T33" fmla="*/ 73 h 111"/>
                <a:gd name="T34" fmla="*/ 70 w 192"/>
                <a:gd name="T35" fmla="*/ 73 h 111"/>
                <a:gd name="T36" fmla="*/ 29 w 192"/>
                <a:gd name="T37" fmla="*/ 46 h 111"/>
                <a:gd name="T38" fmla="*/ 68 w 192"/>
                <a:gd name="T39" fmla="*/ 29 h 111"/>
                <a:gd name="T40" fmla="*/ 123 w 192"/>
                <a:gd name="T41" fmla="*/ 53 h 111"/>
                <a:gd name="T42" fmla="*/ 124 w 192"/>
                <a:gd name="T43"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11">
                  <a:moveTo>
                    <a:pt x="96" y="0"/>
                  </a:moveTo>
                  <a:cubicBezTo>
                    <a:pt x="42" y="0"/>
                    <a:pt x="0" y="24"/>
                    <a:pt x="0" y="56"/>
                  </a:cubicBezTo>
                  <a:cubicBezTo>
                    <a:pt x="0" y="87"/>
                    <a:pt x="42" y="111"/>
                    <a:pt x="96" y="111"/>
                  </a:cubicBezTo>
                  <a:cubicBezTo>
                    <a:pt x="150" y="111"/>
                    <a:pt x="192" y="87"/>
                    <a:pt x="192" y="56"/>
                  </a:cubicBezTo>
                  <a:cubicBezTo>
                    <a:pt x="192" y="24"/>
                    <a:pt x="150" y="0"/>
                    <a:pt x="96" y="0"/>
                  </a:cubicBezTo>
                  <a:close/>
                  <a:moveTo>
                    <a:pt x="147" y="49"/>
                  </a:moveTo>
                  <a:cubicBezTo>
                    <a:pt x="143" y="52"/>
                    <a:pt x="143" y="52"/>
                    <a:pt x="143" y="52"/>
                  </a:cubicBezTo>
                  <a:cubicBezTo>
                    <a:pt x="146" y="55"/>
                    <a:pt x="146" y="55"/>
                    <a:pt x="146" y="55"/>
                  </a:cubicBezTo>
                  <a:cubicBezTo>
                    <a:pt x="148" y="58"/>
                    <a:pt x="153" y="66"/>
                    <a:pt x="153" y="72"/>
                  </a:cubicBezTo>
                  <a:cubicBezTo>
                    <a:pt x="153" y="73"/>
                    <a:pt x="153" y="73"/>
                    <a:pt x="152" y="74"/>
                  </a:cubicBezTo>
                  <a:cubicBezTo>
                    <a:pt x="128" y="53"/>
                    <a:pt x="128" y="53"/>
                    <a:pt x="128" y="53"/>
                  </a:cubicBezTo>
                  <a:cubicBezTo>
                    <a:pt x="153" y="35"/>
                    <a:pt x="153" y="35"/>
                    <a:pt x="153" y="35"/>
                  </a:cubicBezTo>
                  <a:cubicBezTo>
                    <a:pt x="154" y="36"/>
                    <a:pt x="154" y="39"/>
                    <a:pt x="153" y="41"/>
                  </a:cubicBezTo>
                  <a:cubicBezTo>
                    <a:pt x="153" y="44"/>
                    <a:pt x="150" y="47"/>
                    <a:pt x="147" y="49"/>
                  </a:cubicBezTo>
                  <a:close/>
                  <a:moveTo>
                    <a:pt x="124" y="53"/>
                  </a:moveTo>
                  <a:cubicBezTo>
                    <a:pt x="124" y="53"/>
                    <a:pt x="124" y="53"/>
                    <a:pt x="124" y="53"/>
                  </a:cubicBezTo>
                  <a:cubicBezTo>
                    <a:pt x="123" y="54"/>
                    <a:pt x="96" y="73"/>
                    <a:pt x="70" y="73"/>
                  </a:cubicBezTo>
                  <a:cubicBezTo>
                    <a:pt x="70" y="73"/>
                    <a:pt x="70" y="73"/>
                    <a:pt x="70" y="73"/>
                  </a:cubicBezTo>
                  <a:cubicBezTo>
                    <a:pt x="51" y="73"/>
                    <a:pt x="38" y="64"/>
                    <a:pt x="29" y="46"/>
                  </a:cubicBezTo>
                  <a:cubicBezTo>
                    <a:pt x="33" y="41"/>
                    <a:pt x="47" y="29"/>
                    <a:pt x="68" y="29"/>
                  </a:cubicBezTo>
                  <a:cubicBezTo>
                    <a:pt x="86" y="29"/>
                    <a:pt x="104" y="37"/>
                    <a:pt x="123" y="53"/>
                  </a:cubicBezTo>
                  <a:lnTo>
                    <a:pt x="124"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0" name="Freeform 50"/>
            <p:cNvSpPr/>
            <p:nvPr/>
          </p:nvSpPr>
          <p:spPr bwMode="auto">
            <a:xfrm>
              <a:off x="5889" y="2908"/>
              <a:ext cx="16" cy="17"/>
            </a:xfrm>
            <a:custGeom>
              <a:avLst/>
              <a:gdLst>
                <a:gd name="T0" fmla="*/ 3 w 9"/>
                <a:gd name="T1" fmla="*/ 1 h 9"/>
                <a:gd name="T2" fmla="*/ 1 w 9"/>
                <a:gd name="T3" fmla="*/ 6 h 9"/>
                <a:gd name="T4" fmla="*/ 6 w 9"/>
                <a:gd name="T5" fmla="*/ 8 h 9"/>
                <a:gd name="T6" fmla="*/ 8 w 9"/>
                <a:gd name="T7" fmla="*/ 3 h 9"/>
                <a:gd name="T8" fmla="*/ 3 w 9"/>
                <a:gd name="T9" fmla="*/ 1 h 9"/>
              </a:gdLst>
              <a:ahLst/>
              <a:cxnLst>
                <a:cxn ang="0">
                  <a:pos x="T0" y="T1"/>
                </a:cxn>
                <a:cxn ang="0">
                  <a:pos x="T2" y="T3"/>
                </a:cxn>
                <a:cxn ang="0">
                  <a:pos x="T4" y="T5"/>
                </a:cxn>
                <a:cxn ang="0">
                  <a:pos x="T6" y="T7"/>
                </a:cxn>
                <a:cxn ang="0">
                  <a:pos x="T8" y="T9"/>
                </a:cxn>
              </a:cxnLst>
              <a:rect l="0" t="0" r="r" b="b"/>
              <a:pathLst>
                <a:path w="9" h="9">
                  <a:moveTo>
                    <a:pt x="3" y="1"/>
                  </a:moveTo>
                  <a:cubicBezTo>
                    <a:pt x="1" y="2"/>
                    <a:pt x="0" y="4"/>
                    <a:pt x="1" y="6"/>
                  </a:cubicBezTo>
                  <a:cubicBezTo>
                    <a:pt x="2" y="8"/>
                    <a:pt x="4" y="9"/>
                    <a:pt x="6" y="8"/>
                  </a:cubicBezTo>
                  <a:cubicBezTo>
                    <a:pt x="8" y="8"/>
                    <a:pt x="9" y="5"/>
                    <a:pt x="8" y="3"/>
                  </a:cubicBezTo>
                  <a:cubicBezTo>
                    <a:pt x="7" y="1"/>
                    <a:pt x="5"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1" name="Freeform 51"/>
            <p:cNvSpPr>
              <a:spLocks noEditPoints="1"/>
            </p:cNvSpPr>
            <p:nvPr/>
          </p:nvSpPr>
          <p:spPr bwMode="auto">
            <a:xfrm>
              <a:off x="5033" y="2759"/>
              <a:ext cx="212" cy="197"/>
            </a:xfrm>
            <a:custGeom>
              <a:avLst/>
              <a:gdLst>
                <a:gd name="T0" fmla="*/ 90 w 117"/>
                <a:gd name="T1" fmla="*/ 82 h 108"/>
                <a:gd name="T2" fmla="*/ 114 w 117"/>
                <a:gd name="T3" fmla="*/ 42 h 108"/>
                <a:gd name="T4" fmla="*/ 107 w 117"/>
                <a:gd name="T5" fmla="*/ 8 h 108"/>
                <a:gd name="T6" fmla="*/ 85 w 117"/>
                <a:gd name="T7" fmla="*/ 0 h 108"/>
                <a:gd name="T8" fmla="*/ 33 w 117"/>
                <a:gd name="T9" fmla="*/ 25 h 108"/>
                <a:gd name="T10" fmla="*/ 16 w 117"/>
                <a:gd name="T11" fmla="*/ 99 h 108"/>
                <a:gd name="T12" fmla="*/ 38 w 117"/>
                <a:gd name="T13" fmla="*/ 108 h 108"/>
                <a:gd name="T14" fmla="*/ 90 w 117"/>
                <a:gd name="T15" fmla="*/ 82 h 108"/>
                <a:gd name="T16" fmla="*/ 72 w 117"/>
                <a:gd name="T17" fmla="*/ 33 h 108"/>
                <a:gd name="T18" fmla="*/ 80 w 117"/>
                <a:gd name="T19" fmla="*/ 31 h 108"/>
                <a:gd name="T20" fmla="*/ 78 w 117"/>
                <a:gd name="T21" fmla="*/ 38 h 108"/>
                <a:gd name="T22" fmla="*/ 71 w 117"/>
                <a:gd name="T23" fmla="*/ 40 h 108"/>
                <a:gd name="T24" fmla="*/ 72 w 117"/>
                <a:gd name="T25" fmla="*/ 33 h 108"/>
                <a:gd name="T26" fmla="*/ 65 w 117"/>
                <a:gd name="T27" fmla="*/ 59 h 108"/>
                <a:gd name="T28" fmla="*/ 72 w 117"/>
                <a:gd name="T29" fmla="*/ 57 h 108"/>
                <a:gd name="T30" fmla="*/ 71 w 117"/>
                <a:gd name="T31" fmla="*/ 64 h 108"/>
                <a:gd name="T32" fmla="*/ 63 w 117"/>
                <a:gd name="T33" fmla="*/ 66 h 108"/>
                <a:gd name="T34" fmla="*/ 65 w 117"/>
                <a:gd name="T35" fmla="*/ 59 h 108"/>
                <a:gd name="T36" fmla="*/ 44 w 117"/>
                <a:gd name="T37" fmla="*/ 45 h 108"/>
                <a:gd name="T38" fmla="*/ 51 w 117"/>
                <a:gd name="T39" fmla="*/ 44 h 108"/>
                <a:gd name="T40" fmla="*/ 50 w 117"/>
                <a:gd name="T41" fmla="*/ 51 h 108"/>
                <a:gd name="T42" fmla="*/ 42 w 117"/>
                <a:gd name="T43" fmla="*/ 52 h 108"/>
                <a:gd name="T44" fmla="*/ 44 w 117"/>
                <a:gd name="T45" fmla="*/ 45 h 108"/>
                <a:gd name="T46" fmla="*/ 36 w 117"/>
                <a:gd name="T47" fmla="*/ 80 h 108"/>
                <a:gd name="T48" fmla="*/ 38 w 117"/>
                <a:gd name="T49" fmla="*/ 73 h 108"/>
                <a:gd name="T50" fmla="*/ 45 w 117"/>
                <a:gd name="T51" fmla="*/ 71 h 108"/>
                <a:gd name="T52" fmla="*/ 43 w 117"/>
                <a:gd name="T53" fmla="*/ 79 h 108"/>
                <a:gd name="T54" fmla="*/ 36 w 117"/>
                <a:gd name="T55" fmla="*/ 8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7" h="108">
                  <a:moveTo>
                    <a:pt x="90" y="82"/>
                  </a:moveTo>
                  <a:cubicBezTo>
                    <a:pt x="102" y="70"/>
                    <a:pt x="110" y="56"/>
                    <a:pt x="114" y="42"/>
                  </a:cubicBezTo>
                  <a:cubicBezTo>
                    <a:pt x="117" y="28"/>
                    <a:pt x="115" y="16"/>
                    <a:pt x="107" y="8"/>
                  </a:cubicBezTo>
                  <a:cubicBezTo>
                    <a:pt x="102" y="2"/>
                    <a:pt x="94" y="0"/>
                    <a:pt x="85" y="0"/>
                  </a:cubicBezTo>
                  <a:cubicBezTo>
                    <a:pt x="68" y="0"/>
                    <a:pt x="49" y="9"/>
                    <a:pt x="33" y="25"/>
                  </a:cubicBezTo>
                  <a:cubicBezTo>
                    <a:pt x="7" y="51"/>
                    <a:pt x="0" y="83"/>
                    <a:pt x="16" y="99"/>
                  </a:cubicBezTo>
                  <a:cubicBezTo>
                    <a:pt x="21" y="105"/>
                    <a:pt x="29" y="108"/>
                    <a:pt x="38" y="108"/>
                  </a:cubicBezTo>
                  <a:cubicBezTo>
                    <a:pt x="54" y="108"/>
                    <a:pt x="74" y="98"/>
                    <a:pt x="90" y="82"/>
                  </a:cubicBezTo>
                  <a:close/>
                  <a:moveTo>
                    <a:pt x="72" y="33"/>
                  </a:moveTo>
                  <a:cubicBezTo>
                    <a:pt x="75" y="30"/>
                    <a:pt x="78" y="29"/>
                    <a:pt x="80" y="31"/>
                  </a:cubicBezTo>
                  <a:cubicBezTo>
                    <a:pt x="81" y="33"/>
                    <a:pt x="80" y="36"/>
                    <a:pt x="78" y="38"/>
                  </a:cubicBezTo>
                  <a:cubicBezTo>
                    <a:pt x="76" y="41"/>
                    <a:pt x="72" y="42"/>
                    <a:pt x="71" y="40"/>
                  </a:cubicBezTo>
                  <a:cubicBezTo>
                    <a:pt x="69" y="38"/>
                    <a:pt x="70" y="35"/>
                    <a:pt x="72" y="33"/>
                  </a:cubicBezTo>
                  <a:close/>
                  <a:moveTo>
                    <a:pt x="65" y="59"/>
                  </a:moveTo>
                  <a:cubicBezTo>
                    <a:pt x="67" y="56"/>
                    <a:pt x="71" y="56"/>
                    <a:pt x="72" y="57"/>
                  </a:cubicBezTo>
                  <a:cubicBezTo>
                    <a:pt x="74" y="59"/>
                    <a:pt x="73" y="62"/>
                    <a:pt x="71" y="64"/>
                  </a:cubicBezTo>
                  <a:cubicBezTo>
                    <a:pt x="68" y="67"/>
                    <a:pt x="65" y="68"/>
                    <a:pt x="63" y="66"/>
                  </a:cubicBezTo>
                  <a:cubicBezTo>
                    <a:pt x="62" y="64"/>
                    <a:pt x="63" y="61"/>
                    <a:pt x="65" y="59"/>
                  </a:cubicBezTo>
                  <a:close/>
                  <a:moveTo>
                    <a:pt x="44" y="45"/>
                  </a:moveTo>
                  <a:cubicBezTo>
                    <a:pt x="46" y="43"/>
                    <a:pt x="50" y="42"/>
                    <a:pt x="51" y="44"/>
                  </a:cubicBezTo>
                  <a:cubicBezTo>
                    <a:pt x="53" y="45"/>
                    <a:pt x="52" y="48"/>
                    <a:pt x="50" y="51"/>
                  </a:cubicBezTo>
                  <a:cubicBezTo>
                    <a:pt x="47" y="53"/>
                    <a:pt x="44" y="54"/>
                    <a:pt x="42" y="52"/>
                  </a:cubicBezTo>
                  <a:cubicBezTo>
                    <a:pt x="41" y="51"/>
                    <a:pt x="42" y="48"/>
                    <a:pt x="44" y="45"/>
                  </a:cubicBezTo>
                  <a:close/>
                  <a:moveTo>
                    <a:pt x="36" y="80"/>
                  </a:moveTo>
                  <a:cubicBezTo>
                    <a:pt x="34" y="79"/>
                    <a:pt x="35" y="75"/>
                    <a:pt x="38" y="73"/>
                  </a:cubicBezTo>
                  <a:cubicBezTo>
                    <a:pt x="40" y="71"/>
                    <a:pt x="43" y="70"/>
                    <a:pt x="45" y="71"/>
                  </a:cubicBezTo>
                  <a:cubicBezTo>
                    <a:pt x="47" y="73"/>
                    <a:pt x="46" y="76"/>
                    <a:pt x="43" y="79"/>
                  </a:cubicBezTo>
                  <a:cubicBezTo>
                    <a:pt x="41" y="81"/>
                    <a:pt x="38" y="82"/>
                    <a:pt x="3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2" name="Freeform 52"/>
            <p:cNvSpPr/>
            <p:nvPr/>
          </p:nvSpPr>
          <p:spPr bwMode="auto">
            <a:xfrm>
              <a:off x="5091" y="2803"/>
              <a:ext cx="332" cy="305"/>
            </a:xfrm>
            <a:custGeom>
              <a:avLst/>
              <a:gdLst>
                <a:gd name="T0" fmla="*/ 91 w 183"/>
                <a:gd name="T1" fmla="*/ 0 h 168"/>
                <a:gd name="T2" fmla="*/ 89 w 183"/>
                <a:gd name="T3" fmla="*/ 20 h 168"/>
                <a:gd name="T4" fmla="*/ 81 w 183"/>
                <a:gd name="T5" fmla="*/ 41 h 168"/>
                <a:gd name="T6" fmla="*/ 123 w 183"/>
                <a:gd name="T7" fmla="*/ 86 h 168"/>
                <a:gd name="T8" fmla="*/ 122 w 183"/>
                <a:gd name="T9" fmla="*/ 92 h 168"/>
                <a:gd name="T10" fmla="*/ 120 w 183"/>
                <a:gd name="T11" fmla="*/ 92 h 168"/>
                <a:gd name="T12" fmla="*/ 117 w 183"/>
                <a:gd name="T13" fmla="*/ 90 h 168"/>
                <a:gd name="T14" fmla="*/ 76 w 183"/>
                <a:gd name="T15" fmla="*/ 48 h 168"/>
                <a:gd name="T16" fmla="*/ 63 w 183"/>
                <a:gd name="T17" fmla="*/ 64 h 168"/>
                <a:gd name="T18" fmla="*/ 6 w 183"/>
                <a:gd name="T19" fmla="*/ 92 h 168"/>
                <a:gd name="T20" fmla="*/ 0 w 183"/>
                <a:gd name="T21" fmla="*/ 91 h 168"/>
                <a:gd name="T22" fmla="*/ 131 w 183"/>
                <a:gd name="T23" fmla="*/ 167 h 168"/>
                <a:gd name="T24" fmla="*/ 130 w 183"/>
                <a:gd name="T25" fmla="*/ 167 h 168"/>
                <a:gd name="T26" fmla="*/ 61 w 183"/>
                <a:gd name="T27" fmla="*/ 110 h 168"/>
                <a:gd name="T28" fmla="*/ 61 w 183"/>
                <a:gd name="T29" fmla="*/ 104 h 168"/>
                <a:gd name="T30" fmla="*/ 66 w 183"/>
                <a:gd name="T31" fmla="*/ 104 h 168"/>
                <a:gd name="T32" fmla="*/ 134 w 183"/>
                <a:gd name="T33" fmla="*/ 160 h 168"/>
                <a:gd name="T34" fmla="*/ 135 w 183"/>
                <a:gd name="T35" fmla="*/ 165 h 168"/>
                <a:gd name="T36" fmla="*/ 132 w 183"/>
                <a:gd name="T37" fmla="*/ 167 h 168"/>
                <a:gd name="T38" fmla="*/ 136 w 183"/>
                <a:gd name="T39" fmla="*/ 168 h 168"/>
                <a:gd name="T40" fmla="*/ 136 w 183"/>
                <a:gd name="T41" fmla="*/ 168 h 168"/>
                <a:gd name="T42" fmla="*/ 159 w 183"/>
                <a:gd name="T43" fmla="*/ 159 h 168"/>
                <a:gd name="T44" fmla="*/ 91 w 183"/>
                <a:gd name="T4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168">
                  <a:moveTo>
                    <a:pt x="91" y="0"/>
                  </a:moveTo>
                  <a:cubicBezTo>
                    <a:pt x="92" y="7"/>
                    <a:pt x="91" y="13"/>
                    <a:pt x="89" y="20"/>
                  </a:cubicBezTo>
                  <a:cubicBezTo>
                    <a:pt x="88" y="27"/>
                    <a:pt x="85" y="34"/>
                    <a:pt x="81" y="41"/>
                  </a:cubicBezTo>
                  <a:cubicBezTo>
                    <a:pt x="92" y="51"/>
                    <a:pt x="112" y="68"/>
                    <a:pt x="123" y="86"/>
                  </a:cubicBezTo>
                  <a:cubicBezTo>
                    <a:pt x="125" y="88"/>
                    <a:pt x="124" y="91"/>
                    <a:pt x="122" y="92"/>
                  </a:cubicBezTo>
                  <a:cubicBezTo>
                    <a:pt x="121" y="92"/>
                    <a:pt x="121" y="92"/>
                    <a:pt x="120" y="92"/>
                  </a:cubicBezTo>
                  <a:cubicBezTo>
                    <a:pt x="119" y="92"/>
                    <a:pt x="117" y="92"/>
                    <a:pt x="117" y="90"/>
                  </a:cubicBezTo>
                  <a:cubicBezTo>
                    <a:pt x="106" y="74"/>
                    <a:pt x="88" y="57"/>
                    <a:pt x="76" y="48"/>
                  </a:cubicBezTo>
                  <a:cubicBezTo>
                    <a:pt x="73" y="54"/>
                    <a:pt x="68" y="59"/>
                    <a:pt x="63" y="64"/>
                  </a:cubicBezTo>
                  <a:cubicBezTo>
                    <a:pt x="46" y="81"/>
                    <a:pt x="24" y="92"/>
                    <a:pt x="6" y="92"/>
                  </a:cubicBezTo>
                  <a:cubicBezTo>
                    <a:pt x="4" y="92"/>
                    <a:pt x="2" y="91"/>
                    <a:pt x="0" y="91"/>
                  </a:cubicBezTo>
                  <a:cubicBezTo>
                    <a:pt x="49" y="135"/>
                    <a:pt x="99" y="165"/>
                    <a:pt x="131" y="167"/>
                  </a:cubicBezTo>
                  <a:cubicBezTo>
                    <a:pt x="131" y="167"/>
                    <a:pt x="130" y="167"/>
                    <a:pt x="130" y="167"/>
                  </a:cubicBezTo>
                  <a:cubicBezTo>
                    <a:pt x="128" y="166"/>
                    <a:pt x="98" y="147"/>
                    <a:pt x="61" y="110"/>
                  </a:cubicBezTo>
                  <a:cubicBezTo>
                    <a:pt x="59" y="108"/>
                    <a:pt x="59" y="106"/>
                    <a:pt x="61" y="104"/>
                  </a:cubicBezTo>
                  <a:cubicBezTo>
                    <a:pt x="62" y="103"/>
                    <a:pt x="65" y="103"/>
                    <a:pt x="66" y="104"/>
                  </a:cubicBezTo>
                  <a:cubicBezTo>
                    <a:pt x="103" y="141"/>
                    <a:pt x="134" y="160"/>
                    <a:pt x="134" y="160"/>
                  </a:cubicBezTo>
                  <a:cubicBezTo>
                    <a:pt x="136" y="161"/>
                    <a:pt x="136" y="164"/>
                    <a:pt x="135" y="165"/>
                  </a:cubicBezTo>
                  <a:cubicBezTo>
                    <a:pt x="134" y="167"/>
                    <a:pt x="133" y="167"/>
                    <a:pt x="132" y="167"/>
                  </a:cubicBezTo>
                  <a:cubicBezTo>
                    <a:pt x="133" y="167"/>
                    <a:pt x="135" y="168"/>
                    <a:pt x="136" y="168"/>
                  </a:cubicBezTo>
                  <a:cubicBezTo>
                    <a:pt x="136" y="168"/>
                    <a:pt x="136" y="168"/>
                    <a:pt x="136" y="168"/>
                  </a:cubicBezTo>
                  <a:cubicBezTo>
                    <a:pt x="146" y="168"/>
                    <a:pt x="154" y="165"/>
                    <a:pt x="159" y="159"/>
                  </a:cubicBezTo>
                  <a:cubicBezTo>
                    <a:pt x="183" y="136"/>
                    <a:pt x="153" y="68"/>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3" name="Freeform 53"/>
            <p:cNvSpPr>
              <a:spLocks noEditPoints="1"/>
            </p:cNvSpPr>
            <p:nvPr/>
          </p:nvSpPr>
          <p:spPr bwMode="auto">
            <a:xfrm>
              <a:off x="7330" y="2758"/>
              <a:ext cx="348" cy="350"/>
            </a:xfrm>
            <a:custGeom>
              <a:avLst/>
              <a:gdLst>
                <a:gd name="T0" fmla="*/ 188 w 192"/>
                <a:gd name="T1" fmla="*/ 29 h 193"/>
                <a:gd name="T2" fmla="*/ 123 w 192"/>
                <a:gd name="T3" fmla="*/ 67 h 193"/>
                <a:gd name="T4" fmla="*/ 118 w 192"/>
                <a:gd name="T5" fmla="*/ 70 h 193"/>
                <a:gd name="T6" fmla="*/ 129 w 192"/>
                <a:gd name="T7" fmla="*/ 4 h 193"/>
                <a:gd name="T8" fmla="*/ 125 w 192"/>
                <a:gd name="T9" fmla="*/ 1 h 193"/>
                <a:gd name="T10" fmla="*/ 121 w 192"/>
                <a:gd name="T11" fmla="*/ 5 h 193"/>
                <a:gd name="T12" fmla="*/ 101 w 192"/>
                <a:gd name="T13" fmla="*/ 75 h 193"/>
                <a:gd name="T14" fmla="*/ 101 w 192"/>
                <a:gd name="T15" fmla="*/ 75 h 193"/>
                <a:gd name="T16" fmla="*/ 75 w 192"/>
                <a:gd name="T17" fmla="*/ 69 h 193"/>
                <a:gd name="T18" fmla="*/ 18 w 192"/>
                <a:gd name="T19" fmla="*/ 126 h 193"/>
                <a:gd name="T20" fmla="*/ 27 w 192"/>
                <a:gd name="T21" fmla="*/ 157 h 193"/>
                <a:gd name="T22" fmla="*/ 27 w 192"/>
                <a:gd name="T23" fmla="*/ 159 h 193"/>
                <a:gd name="T24" fmla="*/ 25 w 192"/>
                <a:gd name="T25" fmla="*/ 170 h 193"/>
                <a:gd name="T26" fmla="*/ 3 w 192"/>
                <a:gd name="T27" fmla="*/ 182 h 193"/>
                <a:gd name="T28" fmla="*/ 0 w 192"/>
                <a:gd name="T29" fmla="*/ 185 h 193"/>
                <a:gd name="T30" fmla="*/ 2 w 192"/>
                <a:gd name="T31" fmla="*/ 190 h 193"/>
                <a:gd name="T32" fmla="*/ 16 w 192"/>
                <a:gd name="T33" fmla="*/ 193 h 193"/>
                <a:gd name="T34" fmla="*/ 20 w 192"/>
                <a:gd name="T35" fmla="*/ 193 h 193"/>
                <a:gd name="T36" fmla="*/ 26 w 192"/>
                <a:gd name="T37" fmla="*/ 193 h 193"/>
                <a:gd name="T38" fmla="*/ 44 w 192"/>
                <a:gd name="T39" fmla="*/ 189 h 193"/>
                <a:gd name="T40" fmla="*/ 46 w 192"/>
                <a:gd name="T41" fmla="*/ 188 h 193"/>
                <a:gd name="T42" fmla="*/ 58 w 192"/>
                <a:gd name="T43" fmla="*/ 181 h 193"/>
                <a:gd name="T44" fmla="*/ 75 w 192"/>
                <a:gd name="T45" fmla="*/ 184 h 193"/>
                <a:gd name="T46" fmla="*/ 132 w 192"/>
                <a:gd name="T47" fmla="*/ 126 h 193"/>
                <a:gd name="T48" fmla="*/ 120 w 192"/>
                <a:gd name="T49" fmla="*/ 91 h 193"/>
                <a:gd name="T50" fmla="*/ 129 w 192"/>
                <a:gd name="T51" fmla="*/ 73 h 193"/>
                <a:gd name="T52" fmla="*/ 175 w 192"/>
                <a:gd name="T53" fmla="*/ 76 h 193"/>
                <a:gd name="T54" fmla="*/ 180 w 192"/>
                <a:gd name="T55" fmla="*/ 75 h 193"/>
                <a:gd name="T56" fmla="*/ 179 w 192"/>
                <a:gd name="T57" fmla="*/ 69 h 193"/>
                <a:gd name="T58" fmla="*/ 137 w 192"/>
                <a:gd name="T59" fmla="*/ 62 h 193"/>
                <a:gd name="T60" fmla="*/ 188 w 192"/>
                <a:gd name="T61" fmla="*/ 37 h 193"/>
                <a:gd name="T62" fmla="*/ 192 w 192"/>
                <a:gd name="T63" fmla="*/ 33 h 193"/>
                <a:gd name="T64" fmla="*/ 188 w 192"/>
                <a:gd name="T65" fmla="*/ 29 h 193"/>
                <a:gd name="T66" fmla="*/ 114 w 192"/>
                <a:gd name="T67" fmla="*/ 84 h 193"/>
                <a:gd name="T68" fmla="*/ 114 w 192"/>
                <a:gd name="T69" fmla="*/ 84 h 193"/>
                <a:gd name="T70" fmla="*/ 114 w 192"/>
                <a:gd name="T71" fmla="*/ 83 h 193"/>
                <a:gd name="T72" fmla="*/ 114 w 192"/>
                <a:gd name="T73" fmla="*/ 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3">
                  <a:moveTo>
                    <a:pt x="188" y="29"/>
                  </a:moveTo>
                  <a:cubicBezTo>
                    <a:pt x="156" y="28"/>
                    <a:pt x="135" y="50"/>
                    <a:pt x="123" y="67"/>
                  </a:cubicBezTo>
                  <a:cubicBezTo>
                    <a:pt x="121" y="68"/>
                    <a:pt x="120" y="69"/>
                    <a:pt x="118" y="70"/>
                  </a:cubicBezTo>
                  <a:cubicBezTo>
                    <a:pt x="133" y="48"/>
                    <a:pt x="129" y="6"/>
                    <a:pt x="129" y="4"/>
                  </a:cubicBezTo>
                  <a:cubicBezTo>
                    <a:pt x="129" y="2"/>
                    <a:pt x="127" y="0"/>
                    <a:pt x="125" y="1"/>
                  </a:cubicBezTo>
                  <a:cubicBezTo>
                    <a:pt x="122" y="1"/>
                    <a:pt x="121" y="3"/>
                    <a:pt x="121" y="5"/>
                  </a:cubicBezTo>
                  <a:cubicBezTo>
                    <a:pt x="121" y="6"/>
                    <a:pt x="127" y="64"/>
                    <a:pt x="101" y="75"/>
                  </a:cubicBezTo>
                  <a:cubicBezTo>
                    <a:pt x="101" y="75"/>
                    <a:pt x="101" y="75"/>
                    <a:pt x="101" y="75"/>
                  </a:cubicBezTo>
                  <a:cubicBezTo>
                    <a:pt x="93" y="71"/>
                    <a:pt x="85" y="69"/>
                    <a:pt x="75" y="69"/>
                  </a:cubicBezTo>
                  <a:cubicBezTo>
                    <a:pt x="44" y="69"/>
                    <a:pt x="18" y="95"/>
                    <a:pt x="18" y="126"/>
                  </a:cubicBezTo>
                  <a:cubicBezTo>
                    <a:pt x="18" y="137"/>
                    <a:pt x="21" y="148"/>
                    <a:pt x="27" y="157"/>
                  </a:cubicBezTo>
                  <a:cubicBezTo>
                    <a:pt x="27" y="158"/>
                    <a:pt x="27" y="158"/>
                    <a:pt x="27" y="159"/>
                  </a:cubicBezTo>
                  <a:cubicBezTo>
                    <a:pt x="27" y="164"/>
                    <a:pt x="27" y="167"/>
                    <a:pt x="25" y="170"/>
                  </a:cubicBezTo>
                  <a:cubicBezTo>
                    <a:pt x="20" y="178"/>
                    <a:pt x="13" y="181"/>
                    <a:pt x="3" y="182"/>
                  </a:cubicBezTo>
                  <a:cubicBezTo>
                    <a:pt x="2" y="183"/>
                    <a:pt x="1" y="184"/>
                    <a:pt x="0" y="185"/>
                  </a:cubicBezTo>
                  <a:cubicBezTo>
                    <a:pt x="0" y="187"/>
                    <a:pt x="0" y="189"/>
                    <a:pt x="2" y="190"/>
                  </a:cubicBezTo>
                  <a:cubicBezTo>
                    <a:pt x="6" y="192"/>
                    <a:pt x="12" y="193"/>
                    <a:pt x="16" y="193"/>
                  </a:cubicBezTo>
                  <a:cubicBezTo>
                    <a:pt x="18" y="193"/>
                    <a:pt x="19" y="193"/>
                    <a:pt x="20" y="193"/>
                  </a:cubicBezTo>
                  <a:cubicBezTo>
                    <a:pt x="23" y="192"/>
                    <a:pt x="25" y="192"/>
                    <a:pt x="26" y="193"/>
                  </a:cubicBezTo>
                  <a:cubicBezTo>
                    <a:pt x="32" y="193"/>
                    <a:pt x="38" y="193"/>
                    <a:pt x="44" y="189"/>
                  </a:cubicBezTo>
                  <a:cubicBezTo>
                    <a:pt x="46" y="188"/>
                    <a:pt x="46" y="188"/>
                    <a:pt x="46" y="188"/>
                  </a:cubicBezTo>
                  <a:cubicBezTo>
                    <a:pt x="50" y="185"/>
                    <a:pt x="54" y="182"/>
                    <a:pt x="58" y="181"/>
                  </a:cubicBezTo>
                  <a:cubicBezTo>
                    <a:pt x="64" y="183"/>
                    <a:pt x="69" y="184"/>
                    <a:pt x="75" y="184"/>
                  </a:cubicBezTo>
                  <a:cubicBezTo>
                    <a:pt x="107" y="184"/>
                    <a:pt x="132" y="158"/>
                    <a:pt x="132" y="126"/>
                  </a:cubicBezTo>
                  <a:cubicBezTo>
                    <a:pt x="132" y="113"/>
                    <a:pt x="128" y="100"/>
                    <a:pt x="120" y="91"/>
                  </a:cubicBezTo>
                  <a:cubicBezTo>
                    <a:pt x="121" y="87"/>
                    <a:pt x="124" y="81"/>
                    <a:pt x="129" y="73"/>
                  </a:cubicBezTo>
                  <a:cubicBezTo>
                    <a:pt x="140" y="68"/>
                    <a:pt x="156" y="65"/>
                    <a:pt x="175" y="76"/>
                  </a:cubicBezTo>
                  <a:cubicBezTo>
                    <a:pt x="177" y="77"/>
                    <a:pt x="179" y="77"/>
                    <a:pt x="180" y="75"/>
                  </a:cubicBezTo>
                  <a:cubicBezTo>
                    <a:pt x="181" y="73"/>
                    <a:pt x="181" y="71"/>
                    <a:pt x="179" y="69"/>
                  </a:cubicBezTo>
                  <a:cubicBezTo>
                    <a:pt x="163" y="60"/>
                    <a:pt x="149" y="59"/>
                    <a:pt x="137" y="62"/>
                  </a:cubicBezTo>
                  <a:cubicBezTo>
                    <a:pt x="148" y="49"/>
                    <a:pt x="165" y="36"/>
                    <a:pt x="188" y="37"/>
                  </a:cubicBezTo>
                  <a:cubicBezTo>
                    <a:pt x="190" y="37"/>
                    <a:pt x="192" y="35"/>
                    <a:pt x="192" y="33"/>
                  </a:cubicBezTo>
                  <a:cubicBezTo>
                    <a:pt x="192" y="31"/>
                    <a:pt x="190" y="29"/>
                    <a:pt x="188" y="29"/>
                  </a:cubicBezTo>
                  <a:close/>
                  <a:moveTo>
                    <a:pt x="114" y="84"/>
                  </a:moveTo>
                  <a:cubicBezTo>
                    <a:pt x="114" y="84"/>
                    <a:pt x="114" y="84"/>
                    <a:pt x="114" y="84"/>
                  </a:cubicBezTo>
                  <a:cubicBezTo>
                    <a:pt x="114" y="84"/>
                    <a:pt x="114" y="83"/>
                    <a:pt x="114" y="83"/>
                  </a:cubicBezTo>
                  <a:cubicBezTo>
                    <a:pt x="114" y="84"/>
                    <a:pt x="114" y="84"/>
                    <a:pt x="11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4" name="Freeform 54"/>
            <p:cNvSpPr/>
            <p:nvPr/>
          </p:nvSpPr>
          <p:spPr bwMode="auto">
            <a:xfrm>
              <a:off x="6604" y="1228"/>
              <a:ext cx="278" cy="349"/>
            </a:xfrm>
            <a:custGeom>
              <a:avLst/>
              <a:gdLst>
                <a:gd name="T0" fmla="*/ 117 w 153"/>
                <a:gd name="T1" fmla="*/ 184 h 192"/>
                <a:gd name="T2" fmla="*/ 116 w 153"/>
                <a:gd name="T3" fmla="*/ 181 h 192"/>
                <a:gd name="T4" fmla="*/ 116 w 153"/>
                <a:gd name="T5" fmla="*/ 172 h 192"/>
                <a:gd name="T6" fmla="*/ 126 w 153"/>
                <a:gd name="T7" fmla="*/ 163 h 192"/>
                <a:gd name="T8" fmla="*/ 142 w 153"/>
                <a:gd name="T9" fmla="*/ 101 h 192"/>
                <a:gd name="T10" fmla="*/ 120 w 153"/>
                <a:gd name="T11" fmla="*/ 97 h 192"/>
                <a:gd name="T12" fmla="*/ 128 w 153"/>
                <a:gd name="T13" fmla="*/ 78 h 192"/>
                <a:gd name="T14" fmla="*/ 140 w 153"/>
                <a:gd name="T15" fmla="*/ 14 h 192"/>
                <a:gd name="T16" fmla="*/ 121 w 153"/>
                <a:gd name="T17" fmla="*/ 16 h 192"/>
                <a:gd name="T18" fmla="*/ 120 w 153"/>
                <a:gd name="T19" fmla="*/ 27 h 192"/>
                <a:gd name="T20" fmla="*/ 121 w 153"/>
                <a:gd name="T21" fmla="*/ 46 h 192"/>
                <a:gd name="T22" fmla="*/ 89 w 153"/>
                <a:gd name="T23" fmla="*/ 21 h 192"/>
                <a:gd name="T24" fmla="*/ 83 w 153"/>
                <a:gd name="T25" fmla="*/ 1 h 192"/>
                <a:gd name="T26" fmla="*/ 66 w 153"/>
                <a:gd name="T27" fmla="*/ 3 h 192"/>
                <a:gd name="T28" fmla="*/ 46 w 153"/>
                <a:gd name="T29" fmla="*/ 33 h 192"/>
                <a:gd name="T30" fmla="*/ 32 w 153"/>
                <a:gd name="T31" fmla="*/ 44 h 192"/>
                <a:gd name="T32" fmla="*/ 33 w 153"/>
                <a:gd name="T33" fmla="*/ 19 h 192"/>
                <a:gd name="T34" fmla="*/ 16 w 153"/>
                <a:gd name="T35" fmla="*/ 11 h 192"/>
                <a:gd name="T36" fmla="*/ 24 w 153"/>
                <a:gd name="T37" fmla="*/ 78 h 192"/>
                <a:gd name="T38" fmla="*/ 30 w 153"/>
                <a:gd name="T39" fmla="*/ 78 h 192"/>
                <a:gd name="T40" fmla="*/ 25 w 153"/>
                <a:gd name="T41" fmla="*/ 96 h 192"/>
                <a:gd name="T42" fmla="*/ 6 w 153"/>
                <a:gd name="T43" fmla="*/ 121 h 192"/>
                <a:gd name="T44" fmla="*/ 34 w 153"/>
                <a:gd name="T45" fmla="*/ 170 h 192"/>
                <a:gd name="T46" fmla="*/ 36 w 153"/>
                <a:gd name="T47" fmla="*/ 180 h 192"/>
                <a:gd name="T48" fmla="*/ 35 w 153"/>
                <a:gd name="T49" fmla="*/ 182 h 192"/>
                <a:gd name="T50" fmla="*/ 30 w 153"/>
                <a:gd name="T51" fmla="*/ 184 h 192"/>
                <a:gd name="T52" fmla="*/ 27 w 153"/>
                <a:gd name="T53" fmla="*/ 191 h 192"/>
                <a:gd name="T54" fmla="*/ 38 w 153"/>
                <a:gd name="T55" fmla="*/ 191 h 192"/>
                <a:gd name="T56" fmla="*/ 42 w 153"/>
                <a:gd name="T57" fmla="*/ 191 h 192"/>
                <a:gd name="T58" fmla="*/ 52 w 153"/>
                <a:gd name="T59" fmla="*/ 191 h 192"/>
                <a:gd name="T60" fmla="*/ 50 w 153"/>
                <a:gd name="T61" fmla="*/ 184 h 192"/>
                <a:gd name="T62" fmla="*/ 44 w 153"/>
                <a:gd name="T63" fmla="*/ 182 h 192"/>
                <a:gd name="T64" fmla="*/ 44 w 153"/>
                <a:gd name="T65" fmla="*/ 180 h 192"/>
                <a:gd name="T66" fmla="*/ 46 w 153"/>
                <a:gd name="T67" fmla="*/ 172 h 192"/>
                <a:gd name="T68" fmla="*/ 50 w 153"/>
                <a:gd name="T69" fmla="*/ 166 h 192"/>
                <a:gd name="T70" fmla="*/ 74 w 153"/>
                <a:gd name="T71" fmla="*/ 159 h 192"/>
                <a:gd name="T72" fmla="*/ 79 w 153"/>
                <a:gd name="T73" fmla="*/ 159 h 192"/>
                <a:gd name="T74" fmla="*/ 103 w 153"/>
                <a:gd name="T75" fmla="*/ 166 h 192"/>
                <a:gd name="T76" fmla="*/ 107 w 153"/>
                <a:gd name="T77" fmla="*/ 172 h 192"/>
                <a:gd name="T78" fmla="*/ 108 w 153"/>
                <a:gd name="T79" fmla="*/ 180 h 192"/>
                <a:gd name="T80" fmla="*/ 108 w 153"/>
                <a:gd name="T81" fmla="*/ 182 h 192"/>
                <a:gd name="T82" fmla="*/ 102 w 153"/>
                <a:gd name="T83" fmla="*/ 184 h 192"/>
                <a:gd name="T84" fmla="*/ 99 w 153"/>
                <a:gd name="T85" fmla="*/ 191 h 192"/>
                <a:gd name="T86" fmla="*/ 110 w 153"/>
                <a:gd name="T87" fmla="*/ 191 h 192"/>
                <a:gd name="T88" fmla="*/ 114 w 153"/>
                <a:gd name="T89" fmla="*/ 191 h 192"/>
                <a:gd name="T90" fmla="*/ 124 w 153"/>
                <a:gd name="T91" fmla="*/ 191 h 192"/>
                <a:gd name="T92" fmla="*/ 122 w 153"/>
                <a:gd name="T93"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 h="192">
                  <a:moveTo>
                    <a:pt x="122" y="184"/>
                  </a:moveTo>
                  <a:cubicBezTo>
                    <a:pt x="121" y="184"/>
                    <a:pt x="119" y="184"/>
                    <a:pt x="117" y="184"/>
                  </a:cubicBezTo>
                  <a:cubicBezTo>
                    <a:pt x="117" y="183"/>
                    <a:pt x="116" y="183"/>
                    <a:pt x="116" y="182"/>
                  </a:cubicBezTo>
                  <a:cubicBezTo>
                    <a:pt x="116" y="182"/>
                    <a:pt x="116" y="182"/>
                    <a:pt x="116" y="181"/>
                  </a:cubicBezTo>
                  <a:cubicBezTo>
                    <a:pt x="116" y="181"/>
                    <a:pt x="116" y="181"/>
                    <a:pt x="116" y="180"/>
                  </a:cubicBezTo>
                  <a:cubicBezTo>
                    <a:pt x="116" y="172"/>
                    <a:pt x="116" y="172"/>
                    <a:pt x="116" y="172"/>
                  </a:cubicBezTo>
                  <a:cubicBezTo>
                    <a:pt x="117" y="172"/>
                    <a:pt x="118" y="171"/>
                    <a:pt x="119" y="170"/>
                  </a:cubicBezTo>
                  <a:cubicBezTo>
                    <a:pt x="121" y="168"/>
                    <a:pt x="123" y="166"/>
                    <a:pt x="126" y="163"/>
                  </a:cubicBezTo>
                  <a:cubicBezTo>
                    <a:pt x="144" y="146"/>
                    <a:pt x="147" y="122"/>
                    <a:pt x="147" y="121"/>
                  </a:cubicBezTo>
                  <a:cubicBezTo>
                    <a:pt x="148" y="112"/>
                    <a:pt x="146" y="106"/>
                    <a:pt x="142" y="101"/>
                  </a:cubicBezTo>
                  <a:cubicBezTo>
                    <a:pt x="139" y="98"/>
                    <a:pt x="134" y="96"/>
                    <a:pt x="128" y="96"/>
                  </a:cubicBezTo>
                  <a:cubicBezTo>
                    <a:pt x="125" y="96"/>
                    <a:pt x="123" y="96"/>
                    <a:pt x="120" y="97"/>
                  </a:cubicBezTo>
                  <a:cubicBezTo>
                    <a:pt x="122" y="90"/>
                    <a:pt x="122" y="83"/>
                    <a:pt x="123" y="78"/>
                  </a:cubicBezTo>
                  <a:cubicBezTo>
                    <a:pt x="125" y="78"/>
                    <a:pt x="128" y="78"/>
                    <a:pt x="128" y="78"/>
                  </a:cubicBezTo>
                  <a:cubicBezTo>
                    <a:pt x="129" y="78"/>
                    <a:pt x="129" y="78"/>
                    <a:pt x="129" y="78"/>
                  </a:cubicBezTo>
                  <a:cubicBezTo>
                    <a:pt x="153" y="69"/>
                    <a:pt x="142" y="20"/>
                    <a:pt x="140" y="14"/>
                  </a:cubicBezTo>
                  <a:cubicBezTo>
                    <a:pt x="140" y="12"/>
                    <a:pt x="138" y="11"/>
                    <a:pt x="136" y="11"/>
                  </a:cubicBezTo>
                  <a:cubicBezTo>
                    <a:pt x="136" y="11"/>
                    <a:pt x="123" y="12"/>
                    <a:pt x="121" y="16"/>
                  </a:cubicBezTo>
                  <a:cubicBezTo>
                    <a:pt x="120" y="17"/>
                    <a:pt x="120" y="18"/>
                    <a:pt x="120" y="19"/>
                  </a:cubicBezTo>
                  <a:cubicBezTo>
                    <a:pt x="120" y="20"/>
                    <a:pt x="120" y="24"/>
                    <a:pt x="120" y="27"/>
                  </a:cubicBezTo>
                  <a:cubicBezTo>
                    <a:pt x="120" y="33"/>
                    <a:pt x="120" y="40"/>
                    <a:pt x="121" y="44"/>
                  </a:cubicBezTo>
                  <a:cubicBezTo>
                    <a:pt x="121" y="45"/>
                    <a:pt x="121" y="46"/>
                    <a:pt x="121" y="46"/>
                  </a:cubicBezTo>
                  <a:cubicBezTo>
                    <a:pt x="117" y="43"/>
                    <a:pt x="111" y="37"/>
                    <a:pt x="107" y="33"/>
                  </a:cubicBezTo>
                  <a:cubicBezTo>
                    <a:pt x="102" y="27"/>
                    <a:pt x="93" y="23"/>
                    <a:pt x="89" y="21"/>
                  </a:cubicBezTo>
                  <a:cubicBezTo>
                    <a:pt x="87" y="4"/>
                    <a:pt x="87" y="4"/>
                    <a:pt x="87" y="4"/>
                  </a:cubicBezTo>
                  <a:cubicBezTo>
                    <a:pt x="86" y="3"/>
                    <a:pt x="85" y="1"/>
                    <a:pt x="83" y="1"/>
                  </a:cubicBezTo>
                  <a:cubicBezTo>
                    <a:pt x="71" y="0"/>
                    <a:pt x="71" y="0"/>
                    <a:pt x="71" y="0"/>
                  </a:cubicBezTo>
                  <a:cubicBezTo>
                    <a:pt x="69" y="0"/>
                    <a:pt x="67" y="1"/>
                    <a:pt x="66" y="3"/>
                  </a:cubicBezTo>
                  <a:cubicBezTo>
                    <a:pt x="64" y="21"/>
                    <a:pt x="64" y="21"/>
                    <a:pt x="64" y="21"/>
                  </a:cubicBezTo>
                  <a:cubicBezTo>
                    <a:pt x="60" y="23"/>
                    <a:pt x="51" y="27"/>
                    <a:pt x="46" y="33"/>
                  </a:cubicBezTo>
                  <a:cubicBezTo>
                    <a:pt x="42" y="37"/>
                    <a:pt x="36" y="43"/>
                    <a:pt x="32" y="46"/>
                  </a:cubicBezTo>
                  <a:cubicBezTo>
                    <a:pt x="32" y="46"/>
                    <a:pt x="32" y="45"/>
                    <a:pt x="32" y="44"/>
                  </a:cubicBezTo>
                  <a:cubicBezTo>
                    <a:pt x="33" y="40"/>
                    <a:pt x="33" y="33"/>
                    <a:pt x="33" y="27"/>
                  </a:cubicBezTo>
                  <a:cubicBezTo>
                    <a:pt x="33" y="24"/>
                    <a:pt x="33" y="20"/>
                    <a:pt x="33" y="19"/>
                  </a:cubicBezTo>
                  <a:cubicBezTo>
                    <a:pt x="33" y="18"/>
                    <a:pt x="33" y="17"/>
                    <a:pt x="32" y="16"/>
                  </a:cubicBezTo>
                  <a:cubicBezTo>
                    <a:pt x="30" y="12"/>
                    <a:pt x="17" y="11"/>
                    <a:pt x="16" y="11"/>
                  </a:cubicBezTo>
                  <a:cubicBezTo>
                    <a:pt x="15" y="11"/>
                    <a:pt x="13" y="12"/>
                    <a:pt x="13" y="14"/>
                  </a:cubicBezTo>
                  <a:cubicBezTo>
                    <a:pt x="11" y="20"/>
                    <a:pt x="0" y="69"/>
                    <a:pt x="24" y="78"/>
                  </a:cubicBezTo>
                  <a:cubicBezTo>
                    <a:pt x="24" y="78"/>
                    <a:pt x="24" y="78"/>
                    <a:pt x="25" y="78"/>
                  </a:cubicBezTo>
                  <a:cubicBezTo>
                    <a:pt x="25" y="78"/>
                    <a:pt x="28" y="78"/>
                    <a:pt x="30" y="78"/>
                  </a:cubicBezTo>
                  <a:cubicBezTo>
                    <a:pt x="31" y="83"/>
                    <a:pt x="31" y="90"/>
                    <a:pt x="33" y="97"/>
                  </a:cubicBezTo>
                  <a:cubicBezTo>
                    <a:pt x="30" y="96"/>
                    <a:pt x="28" y="96"/>
                    <a:pt x="25" y="96"/>
                  </a:cubicBezTo>
                  <a:cubicBezTo>
                    <a:pt x="19" y="96"/>
                    <a:pt x="14" y="98"/>
                    <a:pt x="11" y="101"/>
                  </a:cubicBezTo>
                  <a:cubicBezTo>
                    <a:pt x="7" y="106"/>
                    <a:pt x="5" y="112"/>
                    <a:pt x="6" y="121"/>
                  </a:cubicBezTo>
                  <a:cubicBezTo>
                    <a:pt x="6" y="122"/>
                    <a:pt x="9" y="146"/>
                    <a:pt x="27" y="163"/>
                  </a:cubicBezTo>
                  <a:cubicBezTo>
                    <a:pt x="30" y="166"/>
                    <a:pt x="32" y="168"/>
                    <a:pt x="34" y="170"/>
                  </a:cubicBezTo>
                  <a:cubicBezTo>
                    <a:pt x="34" y="171"/>
                    <a:pt x="35" y="172"/>
                    <a:pt x="36" y="172"/>
                  </a:cubicBezTo>
                  <a:cubicBezTo>
                    <a:pt x="36" y="180"/>
                    <a:pt x="36" y="180"/>
                    <a:pt x="36" y="180"/>
                  </a:cubicBezTo>
                  <a:cubicBezTo>
                    <a:pt x="36" y="180"/>
                    <a:pt x="36" y="180"/>
                    <a:pt x="36" y="181"/>
                  </a:cubicBezTo>
                  <a:cubicBezTo>
                    <a:pt x="36" y="181"/>
                    <a:pt x="36" y="181"/>
                    <a:pt x="35" y="182"/>
                  </a:cubicBezTo>
                  <a:cubicBezTo>
                    <a:pt x="35" y="183"/>
                    <a:pt x="34" y="183"/>
                    <a:pt x="34" y="184"/>
                  </a:cubicBezTo>
                  <a:cubicBezTo>
                    <a:pt x="33" y="184"/>
                    <a:pt x="30" y="184"/>
                    <a:pt x="30" y="184"/>
                  </a:cubicBezTo>
                  <a:cubicBezTo>
                    <a:pt x="28" y="183"/>
                    <a:pt x="25" y="184"/>
                    <a:pt x="25" y="186"/>
                  </a:cubicBezTo>
                  <a:cubicBezTo>
                    <a:pt x="24" y="188"/>
                    <a:pt x="25" y="191"/>
                    <a:pt x="27" y="191"/>
                  </a:cubicBezTo>
                  <a:cubicBezTo>
                    <a:pt x="27" y="191"/>
                    <a:pt x="29" y="192"/>
                    <a:pt x="32" y="192"/>
                  </a:cubicBezTo>
                  <a:cubicBezTo>
                    <a:pt x="34" y="192"/>
                    <a:pt x="36" y="192"/>
                    <a:pt x="38" y="191"/>
                  </a:cubicBezTo>
                  <a:cubicBezTo>
                    <a:pt x="38" y="190"/>
                    <a:pt x="39" y="190"/>
                    <a:pt x="40" y="189"/>
                  </a:cubicBezTo>
                  <a:cubicBezTo>
                    <a:pt x="40" y="190"/>
                    <a:pt x="41" y="190"/>
                    <a:pt x="42" y="191"/>
                  </a:cubicBezTo>
                  <a:cubicBezTo>
                    <a:pt x="44" y="192"/>
                    <a:pt x="45" y="192"/>
                    <a:pt x="47" y="192"/>
                  </a:cubicBezTo>
                  <a:cubicBezTo>
                    <a:pt x="50" y="192"/>
                    <a:pt x="52" y="191"/>
                    <a:pt x="52" y="191"/>
                  </a:cubicBezTo>
                  <a:cubicBezTo>
                    <a:pt x="54" y="191"/>
                    <a:pt x="55" y="188"/>
                    <a:pt x="55" y="186"/>
                  </a:cubicBezTo>
                  <a:cubicBezTo>
                    <a:pt x="54" y="184"/>
                    <a:pt x="52" y="183"/>
                    <a:pt x="50" y="184"/>
                  </a:cubicBezTo>
                  <a:cubicBezTo>
                    <a:pt x="49" y="184"/>
                    <a:pt x="47" y="184"/>
                    <a:pt x="45" y="184"/>
                  </a:cubicBezTo>
                  <a:cubicBezTo>
                    <a:pt x="45" y="183"/>
                    <a:pt x="44" y="183"/>
                    <a:pt x="44" y="182"/>
                  </a:cubicBezTo>
                  <a:cubicBezTo>
                    <a:pt x="44" y="182"/>
                    <a:pt x="44" y="182"/>
                    <a:pt x="44" y="181"/>
                  </a:cubicBezTo>
                  <a:cubicBezTo>
                    <a:pt x="44" y="181"/>
                    <a:pt x="44" y="181"/>
                    <a:pt x="44" y="180"/>
                  </a:cubicBezTo>
                  <a:cubicBezTo>
                    <a:pt x="44" y="172"/>
                    <a:pt x="44" y="172"/>
                    <a:pt x="44" y="172"/>
                  </a:cubicBezTo>
                  <a:cubicBezTo>
                    <a:pt x="46" y="172"/>
                    <a:pt x="46" y="172"/>
                    <a:pt x="46" y="172"/>
                  </a:cubicBezTo>
                  <a:cubicBezTo>
                    <a:pt x="48" y="172"/>
                    <a:pt x="49" y="171"/>
                    <a:pt x="49" y="169"/>
                  </a:cubicBezTo>
                  <a:cubicBezTo>
                    <a:pt x="50" y="168"/>
                    <a:pt x="50" y="167"/>
                    <a:pt x="50" y="166"/>
                  </a:cubicBezTo>
                  <a:cubicBezTo>
                    <a:pt x="52" y="162"/>
                    <a:pt x="53" y="153"/>
                    <a:pt x="52" y="146"/>
                  </a:cubicBezTo>
                  <a:cubicBezTo>
                    <a:pt x="58" y="151"/>
                    <a:pt x="65" y="156"/>
                    <a:pt x="74" y="159"/>
                  </a:cubicBezTo>
                  <a:cubicBezTo>
                    <a:pt x="75" y="159"/>
                    <a:pt x="75" y="159"/>
                    <a:pt x="76" y="160"/>
                  </a:cubicBezTo>
                  <a:cubicBezTo>
                    <a:pt x="77" y="160"/>
                    <a:pt x="78" y="160"/>
                    <a:pt x="79" y="159"/>
                  </a:cubicBezTo>
                  <a:cubicBezTo>
                    <a:pt x="88" y="156"/>
                    <a:pt x="95" y="151"/>
                    <a:pt x="101" y="146"/>
                  </a:cubicBezTo>
                  <a:cubicBezTo>
                    <a:pt x="100" y="153"/>
                    <a:pt x="101" y="162"/>
                    <a:pt x="103" y="166"/>
                  </a:cubicBezTo>
                  <a:cubicBezTo>
                    <a:pt x="103" y="167"/>
                    <a:pt x="103" y="168"/>
                    <a:pt x="104" y="169"/>
                  </a:cubicBezTo>
                  <a:cubicBezTo>
                    <a:pt x="104" y="171"/>
                    <a:pt x="105" y="172"/>
                    <a:pt x="107" y="172"/>
                  </a:cubicBezTo>
                  <a:cubicBezTo>
                    <a:pt x="108" y="172"/>
                    <a:pt x="108" y="172"/>
                    <a:pt x="108" y="172"/>
                  </a:cubicBezTo>
                  <a:cubicBezTo>
                    <a:pt x="108" y="180"/>
                    <a:pt x="108" y="180"/>
                    <a:pt x="108" y="180"/>
                  </a:cubicBezTo>
                  <a:cubicBezTo>
                    <a:pt x="108" y="180"/>
                    <a:pt x="108" y="180"/>
                    <a:pt x="108" y="181"/>
                  </a:cubicBezTo>
                  <a:cubicBezTo>
                    <a:pt x="108" y="181"/>
                    <a:pt x="108" y="181"/>
                    <a:pt x="108" y="182"/>
                  </a:cubicBezTo>
                  <a:cubicBezTo>
                    <a:pt x="107" y="183"/>
                    <a:pt x="107" y="183"/>
                    <a:pt x="106" y="184"/>
                  </a:cubicBezTo>
                  <a:cubicBezTo>
                    <a:pt x="105" y="184"/>
                    <a:pt x="102" y="184"/>
                    <a:pt x="102" y="184"/>
                  </a:cubicBezTo>
                  <a:cubicBezTo>
                    <a:pt x="100" y="183"/>
                    <a:pt x="97" y="184"/>
                    <a:pt x="97" y="186"/>
                  </a:cubicBezTo>
                  <a:cubicBezTo>
                    <a:pt x="96" y="188"/>
                    <a:pt x="97" y="191"/>
                    <a:pt x="99" y="191"/>
                  </a:cubicBezTo>
                  <a:cubicBezTo>
                    <a:pt x="99" y="191"/>
                    <a:pt x="102" y="192"/>
                    <a:pt x="104" y="192"/>
                  </a:cubicBezTo>
                  <a:cubicBezTo>
                    <a:pt x="106" y="192"/>
                    <a:pt x="108" y="192"/>
                    <a:pt x="110" y="191"/>
                  </a:cubicBezTo>
                  <a:cubicBezTo>
                    <a:pt x="110" y="190"/>
                    <a:pt x="111" y="190"/>
                    <a:pt x="112" y="189"/>
                  </a:cubicBezTo>
                  <a:cubicBezTo>
                    <a:pt x="112" y="190"/>
                    <a:pt x="113" y="190"/>
                    <a:pt x="114" y="191"/>
                  </a:cubicBezTo>
                  <a:cubicBezTo>
                    <a:pt x="116" y="192"/>
                    <a:pt x="118" y="192"/>
                    <a:pt x="119" y="192"/>
                  </a:cubicBezTo>
                  <a:cubicBezTo>
                    <a:pt x="122" y="192"/>
                    <a:pt x="124" y="191"/>
                    <a:pt x="124" y="191"/>
                  </a:cubicBezTo>
                  <a:cubicBezTo>
                    <a:pt x="126" y="191"/>
                    <a:pt x="127" y="188"/>
                    <a:pt x="127" y="186"/>
                  </a:cubicBezTo>
                  <a:cubicBezTo>
                    <a:pt x="126" y="184"/>
                    <a:pt x="124" y="183"/>
                    <a:pt x="122"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5" name="Freeform 55"/>
            <p:cNvSpPr>
              <a:spLocks noEditPoints="1"/>
            </p:cNvSpPr>
            <p:nvPr/>
          </p:nvSpPr>
          <p:spPr bwMode="auto">
            <a:xfrm>
              <a:off x="3538" y="3524"/>
              <a:ext cx="333" cy="349"/>
            </a:xfrm>
            <a:custGeom>
              <a:avLst/>
              <a:gdLst>
                <a:gd name="T0" fmla="*/ 155 w 184"/>
                <a:gd name="T1" fmla="*/ 14 h 192"/>
                <a:gd name="T2" fmla="*/ 155 w 184"/>
                <a:gd name="T3" fmla="*/ 8 h 192"/>
                <a:gd name="T4" fmla="*/ 88 w 184"/>
                <a:gd name="T5" fmla="*/ 19 h 192"/>
                <a:gd name="T6" fmla="*/ 15 w 184"/>
                <a:gd name="T7" fmla="*/ 29 h 192"/>
                <a:gd name="T8" fmla="*/ 17 w 184"/>
                <a:gd name="T9" fmla="*/ 36 h 192"/>
                <a:gd name="T10" fmla="*/ 35 w 184"/>
                <a:gd name="T11" fmla="*/ 61 h 192"/>
                <a:gd name="T12" fmla="*/ 30 w 184"/>
                <a:gd name="T13" fmla="*/ 184 h 192"/>
                <a:gd name="T14" fmla="*/ 86 w 184"/>
                <a:gd name="T15" fmla="*/ 192 h 192"/>
                <a:gd name="T16" fmla="*/ 144 w 184"/>
                <a:gd name="T17" fmla="*/ 184 h 192"/>
                <a:gd name="T18" fmla="*/ 139 w 184"/>
                <a:gd name="T19" fmla="*/ 61 h 192"/>
                <a:gd name="T20" fmla="*/ 115 w 184"/>
                <a:gd name="T21" fmla="*/ 80 h 192"/>
                <a:gd name="T22" fmla="*/ 116 w 184"/>
                <a:gd name="T23" fmla="*/ 126 h 192"/>
                <a:gd name="T24" fmla="*/ 108 w 184"/>
                <a:gd name="T25" fmla="*/ 123 h 192"/>
                <a:gd name="T26" fmla="*/ 108 w 184"/>
                <a:gd name="T27" fmla="*/ 97 h 192"/>
                <a:gd name="T28" fmla="*/ 110 w 184"/>
                <a:gd name="T29" fmla="*/ 79 h 192"/>
                <a:gd name="T30" fmla="*/ 83 w 184"/>
                <a:gd name="T31" fmla="*/ 73 h 192"/>
                <a:gd name="T32" fmla="*/ 85 w 184"/>
                <a:gd name="T33" fmla="*/ 55 h 192"/>
                <a:gd name="T34" fmla="*/ 105 w 184"/>
                <a:gd name="T35" fmla="*/ 89 h 192"/>
                <a:gd name="T36" fmla="*/ 91 w 184"/>
                <a:gd name="T37" fmla="*/ 102 h 192"/>
                <a:gd name="T38" fmla="*/ 81 w 184"/>
                <a:gd name="T39" fmla="*/ 85 h 192"/>
                <a:gd name="T40" fmla="*/ 50 w 184"/>
                <a:gd name="T41" fmla="*/ 58 h 192"/>
                <a:gd name="T42" fmla="*/ 79 w 184"/>
                <a:gd name="T43" fmla="*/ 72 h 192"/>
                <a:gd name="T44" fmla="*/ 76 w 184"/>
                <a:gd name="T45" fmla="*/ 79 h 192"/>
                <a:gd name="T46" fmla="*/ 55 w 184"/>
                <a:gd name="T47" fmla="*/ 66 h 192"/>
                <a:gd name="T48" fmla="*/ 65 w 184"/>
                <a:gd name="T49" fmla="*/ 92 h 192"/>
                <a:gd name="T50" fmla="*/ 60 w 184"/>
                <a:gd name="T51" fmla="*/ 91 h 192"/>
                <a:gd name="T52" fmla="*/ 46 w 184"/>
                <a:gd name="T53" fmla="*/ 62 h 192"/>
                <a:gd name="T54" fmla="*/ 40 w 184"/>
                <a:gd name="T55" fmla="*/ 100 h 192"/>
                <a:gd name="T56" fmla="*/ 58 w 184"/>
                <a:gd name="T57" fmla="*/ 98 h 192"/>
                <a:gd name="T58" fmla="*/ 72 w 184"/>
                <a:gd name="T59" fmla="*/ 96 h 192"/>
                <a:gd name="T60" fmla="*/ 74 w 184"/>
                <a:gd name="T61" fmla="*/ 121 h 192"/>
                <a:gd name="T62" fmla="*/ 70 w 184"/>
                <a:gd name="T63" fmla="*/ 121 h 192"/>
                <a:gd name="T64" fmla="*/ 40 w 184"/>
                <a:gd name="T65" fmla="*/ 100 h 192"/>
                <a:gd name="T66" fmla="*/ 94 w 184"/>
                <a:gd name="T67" fmla="*/ 146 h 192"/>
                <a:gd name="T68" fmla="*/ 64 w 184"/>
                <a:gd name="T69" fmla="*/ 125 h 192"/>
                <a:gd name="T70" fmla="*/ 82 w 184"/>
                <a:gd name="T71" fmla="*/ 124 h 192"/>
                <a:gd name="T72" fmla="*/ 96 w 184"/>
                <a:gd name="T73" fmla="*/ 121 h 192"/>
                <a:gd name="T74" fmla="*/ 98 w 184"/>
                <a:gd name="T75" fmla="*/ 145 h 192"/>
                <a:gd name="T76" fmla="*/ 115 w 184"/>
                <a:gd name="T77" fmla="*/ 150 h 192"/>
                <a:gd name="T78" fmla="*/ 111 w 184"/>
                <a:gd name="T79" fmla="*/ 145 h 192"/>
                <a:gd name="T80" fmla="*/ 133 w 184"/>
                <a:gd name="T81" fmla="*/ 130 h 192"/>
                <a:gd name="T82" fmla="*/ 119 w 184"/>
                <a:gd name="T83" fmla="*/ 147 h 192"/>
                <a:gd name="T84" fmla="*/ 148 w 184"/>
                <a:gd name="T85" fmla="*/ 169 h 192"/>
                <a:gd name="T86" fmla="*/ 124 w 184"/>
                <a:gd name="T87" fmla="*/ 147 h 192"/>
                <a:gd name="T88" fmla="*/ 130 w 184"/>
                <a:gd name="T89" fmla="*/ 141 h 192"/>
                <a:gd name="T90" fmla="*/ 150 w 184"/>
                <a:gd name="T91"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92">
                  <a:moveTo>
                    <a:pt x="139" y="61"/>
                  </a:moveTo>
                  <a:cubicBezTo>
                    <a:pt x="130" y="35"/>
                    <a:pt x="154" y="15"/>
                    <a:pt x="155" y="14"/>
                  </a:cubicBezTo>
                  <a:cubicBezTo>
                    <a:pt x="156" y="13"/>
                    <a:pt x="157" y="12"/>
                    <a:pt x="157" y="11"/>
                  </a:cubicBezTo>
                  <a:cubicBezTo>
                    <a:pt x="157" y="9"/>
                    <a:pt x="156" y="8"/>
                    <a:pt x="155" y="8"/>
                  </a:cubicBezTo>
                  <a:cubicBezTo>
                    <a:pt x="147" y="2"/>
                    <a:pt x="139" y="0"/>
                    <a:pt x="130" y="0"/>
                  </a:cubicBezTo>
                  <a:cubicBezTo>
                    <a:pt x="111" y="0"/>
                    <a:pt x="95" y="13"/>
                    <a:pt x="88" y="19"/>
                  </a:cubicBezTo>
                  <a:cubicBezTo>
                    <a:pt x="81" y="11"/>
                    <a:pt x="72" y="7"/>
                    <a:pt x="61" y="7"/>
                  </a:cubicBezTo>
                  <a:cubicBezTo>
                    <a:pt x="38" y="7"/>
                    <a:pt x="16" y="28"/>
                    <a:pt x="15" y="29"/>
                  </a:cubicBezTo>
                  <a:cubicBezTo>
                    <a:pt x="14" y="30"/>
                    <a:pt x="14" y="32"/>
                    <a:pt x="14" y="33"/>
                  </a:cubicBezTo>
                  <a:cubicBezTo>
                    <a:pt x="15" y="35"/>
                    <a:pt x="16" y="36"/>
                    <a:pt x="17" y="36"/>
                  </a:cubicBezTo>
                  <a:cubicBezTo>
                    <a:pt x="26" y="37"/>
                    <a:pt x="32" y="41"/>
                    <a:pt x="34" y="45"/>
                  </a:cubicBezTo>
                  <a:cubicBezTo>
                    <a:pt x="38" y="52"/>
                    <a:pt x="36" y="59"/>
                    <a:pt x="35" y="61"/>
                  </a:cubicBezTo>
                  <a:cubicBezTo>
                    <a:pt x="10" y="93"/>
                    <a:pt x="0" y="121"/>
                    <a:pt x="4" y="146"/>
                  </a:cubicBezTo>
                  <a:cubicBezTo>
                    <a:pt x="9" y="172"/>
                    <a:pt x="29" y="183"/>
                    <a:pt x="30" y="184"/>
                  </a:cubicBezTo>
                  <a:cubicBezTo>
                    <a:pt x="30" y="184"/>
                    <a:pt x="30" y="184"/>
                    <a:pt x="30" y="184"/>
                  </a:cubicBezTo>
                  <a:cubicBezTo>
                    <a:pt x="31" y="185"/>
                    <a:pt x="53" y="192"/>
                    <a:pt x="86" y="192"/>
                  </a:cubicBezTo>
                  <a:cubicBezTo>
                    <a:pt x="86" y="192"/>
                    <a:pt x="86" y="192"/>
                    <a:pt x="86" y="192"/>
                  </a:cubicBezTo>
                  <a:cubicBezTo>
                    <a:pt x="105" y="192"/>
                    <a:pt x="125" y="189"/>
                    <a:pt x="144" y="184"/>
                  </a:cubicBezTo>
                  <a:cubicBezTo>
                    <a:pt x="158" y="181"/>
                    <a:pt x="167" y="173"/>
                    <a:pt x="171" y="162"/>
                  </a:cubicBezTo>
                  <a:cubicBezTo>
                    <a:pt x="184" y="127"/>
                    <a:pt x="143" y="67"/>
                    <a:pt x="139" y="61"/>
                  </a:cubicBezTo>
                  <a:close/>
                  <a:moveTo>
                    <a:pt x="110" y="79"/>
                  </a:moveTo>
                  <a:cubicBezTo>
                    <a:pt x="111" y="78"/>
                    <a:pt x="113" y="78"/>
                    <a:pt x="115" y="80"/>
                  </a:cubicBezTo>
                  <a:cubicBezTo>
                    <a:pt x="117" y="82"/>
                    <a:pt x="133" y="100"/>
                    <a:pt x="129" y="114"/>
                  </a:cubicBezTo>
                  <a:cubicBezTo>
                    <a:pt x="129" y="118"/>
                    <a:pt x="125" y="126"/>
                    <a:pt x="116" y="126"/>
                  </a:cubicBezTo>
                  <a:cubicBezTo>
                    <a:pt x="115" y="126"/>
                    <a:pt x="115" y="126"/>
                    <a:pt x="115" y="126"/>
                  </a:cubicBezTo>
                  <a:cubicBezTo>
                    <a:pt x="115" y="126"/>
                    <a:pt x="111" y="126"/>
                    <a:pt x="108" y="123"/>
                  </a:cubicBezTo>
                  <a:cubicBezTo>
                    <a:pt x="106" y="119"/>
                    <a:pt x="104" y="115"/>
                    <a:pt x="105" y="109"/>
                  </a:cubicBezTo>
                  <a:cubicBezTo>
                    <a:pt x="105" y="104"/>
                    <a:pt x="107" y="100"/>
                    <a:pt x="108" y="97"/>
                  </a:cubicBezTo>
                  <a:cubicBezTo>
                    <a:pt x="109" y="92"/>
                    <a:pt x="110" y="90"/>
                    <a:pt x="108" y="84"/>
                  </a:cubicBezTo>
                  <a:cubicBezTo>
                    <a:pt x="107" y="82"/>
                    <a:pt x="108" y="80"/>
                    <a:pt x="110" y="79"/>
                  </a:cubicBezTo>
                  <a:close/>
                  <a:moveTo>
                    <a:pt x="81" y="85"/>
                  </a:moveTo>
                  <a:cubicBezTo>
                    <a:pt x="81" y="79"/>
                    <a:pt x="82" y="76"/>
                    <a:pt x="83" y="73"/>
                  </a:cubicBezTo>
                  <a:cubicBezTo>
                    <a:pt x="85" y="68"/>
                    <a:pt x="86" y="65"/>
                    <a:pt x="83" y="59"/>
                  </a:cubicBezTo>
                  <a:cubicBezTo>
                    <a:pt x="83" y="58"/>
                    <a:pt x="83" y="56"/>
                    <a:pt x="85" y="55"/>
                  </a:cubicBezTo>
                  <a:cubicBezTo>
                    <a:pt x="86" y="54"/>
                    <a:pt x="89" y="54"/>
                    <a:pt x="90" y="55"/>
                  </a:cubicBezTo>
                  <a:cubicBezTo>
                    <a:pt x="92" y="57"/>
                    <a:pt x="109" y="75"/>
                    <a:pt x="105" y="89"/>
                  </a:cubicBezTo>
                  <a:cubicBezTo>
                    <a:pt x="105" y="94"/>
                    <a:pt x="101" y="102"/>
                    <a:pt x="92" y="102"/>
                  </a:cubicBezTo>
                  <a:cubicBezTo>
                    <a:pt x="92" y="102"/>
                    <a:pt x="91" y="102"/>
                    <a:pt x="91" y="102"/>
                  </a:cubicBezTo>
                  <a:cubicBezTo>
                    <a:pt x="91" y="102"/>
                    <a:pt x="87" y="101"/>
                    <a:pt x="84" y="98"/>
                  </a:cubicBezTo>
                  <a:cubicBezTo>
                    <a:pt x="81" y="95"/>
                    <a:pt x="80" y="90"/>
                    <a:pt x="81" y="85"/>
                  </a:cubicBezTo>
                  <a:close/>
                  <a:moveTo>
                    <a:pt x="47" y="59"/>
                  </a:moveTo>
                  <a:cubicBezTo>
                    <a:pt x="48" y="58"/>
                    <a:pt x="49" y="57"/>
                    <a:pt x="50" y="58"/>
                  </a:cubicBezTo>
                  <a:cubicBezTo>
                    <a:pt x="51" y="58"/>
                    <a:pt x="51" y="58"/>
                    <a:pt x="51" y="58"/>
                  </a:cubicBezTo>
                  <a:cubicBezTo>
                    <a:pt x="62" y="58"/>
                    <a:pt x="77" y="70"/>
                    <a:pt x="79" y="72"/>
                  </a:cubicBezTo>
                  <a:cubicBezTo>
                    <a:pt x="81" y="73"/>
                    <a:pt x="81" y="76"/>
                    <a:pt x="79" y="77"/>
                  </a:cubicBezTo>
                  <a:cubicBezTo>
                    <a:pt x="78" y="78"/>
                    <a:pt x="77" y="79"/>
                    <a:pt x="76" y="79"/>
                  </a:cubicBezTo>
                  <a:cubicBezTo>
                    <a:pt x="75" y="79"/>
                    <a:pt x="74" y="79"/>
                    <a:pt x="74" y="78"/>
                  </a:cubicBezTo>
                  <a:cubicBezTo>
                    <a:pt x="69" y="74"/>
                    <a:pt x="61" y="68"/>
                    <a:pt x="55" y="66"/>
                  </a:cubicBezTo>
                  <a:cubicBezTo>
                    <a:pt x="56" y="73"/>
                    <a:pt x="62" y="81"/>
                    <a:pt x="66" y="86"/>
                  </a:cubicBezTo>
                  <a:cubicBezTo>
                    <a:pt x="67" y="88"/>
                    <a:pt x="67" y="90"/>
                    <a:pt x="65" y="92"/>
                  </a:cubicBezTo>
                  <a:cubicBezTo>
                    <a:pt x="65" y="92"/>
                    <a:pt x="64" y="93"/>
                    <a:pt x="63" y="93"/>
                  </a:cubicBezTo>
                  <a:cubicBezTo>
                    <a:pt x="62" y="93"/>
                    <a:pt x="61" y="92"/>
                    <a:pt x="60" y="91"/>
                  </a:cubicBezTo>
                  <a:cubicBezTo>
                    <a:pt x="58" y="89"/>
                    <a:pt x="46" y="74"/>
                    <a:pt x="46" y="63"/>
                  </a:cubicBezTo>
                  <a:cubicBezTo>
                    <a:pt x="46" y="63"/>
                    <a:pt x="46" y="62"/>
                    <a:pt x="46" y="62"/>
                  </a:cubicBezTo>
                  <a:cubicBezTo>
                    <a:pt x="46" y="61"/>
                    <a:pt x="46" y="60"/>
                    <a:pt x="47" y="59"/>
                  </a:cubicBezTo>
                  <a:close/>
                  <a:moveTo>
                    <a:pt x="40" y="100"/>
                  </a:moveTo>
                  <a:cubicBezTo>
                    <a:pt x="41" y="98"/>
                    <a:pt x="43" y="98"/>
                    <a:pt x="45" y="99"/>
                  </a:cubicBezTo>
                  <a:cubicBezTo>
                    <a:pt x="50" y="101"/>
                    <a:pt x="53" y="100"/>
                    <a:pt x="58" y="98"/>
                  </a:cubicBezTo>
                  <a:cubicBezTo>
                    <a:pt x="61" y="97"/>
                    <a:pt x="65" y="96"/>
                    <a:pt x="70" y="96"/>
                  </a:cubicBezTo>
                  <a:cubicBezTo>
                    <a:pt x="71" y="96"/>
                    <a:pt x="71" y="96"/>
                    <a:pt x="72" y="96"/>
                  </a:cubicBezTo>
                  <a:cubicBezTo>
                    <a:pt x="83" y="96"/>
                    <a:pt x="86" y="103"/>
                    <a:pt x="86" y="107"/>
                  </a:cubicBezTo>
                  <a:cubicBezTo>
                    <a:pt x="87" y="116"/>
                    <a:pt x="79" y="120"/>
                    <a:pt x="74" y="121"/>
                  </a:cubicBezTo>
                  <a:cubicBezTo>
                    <a:pt x="73" y="121"/>
                    <a:pt x="71" y="121"/>
                    <a:pt x="70" y="121"/>
                  </a:cubicBezTo>
                  <a:cubicBezTo>
                    <a:pt x="70" y="121"/>
                    <a:pt x="70" y="121"/>
                    <a:pt x="70" y="121"/>
                  </a:cubicBezTo>
                  <a:cubicBezTo>
                    <a:pt x="57" y="121"/>
                    <a:pt x="42" y="107"/>
                    <a:pt x="41" y="105"/>
                  </a:cubicBezTo>
                  <a:cubicBezTo>
                    <a:pt x="39" y="104"/>
                    <a:pt x="39" y="102"/>
                    <a:pt x="40" y="100"/>
                  </a:cubicBezTo>
                  <a:close/>
                  <a:moveTo>
                    <a:pt x="98" y="145"/>
                  </a:moveTo>
                  <a:cubicBezTo>
                    <a:pt x="97" y="146"/>
                    <a:pt x="96" y="146"/>
                    <a:pt x="94" y="146"/>
                  </a:cubicBezTo>
                  <a:cubicBezTo>
                    <a:pt x="81" y="146"/>
                    <a:pt x="67" y="132"/>
                    <a:pt x="65" y="130"/>
                  </a:cubicBezTo>
                  <a:cubicBezTo>
                    <a:pt x="64" y="129"/>
                    <a:pt x="63" y="127"/>
                    <a:pt x="64" y="125"/>
                  </a:cubicBezTo>
                  <a:cubicBezTo>
                    <a:pt x="65" y="124"/>
                    <a:pt x="67" y="123"/>
                    <a:pt x="69" y="124"/>
                  </a:cubicBezTo>
                  <a:cubicBezTo>
                    <a:pt x="74" y="126"/>
                    <a:pt x="77" y="125"/>
                    <a:pt x="82" y="124"/>
                  </a:cubicBezTo>
                  <a:cubicBezTo>
                    <a:pt x="85" y="122"/>
                    <a:pt x="89" y="121"/>
                    <a:pt x="94" y="121"/>
                  </a:cubicBezTo>
                  <a:cubicBezTo>
                    <a:pt x="95" y="121"/>
                    <a:pt x="96" y="121"/>
                    <a:pt x="96" y="121"/>
                  </a:cubicBezTo>
                  <a:cubicBezTo>
                    <a:pt x="107" y="121"/>
                    <a:pt x="110" y="128"/>
                    <a:pt x="111" y="131"/>
                  </a:cubicBezTo>
                  <a:cubicBezTo>
                    <a:pt x="111" y="140"/>
                    <a:pt x="104" y="145"/>
                    <a:pt x="98" y="145"/>
                  </a:cubicBezTo>
                  <a:close/>
                  <a:moveTo>
                    <a:pt x="119" y="147"/>
                  </a:moveTo>
                  <a:cubicBezTo>
                    <a:pt x="118" y="149"/>
                    <a:pt x="116" y="150"/>
                    <a:pt x="115" y="150"/>
                  </a:cubicBezTo>
                  <a:cubicBezTo>
                    <a:pt x="114" y="150"/>
                    <a:pt x="114" y="150"/>
                    <a:pt x="114" y="150"/>
                  </a:cubicBezTo>
                  <a:cubicBezTo>
                    <a:pt x="112" y="150"/>
                    <a:pt x="110" y="147"/>
                    <a:pt x="111" y="145"/>
                  </a:cubicBezTo>
                  <a:cubicBezTo>
                    <a:pt x="111" y="145"/>
                    <a:pt x="113" y="133"/>
                    <a:pt x="128" y="127"/>
                  </a:cubicBezTo>
                  <a:cubicBezTo>
                    <a:pt x="130" y="126"/>
                    <a:pt x="132" y="127"/>
                    <a:pt x="133" y="130"/>
                  </a:cubicBezTo>
                  <a:cubicBezTo>
                    <a:pt x="134" y="132"/>
                    <a:pt x="133" y="134"/>
                    <a:pt x="131" y="135"/>
                  </a:cubicBezTo>
                  <a:cubicBezTo>
                    <a:pt x="120" y="139"/>
                    <a:pt x="119" y="147"/>
                    <a:pt x="119" y="147"/>
                  </a:cubicBezTo>
                  <a:close/>
                  <a:moveTo>
                    <a:pt x="150" y="168"/>
                  </a:moveTo>
                  <a:cubicBezTo>
                    <a:pt x="150" y="168"/>
                    <a:pt x="149" y="169"/>
                    <a:pt x="148" y="169"/>
                  </a:cubicBezTo>
                  <a:cubicBezTo>
                    <a:pt x="147" y="169"/>
                    <a:pt x="146" y="168"/>
                    <a:pt x="145" y="168"/>
                  </a:cubicBezTo>
                  <a:cubicBezTo>
                    <a:pt x="124" y="147"/>
                    <a:pt x="124" y="147"/>
                    <a:pt x="124" y="147"/>
                  </a:cubicBezTo>
                  <a:cubicBezTo>
                    <a:pt x="123" y="145"/>
                    <a:pt x="123" y="143"/>
                    <a:pt x="124" y="141"/>
                  </a:cubicBezTo>
                  <a:cubicBezTo>
                    <a:pt x="126" y="139"/>
                    <a:pt x="129" y="139"/>
                    <a:pt x="130" y="141"/>
                  </a:cubicBezTo>
                  <a:cubicBezTo>
                    <a:pt x="151" y="162"/>
                    <a:pt x="151" y="162"/>
                    <a:pt x="151" y="162"/>
                  </a:cubicBezTo>
                  <a:cubicBezTo>
                    <a:pt x="152" y="163"/>
                    <a:pt x="152" y="166"/>
                    <a:pt x="15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6" name="Freeform 56"/>
            <p:cNvSpPr/>
            <p:nvPr/>
          </p:nvSpPr>
          <p:spPr bwMode="auto">
            <a:xfrm>
              <a:off x="2059" y="3548"/>
              <a:ext cx="285" cy="61"/>
            </a:xfrm>
            <a:custGeom>
              <a:avLst/>
              <a:gdLst>
                <a:gd name="T0" fmla="*/ 8 w 157"/>
                <a:gd name="T1" fmla="*/ 34 h 34"/>
                <a:gd name="T2" fmla="*/ 10 w 157"/>
                <a:gd name="T3" fmla="*/ 34 h 34"/>
                <a:gd name="T4" fmla="*/ 30 w 157"/>
                <a:gd name="T5" fmla="*/ 25 h 34"/>
                <a:gd name="T6" fmla="*/ 38 w 157"/>
                <a:gd name="T7" fmla="*/ 20 h 34"/>
                <a:gd name="T8" fmla="*/ 38 w 157"/>
                <a:gd name="T9" fmla="*/ 20 h 34"/>
                <a:gd name="T10" fmla="*/ 45 w 157"/>
                <a:gd name="T11" fmla="*/ 23 h 34"/>
                <a:gd name="T12" fmla="*/ 58 w 157"/>
                <a:gd name="T13" fmla="*/ 27 h 34"/>
                <a:gd name="T14" fmla="*/ 63 w 157"/>
                <a:gd name="T15" fmla="*/ 27 h 34"/>
                <a:gd name="T16" fmla="*/ 81 w 157"/>
                <a:gd name="T17" fmla="*/ 23 h 34"/>
                <a:gd name="T18" fmla="*/ 82 w 157"/>
                <a:gd name="T19" fmla="*/ 23 h 34"/>
                <a:gd name="T20" fmla="*/ 93 w 157"/>
                <a:gd name="T21" fmla="*/ 19 h 34"/>
                <a:gd name="T22" fmla="*/ 94 w 157"/>
                <a:gd name="T23" fmla="*/ 19 h 34"/>
                <a:gd name="T24" fmla="*/ 102 w 157"/>
                <a:gd name="T25" fmla="*/ 22 h 34"/>
                <a:gd name="T26" fmla="*/ 111 w 157"/>
                <a:gd name="T27" fmla="*/ 26 h 34"/>
                <a:gd name="T28" fmla="*/ 127 w 157"/>
                <a:gd name="T29" fmla="*/ 28 h 34"/>
                <a:gd name="T30" fmla="*/ 132 w 157"/>
                <a:gd name="T31" fmla="*/ 28 h 34"/>
                <a:gd name="T32" fmla="*/ 147 w 157"/>
                <a:gd name="T33" fmla="*/ 22 h 34"/>
                <a:gd name="T34" fmla="*/ 151 w 157"/>
                <a:gd name="T35" fmla="*/ 19 h 34"/>
                <a:gd name="T36" fmla="*/ 152 w 157"/>
                <a:gd name="T37" fmla="*/ 19 h 34"/>
                <a:gd name="T38" fmla="*/ 156 w 157"/>
                <a:gd name="T39" fmla="*/ 13 h 34"/>
                <a:gd name="T40" fmla="*/ 155 w 157"/>
                <a:gd name="T41" fmla="*/ 6 h 34"/>
                <a:gd name="T42" fmla="*/ 147 w 157"/>
                <a:gd name="T43" fmla="*/ 1 h 34"/>
                <a:gd name="T44" fmla="*/ 142 w 157"/>
                <a:gd name="T45" fmla="*/ 3 h 34"/>
                <a:gd name="T46" fmla="*/ 142 w 157"/>
                <a:gd name="T47" fmla="*/ 3 h 34"/>
                <a:gd name="T48" fmla="*/ 137 w 157"/>
                <a:gd name="T49" fmla="*/ 6 h 34"/>
                <a:gd name="T50" fmla="*/ 130 w 157"/>
                <a:gd name="T51" fmla="*/ 9 h 34"/>
                <a:gd name="T52" fmla="*/ 127 w 157"/>
                <a:gd name="T53" fmla="*/ 9 h 34"/>
                <a:gd name="T54" fmla="*/ 116 w 157"/>
                <a:gd name="T55" fmla="*/ 8 h 34"/>
                <a:gd name="T56" fmla="*/ 110 w 157"/>
                <a:gd name="T57" fmla="*/ 5 h 34"/>
                <a:gd name="T58" fmla="*/ 95 w 157"/>
                <a:gd name="T59" fmla="*/ 1 h 34"/>
                <a:gd name="T60" fmla="*/ 93 w 157"/>
                <a:gd name="T61" fmla="*/ 0 h 34"/>
                <a:gd name="T62" fmla="*/ 74 w 157"/>
                <a:gd name="T63" fmla="*/ 6 h 34"/>
                <a:gd name="T64" fmla="*/ 73 w 157"/>
                <a:gd name="T65" fmla="*/ 6 h 34"/>
                <a:gd name="T66" fmla="*/ 63 w 157"/>
                <a:gd name="T67" fmla="*/ 8 h 34"/>
                <a:gd name="T68" fmla="*/ 60 w 157"/>
                <a:gd name="T69" fmla="*/ 8 h 34"/>
                <a:gd name="T70" fmla="*/ 53 w 157"/>
                <a:gd name="T71" fmla="*/ 6 h 34"/>
                <a:gd name="T72" fmla="*/ 40 w 157"/>
                <a:gd name="T73" fmla="*/ 2 h 34"/>
                <a:gd name="T74" fmla="*/ 37 w 157"/>
                <a:gd name="T75" fmla="*/ 2 h 34"/>
                <a:gd name="T76" fmla="*/ 18 w 157"/>
                <a:gd name="T77" fmla="*/ 11 h 34"/>
                <a:gd name="T78" fmla="*/ 10 w 157"/>
                <a:gd name="T79" fmla="*/ 15 h 34"/>
                <a:gd name="T80" fmla="*/ 9 w 157"/>
                <a:gd name="T81" fmla="*/ 15 h 34"/>
                <a:gd name="T82" fmla="*/ 0 w 157"/>
                <a:gd name="T83" fmla="*/ 24 h 34"/>
                <a:gd name="T84" fmla="*/ 2 w 157"/>
                <a:gd name="T85" fmla="*/ 31 h 34"/>
                <a:gd name="T86" fmla="*/ 8 w 157"/>
                <a:gd name="T8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34">
                  <a:moveTo>
                    <a:pt x="8" y="34"/>
                  </a:moveTo>
                  <a:cubicBezTo>
                    <a:pt x="9" y="34"/>
                    <a:pt x="10" y="34"/>
                    <a:pt x="10" y="34"/>
                  </a:cubicBezTo>
                  <a:cubicBezTo>
                    <a:pt x="19" y="34"/>
                    <a:pt x="25" y="29"/>
                    <a:pt x="30" y="25"/>
                  </a:cubicBezTo>
                  <a:cubicBezTo>
                    <a:pt x="33" y="22"/>
                    <a:pt x="35" y="20"/>
                    <a:pt x="38" y="20"/>
                  </a:cubicBezTo>
                  <a:cubicBezTo>
                    <a:pt x="38" y="20"/>
                    <a:pt x="38" y="20"/>
                    <a:pt x="38" y="20"/>
                  </a:cubicBezTo>
                  <a:cubicBezTo>
                    <a:pt x="40" y="21"/>
                    <a:pt x="43" y="22"/>
                    <a:pt x="45" y="23"/>
                  </a:cubicBezTo>
                  <a:cubicBezTo>
                    <a:pt x="49" y="24"/>
                    <a:pt x="53" y="26"/>
                    <a:pt x="58" y="27"/>
                  </a:cubicBezTo>
                  <a:cubicBezTo>
                    <a:pt x="59" y="27"/>
                    <a:pt x="61" y="27"/>
                    <a:pt x="63" y="27"/>
                  </a:cubicBezTo>
                  <a:cubicBezTo>
                    <a:pt x="70" y="27"/>
                    <a:pt x="76" y="26"/>
                    <a:pt x="81" y="23"/>
                  </a:cubicBezTo>
                  <a:cubicBezTo>
                    <a:pt x="82" y="23"/>
                    <a:pt x="82" y="23"/>
                    <a:pt x="82" y="23"/>
                  </a:cubicBezTo>
                  <a:cubicBezTo>
                    <a:pt x="87" y="21"/>
                    <a:pt x="90" y="19"/>
                    <a:pt x="93" y="19"/>
                  </a:cubicBezTo>
                  <a:cubicBezTo>
                    <a:pt x="93" y="19"/>
                    <a:pt x="94" y="19"/>
                    <a:pt x="94" y="19"/>
                  </a:cubicBezTo>
                  <a:cubicBezTo>
                    <a:pt x="96" y="19"/>
                    <a:pt x="99" y="21"/>
                    <a:pt x="102" y="22"/>
                  </a:cubicBezTo>
                  <a:cubicBezTo>
                    <a:pt x="105" y="24"/>
                    <a:pt x="108" y="25"/>
                    <a:pt x="111" y="26"/>
                  </a:cubicBezTo>
                  <a:cubicBezTo>
                    <a:pt x="115" y="27"/>
                    <a:pt x="121" y="28"/>
                    <a:pt x="127" y="28"/>
                  </a:cubicBezTo>
                  <a:cubicBezTo>
                    <a:pt x="129" y="28"/>
                    <a:pt x="130" y="28"/>
                    <a:pt x="132" y="28"/>
                  </a:cubicBezTo>
                  <a:cubicBezTo>
                    <a:pt x="139" y="27"/>
                    <a:pt x="143" y="24"/>
                    <a:pt x="147" y="22"/>
                  </a:cubicBezTo>
                  <a:cubicBezTo>
                    <a:pt x="148" y="21"/>
                    <a:pt x="150" y="20"/>
                    <a:pt x="151" y="19"/>
                  </a:cubicBezTo>
                  <a:cubicBezTo>
                    <a:pt x="152" y="19"/>
                    <a:pt x="152" y="19"/>
                    <a:pt x="152" y="19"/>
                  </a:cubicBezTo>
                  <a:cubicBezTo>
                    <a:pt x="154" y="18"/>
                    <a:pt x="155" y="16"/>
                    <a:pt x="156" y="13"/>
                  </a:cubicBezTo>
                  <a:cubicBezTo>
                    <a:pt x="157" y="11"/>
                    <a:pt x="156" y="8"/>
                    <a:pt x="155" y="6"/>
                  </a:cubicBezTo>
                  <a:cubicBezTo>
                    <a:pt x="153" y="3"/>
                    <a:pt x="150" y="1"/>
                    <a:pt x="147" y="1"/>
                  </a:cubicBezTo>
                  <a:cubicBezTo>
                    <a:pt x="145" y="1"/>
                    <a:pt x="144" y="2"/>
                    <a:pt x="142" y="3"/>
                  </a:cubicBezTo>
                  <a:cubicBezTo>
                    <a:pt x="142" y="3"/>
                    <a:pt x="142" y="3"/>
                    <a:pt x="142" y="3"/>
                  </a:cubicBezTo>
                  <a:cubicBezTo>
                    <a:pt x="140" y="4"/>
                    <a:pt x="139" y="5"/>
                    <a:pt x="137" y="6"/>
                  </a:cubicBezTo>
                  <a:cubicBezTo>
                    <a:pt x="134" y="8"/>
                    <a:pt x="132" y="9"/>
                    <a:pt x="130" y="9"/>
                  </a:cubicBezTo>
                  <a:cubicBezTo>
                    <a:pt x="129" y="9"/>
                    <a:pt x="128" y="9"/>
                    <a:pt x="127" y="9"/>
                  </a:cubicBezTo>
                  <a:cubicBezTo>
                    <a:pt x="123" y="9"/>
                    <a:pt x="120" y="9"/>
                    <a:pt x="116" y="8"/>
                  </a:cubicBezTo>
                  <a:cubicBezTo>
                    <a:pt x="114" y="7"/>
                    <a:pt x="112" y="6"/>
                    <a:pt x="110" y="5"/>
                  </a:cubicBezTo>
                  <a:cubicBezTo>
                    <a:pt x="106" y="3"/>
                    <a:pt x="101" y="1"/>
                    <a:pt x="95" y="1"/>
                  </a:cubicBezTo>
                  <a:cubicBezTo>
                    <a:pt x="94" y="0"/>
                    <a:pt x="94" y="0"/>
                    <a:pt x="93" y="0"/>
                  </a:cubicBezTo>
                  <a:cubicBezTo>
                    <a:pt x="85" y="0"/>
                    <a:pt x="80" y="3"/>
                    <a:pt x="74" y="6"/>
                  </a:cubicBezTo>
                  <a:cubicBezTo>
                    <a:pt x="73" y="6"/>
                    <a:pt x="73" y="6"/>
                    <a:pt x="73" y="6"/>
                  </a:cubicBezTo>
                  <a:cubicBezTo>
                    <a:pt x="70" y="8"/>
                    <a:pt x="67" y="8"/>
                    <a:pt x="63" y="8"/>
                  </a:cubicBezTo>
                  <a:cubicBezTo>
                    <a:pt x="62" y="8"/>
                    <a:pt x="61" y="8"/>
                    <a:pt x="60" y="8"/>
                  </a:cubicBezTo>
                  <a:cubicBezTo>
                    <a:pt x="58" y="8"/>
                    <a:pt x="56" y="7"/>
                    <a:pt x="53" y="6"/>
                  </a:cubicBezTo>
                  <a:cubicBezTo>
                    <a:pt x="49" y="4"/>
                    <a:pt x="45" y="2"/>
                    <a:pt x="40" y="2"/>
                  </a:cubicBezTo>
                  <a:cubicBezTo>
                    <a:pt x="39" y="2"/>
                    <a:pt x="38" y="2"/>
                    <a:pt x="37" y="2"/>
                  </a:cubicBezTo>
                  <a:cubicBezTo>
                    <a:pt x="28" y="2"/>
                    <a:pt x="22" y="7"/>
                    <a:pt x="18" y="11"/>
                  </a:cubicBezTo>
                  <a:cubicBezTo>
                    <a:pt x="14" y="14"/>
                    <a:pt x="12" y="15"/>
                    <a:pt x="10" y="15"/>
                  </a:cubicBezTo>
                  <a:cubicBezTo>
                    <a:pt x="9" y="15"/>
                    <a:pt x="9" y="15"/>
                    <a:pt x="9" y="15"/>
                  </a:cubicBezTo>
                  <a:cubicBezTo>
                    <a:pt x="4" y="15"/>
                    <a:pt x="0" y="19"/>
                    <a:pt x="0" y="24"/>
                  </a:cubicBezTo>
                  <a:cubicBezTo>
                    <a:pt x="0" y="27"/>
                    <a:pt x="0" y="29"/>
                    <a:pt x="2" y="31"/>
                  </a:cubicBezTo>
                  <a:cubicBezTo>
                    <a:pt x="4" y="33"/>
                    <a:pt x="6"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7" name="Freeform 57"/>
            <p:cNvSpPr/>
            <p:nvPr/>
          </p:nvSpPr>
          <p:spPr bwMode="auto">
            <a:xfrm>
              <a:off x="2001" y="3622"/>
              <a:ext cx="286" cy="69"/>
            </a:xfrm>
            <a:custGeom>
              <a:avLst/>
              <a:gdLst>
                <a:gd name="T0" fmla="*/ 81 w 158"/>
                <a:gd name="T1" fmla="*/ 27 h 38"/>
                <a:gd name="T2" fmla="*/ 82 w 158"/>
                <a:gd name="T3" fmla="*/ 27 h 38"/>
                <a:gd name="T4" fmla="*/ 92 w 158"/>
                <a:gd name="T5" fmla="*/ 25 h 38"/>
                <a:gd name="T6" fmla="*/ 94 w 158"/>
                <a:gd name="T7" fmla="*/ 25 h 38"/>
                <a:gd name="T8" fmla="*/ 102 w 158"/>
                <a:gd name="T9" fmla="*/ 29 h 38"/>
                <a:gd name="T10" fmla="*/ 111 w 158"/>
                <a:gd name="T11" fmla="*/ 34 h 38"/>
                <a:gd name="T12" fmla="*/ 131 w 158"/>
                <a:gd name="T13" fmla="*/ 38 h 38"/>
                <a:gd name="T14" fmla="*/ 131 w 158"/>
                <a:gd name="T15" fmla="*/ 38 h 38"/>
                <a:gd name="T16" fmla="*/ 131 w 158"/>
                <a:gd name="T17" fmla="*/ 38 h 38"/>
                <a:gd name="T18" fmla="*/ 147 w 158"/>
                <a:gd name="T19" fmla="*/ 34 h 38"/>
                <a:gd name="T20" fmla="*/ 150 w 158"/>
                <a:gd name="T21" fmla="*/ 32 h 38"/>
                <a:gd name="T22" fmla="*/ 152 w 158"/>
                <a:gd name="T23" fmla="*/ 32 h 38"/>
                <a:gd name="T24" fmla="*/ 157 w 158"/>
                <a:gd name="T25" fmla="*/ 27 h 38"/>
                <a:gd name="T26" fmla="*/ 157 w 158"/>
                <a:gd name="T27" fmla="*/ 20 h 38"/>
                <a:gd name="T28" fmla="*/ 148 w 158"/>
                <a:gd name="T29" fmla="*/ 14 h 38"/>
                <a:gd name="T30" fmla="*/ 144 w 158"/>
                <a:gd name="T31" fmla="*/ 15 h 38"/>
                <a:gd name="T32" fmla="*/ 139 w 158"/>
                <a:gd name="T33" fmla="*/ 17 h 38"/>
                <a:gd name="T34" fmla="*/ 131 w 158"/>
                <a:gd name="T35" fmla="*/ 19 h 38"/>
                <a:gd name="T36" fmla="*/ 130 w 158"/>
                <a:gd name="T37" fmla="*/ 19 h 38"/>
                <a:gd name="T38" fmla="*/ 118 w 158"/>
                <a:gd name="T39" fmla="*/ 16 h 38"/>
                <a:gd name="T40" fmla="*/ 112 w 158"/>
                <a:gd name="T41" fmla="*/ 13 h 38"/>
                <a:gd name="T42" fmla="*/ 98 w 158"/>
                <a:gd name="T43" fmla="*/ 6 h 38"/>
                <a:gd name="T44" fmla="*/ 92 w 158"/>
                <a:gd name="T45" fmla="*/ 6 h 38"/>
                <a:gd name="T46" fmla="*/ 76 w 158"/>
                <a:gd name="T47" fmla="*/ 9 h 38"/>
                <a:gd name="T48" fmla="*/ 75 w 158"/>
                <a:gd name="T49" fmla="*/ 9 h 38"/>
                <a:gd name="T50" fmla="*/ 69 w 158"/>
                <a:gd name="T51" fmla="*/ 10 h 38"/>
                <a:gd name="T52" fmla="*/ 62 w 158"/>
                <a:gd name="T53" fmla="*/ 9 h 38"/>
                <a:gd name="T54" fmla="*/ 55 w 158"/>
                <a:gd name="T55" fmla="*/ 6 h 38"/>
                <a:gd name="T56" fmla="*/ 43 w 158"/>
                <a:gd name="T57" fmla="*/ 0 h 38"/>
                <a:gd name="T58" fmla="*/ 38 w 158"/>
                <a:gd name="T59" fmla="*/ 0 h 38"/>
                <a:gd name="T60" fmla="*/ 20 w 158"/>
                <a:gd name="T61" fmla="*/ 6 h 38"/>
                <a:gd name="T62" fmla="*/ 12 w 158"/>
                <a:gd name="T63" fmla="*/ 10 h 38"/>
                <a:gd name="T64" fmla="*/ 11 w 158"/>
                <a:gd name="T65" fmla="*/ 10 h 38"/>
                <a:gd name="T66" fmla="*/ 9 w 158"/>
                <a:gd name="T67" fmla="*/ 10 h 38"/>
                <a:gd name="T68" fmla="*/ 0 w 158"/>
                <a:gd name="T69" fmla="*/ 17 h 38"/>
                <a:gd name="T70" fmla="*/ 2 w 158"/>
                <a:gd name="T71" fmla="*/ 24 h 38"/>
                <a:gd name="T72" fmla="*/ 8 w 158"/>
                <a:gd name="T73" fmla="*/ 28 h 38"/>
                <a:gd name="T74" fmla="*/ 12 w 158"/>
                <a:gd name="T75" fmla="*/ 29 h 38"/>
                <a:gd name="T76" fmla="*/ 30 w 158"/>
                <a:gd name="T77" fmla="*/ 22 h 38"/>
                <a:gd name="T78" fmla="*/ 38 w 158"/>
                <a:gd name="T79" fmla="*/ 19 h 38"/>
                <a:gd name="T80" fmla="*/ 39 w 158"/>
                <a:gd name="T81" fmla="*/ 19 h 38"/>
                <a:gd name="T82" fmla="*/ 46 w 158"/>
                <a:gd name="T83" fmla="*/ 22 h 38"/>
                <a:gd name="T84" fmla="*/ 57 w 158"/>
                <a:gd name="T85" fmla="*/ 27 h 38"/>
                <a:gd name="T86" fmla="*/ 69 w 158"/>
                <a:gd name="T87" fmla="*/ 29 h 38"/>
                <a:gd name="T88" fmla="*/ 81 w 158"/>
                <a:gd name="T8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 h="38">
                  <a:moveTo>
                    <a:pt x="81" y="27"/>
                  </a:moveTo>
                  <a:cubicBezTo>
                    <a:pt x="82" y="27"/>
                    <a:pt x="82" y="27"/>
                    <a:pt x="82" y="27"/>
                  </a:cubicBezTo>
                  <a:cubicBezTo>
                    <a:pt x="86" y="25"/>
                    <a:pt x="89" y="25"/>
                    <a:pt x="92" y="25"/>
                  </a:cubicBezTo>
                  <a:cubicBezTo>
                    <a:pt x="92" y="25"/>
                    <a:pt x="93" y="25"/>
                    <a:pt x="94" y="25"/>
                  </a:cubicBezTo>
                  <a:cubicBezTo>
                    <a:pt x="96" y="25"/>
                    <a:pt x="99" y="27"/>
                    <a:pt x="102" y="29"/>
                  </a:cubicBezTo>
                  <a:cubicBezTo>
                    <a:pt x="104" y="30"/>
                    <a:pt x="107" y="32"/>
                    <a:pt x="111" y="34"/>
                  </a:cubicBezTo>
                  <a:cubicBezTo>
                    <a:pt x="115" y="36"/>
                    <a:pt x="123" y="38"/>
                    <a:pt x="131" y="38"/>
                  </a:cubicBezTo>
                  <a:cubicBezTo>
                    <a:pt x="131" y="38"/>
                    <a:pt x="131" y="38"/>
                    <a:pt x="131" y="38"/>
                  </a:cubicBezTo>
                  <a:cubicBezTo>
                    <a:pt x="131" y="38"/>
                    <a:pt x="131" y="38"/>
                    <a:pt x="131" y="38"/>
                  </a:cubicBezTo>
                  <a:cubicBezTo>
                    <a:pt x="138" y="38"/>
                    <a:pt x="142" y="36"/>
                    <a:pt x="147" y="34"/>
                  </a:cubicBezTo>
                  <a:cubicBezTo>
                    <a:pt x="148" y="33"/>
                    <a:pt x="149" y="33"/>
                    <a:pt x="150" y="32"/>
                  </a:cubicBezTo>
                  <a:cubicBezTo>
                    <a:pt x="151" y="32"/>
                    <a:pt x="152" y="32"/>
                    <a:pt x="152" y="32"/>
                  </a:cubicBezTo>
                  <a:cubicBezTo>
                    <a:pt x="154" y="31"/>
                    <a:pt x="156" y="29"/>
                    <a:pt x="157" y="27"/>
                  </a:cubicBezTo>
                  <a:cubicBezTo>
                    <a:pt x="158" y="24"/>
                    <a:pt x="157" y="22"/>
                    <a:pt x="157" y="20"/>
                  </a:cubicBezTo>
                  <a:cubicBezTo>
                    <a:pt x="155" y="16"/>
                    <a:pt x="152" y="14"/>
                    <a:pt x="148" y="14"/>
                  </a:cubicBezTo>
                  <a:cubicBezTo>
                    <a:pt x="146" y="14"/>
                    <a:pt x="145" y="14"/>
                    <a:pt x="144" y="15"/>
                  </a:cubicBezTo>
                  <a:cubicBezTo>
                    <a:pt x="142" y="15"/>
                    <a:pt x="140" y="16"/>
                    <a:pt x="139" y="17"/>
                  </a:cubicBezTo>
                  <a:cubicBezTo>
                    <a:pt x="136" y="18"/>
                    <a:pt x="133" y="19"/>
                    <a:pt x="131" y="19"/>
                  </a:cubicBezTo>
                  <a:cubicBezTo>
                    <a:pt x="130" y="19"/>
                    <a:pt x="130" y="19"/>
                    <a:pt x="130" y="19"/>
                  </a:cubicBezTo>
                  <a:cubicBezTo>
                    <a:pt x="127" y="19"/>
                    <a:pt x="122" y="18"/>
                    <a:pt x="118" y="16"/>
                  </a:cubicBezTo>
                  <a:cubicBezTo>
                    <a:pt x="116" y="16"/>
                    <a:pt x="114" y="14"/>
                    <a:pt x="112" y="13"/>
                  </a:cubicBezTo>
                  <a:cubicBezTo>
                    <a:pt x="108" y="10"/>
                    <a:pt x="103" y="7"/>
                    <a:pt x="98" y="6"/>
                  </a:cubicBezTo>
                  <a:cubicBezTo>
                    <a:pt x="96" y="6"/>
                    <a:pt x="94" y="6"/>
                    <a:pt x="92" y="6"/>
                  </a:cubicBezTo>
                  <a:cubicBezTo>
                    <a:pt x="86" y="6"/>
                    <a:pt x="81" y="7"/>
                    <a:pt x="76" y="9"/>
                  </a:cubicBezTo>
                  <a:cubicBezTo>
                    <a:pt x="75" y="9"/>
                    <a:pt x="75" y="9"/>
                    <a:pt x="75" y="9"/>
                  </a:cubicBezTo>
                  <a:cubicBezTo>
                    <a:pt x="73" y="10"/>
                    <a:pt x="71" y="10"/>
                    <a:pt x="69" y="10"/>
                  </a:cubicBezTo>
                  <a:cubicBezTo>
                    <a:pt x="66" y="10"/>
                    <a:pt x="64" y="10"/>
                    <a:pt x="62" y="9"/>
                  </a:cubicBezTo>
                  <a:cubicBezTo>
                    <a:pt x="60" y="9"/>
                    <a:pt x="58" y="7"/>
                    <a:pt x="55" y="6"/>
                  </a:cubicBezTo>
                  <a:cubicBezTo>
                    <a:pt x="52" y="4"/>
                    <a:pt x="48" y="1"/>
                    <a:pt x="43" y="0"/>
                  </a:cubicBezTo>
                  <a:cubicBezTo>
                    <a:pt x="41" y="0"/>
                    <a:pt x="39" y="0"/>
                    <a:pt x="38" y="0"/>
                  </a:cubicBezTo>
                  <a:cubicBezTo>
                    <a:pt x="30" y="0"/>
                    <a:pt x="24" y="3"/>
                    <a:pt x="20" y="6"/>
                  </a:cubicBezTo>
                  <a:cubicBezTo>
                    <a:pt x="17" y="8"/>
                    <a:pt x="14" y="10"/>
                    <a:pt x="12" y="10"/>
                  </a:cubicBezTo>
                  <a:cubicBezTo>
                    <a:pt x="12" y="10"/>
                    <a:pt x="12" y="10"/>
                    <a:pt x="11" y="10"/>
                  </a:cubicBezTo>
                  <a:cubicBezTo>
                    <a:pt x="11" y="10"/>
                    <a:pt x="10" y="10"/>
                    <a:pt x="9" y="10"/>
                  </a:cubicBezTo>
                  <a:cubicBezTo>
                    <a:pt x="5" y="10"/>
                    <a:pt x="1" y="13"/>
                    <a:pt x="0" y="17"/>
                  </a:cubicBezTo>
                  <a:cubicBezTo>
                    <a:pt x="0" y="20"/>
                    <a:pt x="0" y="22"/>
                    <a:pt x="2" y="24"/>
                  </a:cubicBezTo>
                  <a:cubicBezTo>
                    <a:pt x="3" y="27"/>
                    <a:pt x="5" y="28"/>
                    <a:pt x="8" y="28"/>
                  </a:cubicBezTo>
                  <a:cubicBezTo>
                    <a:pt x="9" y="29"/>
                    <a:pt x="11" y="29"/>
                    <a:pt x="12" y="29"/>
                  </a:cubicBezTo>
                  <a:cubicBezTo>
                    <a:pt x="20" y="29"/>
                    <a:pt x="25" y="25"/>
                    <a:pt x="30" y="22"/>
                  </a:cubicBezTo>
                  <a:cubicBezTo>
                    <a:pt x="33" y="20"/>
                    <a:pt x="36" y="19"/>
                    <a:pt x="38" y="19"/>
                  </a:cubicBezTo>
                  <a:cubicBezTo>
                    <a:pt x="38" y="19"/>
                    <a:pt x="38" y="19"/>
                    <a:pt x="39" y="19"/>
                  </a:cubicBezTo>
                  <a:cubicBezTo>
                    <a:pt x="41" y="19"/>
                    <a:pt x="43" y="20"/>
                    <a:pt x="46" y="22"/>
                  </a:cubicBezTo>
                  <a:cubicBezTo>
                    <a:pt x="49" y="24"/>
                    <a:pt x="53" y="26"/>
                    <a:pt x="57" y="27"/>
                  </a:cubicBezTo>
                  <a:cubicBezTo>
                    <a:pt x="61" y="28"/>
                    <a:pt x="65" y="29"/>
                    <a:pt x="69" y="29"/>
                  </a:cubicBezTo>
                  <a:cubicBezTo>
                    <a:pt x="73" y="29"/>
                    <a:pt x="77" y="28"/>
                    <a:pt x="8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8" name="Freeform 58"/>
            <p:cNvSpPr/>
            <p:nvPr/>
          </p:nvSpPr>
          <p:spPr bwMode="auto">
            <a:xfrm>
              <a:off x="2110" y="3664"/>
              <a:ext cx="239" cy="183"/>
            </a:xfrm>
            <a:custGeom>
              <a:avLst/>
              <a:gdLst>
                <a:gd name="T0" fmla="*/ 132 w 132"/>
                <a:gd name="T1" fmla="*/ 7 h 101"/>
                <a:gd name="T2" fmla="*/ 127 w 132"/>
                <a:gd name="T3" fmla="*/ 2 h 101"/>
                <a:gd name="T4" fmla="*/ 123 w 132"/>
                <a:gd name="T5" fmla="*/ 0 h 101"/>
                <a:gd name="T6" fmla="*/ 114 w 132"/>
                <a:gd name="T7" fmla="*/ 5 h 101"/>
                <a:gd name="T8" fmla="*/ 114 w 132"/>
                <a:gd name="T9" fmla="*/ 6 h 101"/>
                <a:gd name="T10" fmla="*/ 111 w 132"/>
                <a:gd name="T11" fmla="*/ 11 h 101"/>
                <a:gd name="T12" fmla="*/ 107 w 132"/>
                <a:gd name="T13" fmla="*/ 17 h 101"/>
                <a:gd name="T14" fmla="*/ 95 w 132"/>
                <a:gd name="T15" fmla="*/ 23 h 101"/>
                <a:gd name="T16" fmla="*/ 88 w 132"/>
                <a:gd name="T17" fmla="*/ 24 h 101"/>
                <a:gd name="T18" fmla="*/ 73 w 132"/>
                <a:gd name="T19" fmla="*/ 27 h 101"/>
                <a:gd name="T20" fmla="*/ 57 w 132"/>
                <a:gd name="T21" fmla="*/ 42 h 101"/>
                <a:gd name="T22" fmla="*/ 57 w 132"/>
                <a:gd name="T23" fmla="*/ 43 h 101"/>
                <a:gd name="T24" fmla="*/ 46 w 132"/>
                <a:gd name="T25" fmla="*/ 52 h 101"/>
                <a:gd name="T26" fmla="*/ 39 w 132"/>
                <a:gd name="T27" fmla="*/ 53 h 101"/>
                <a:gd name="T28" fmla="*/ 26 w 132"/>
                <a:gd name="T29" fmla="*/ 56 h 101"/>
                <a:gd name="T30" fmla="*/ 11 w 132"/>
                <a:gd name="T31" fmla="*/ 75 h 101"/>
                <a:gd name="T32" fmla="*/ 7 w 132"/>
                <a:gd name="T33" fmla="*/ 83 h 101"/>
                <a:gd name="T34" fmla="*/ 2 w 132"/>
                <a:gd name="T35" fmla="*/ 96 h 101"/>
                <a:gd name="T36" fmla="*/ 11 w 132"/>
                <a:gd name="T37" fmla="*/ 101 h 101"/>
                <a:gd name="T38" fmla="*/ 15 w 132"/>
                <a:gd name="T39" fmla="*/ 100 h 101"/>
                <a:gd name="T40" fmla="*/ 29 w 132"/>
                <a:gd name="T41" fmla="*/ 82 h 101"/>
                <a:gd name="T42" fmla="*/ 33 w 132"/>
                <a:gd name="T43" fmla="*/ 73 h 101"/>
                <a:gd name="T44" fmla="*/ 41 w 132"/>
                <a:gd name="T45" fmla="*/ 72 h 101"/>
                <a:gd name="T46" fmla="*/ 54 w 132"/>
                <a:gd name="T47" fmla="*/ 69 h 101"/>
                <a:gd name="T48" fmla="*/ 72 w 132"/>
                <a:gd name="T49" fmla="*/ 54 h 101"/>
                <a:gd name="T50" fmla="*/ 73 w 132"/>
                <a:gd name="T51" fmla="*/ 53 h 101"/>
                <a:gd name="T52" fmla="*/ 81 w 132"/>
                <a:gd name="T53" fmla="*/ 44 h 101"/>
                <a:gd name="T54" fmla="*/ 90 w 132"/>
                <a:gd name="T55" fmla="*/ 43 h 101"/>
                <a:gd name="T56" fmla="*/ 100 w 132"/>
                <a:gd name="T57" fmla="*/ 41 h 101"/>
                <a:gd name="T58" fmla="*/ 119 w 132"/>
                <a:gd name="T59" fmla="*/ 32 h 101"/>
                <a:gd name="T60" fmla="*/ 128 w 132"/>
                <a:gd name="T61" fmla="*/ 19 h 101"/>
                <a:gd name="T62" fmla="*/ 130 w 132"/>
                <a:gd name="T63" fmla="*/ 15 h 101"/>
                <a:gd name="T64" fmla="*/ 131 w 132"/>
                <a:gd name="T65" fmla="*/ 14 h 101"/>
                <a:gd name="T66" fmla="*/ 132 w 132"/>
                <a:gd name="T67" fmla="*/ 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2" h="101">
                  <a:moveTo>
                    <a:pt x="132" y="7"/>
                  </a:moveTo>
                  <a:cubicBezTo>
                    <a:pt x="131" y="5"/>
                    <a:pt x="129" y="3"/>
                    <a:pt x="127" y="2"/>
                  </a:cubicBezTo>
                  <a:cubicBezTo>
                    <a:pt x="126" y="1"/>
                    <a:pt x="124" y="0"/>
                    <a:pt x="123" y="0"/>
                  </a:cubicBezTo>
                  <a:cubicBezTo>
                    <a:pt x="119" y="0"/>
                    <a:pt x="116" y="2"/>
                    <a:pt x="114" y="5"/>
                  </a:cubicBezTo>
                  <a:cubicBezTo>
                    <a:pt x="114" y="6"/>
                    <a:pt x="114" y="6"/>
                    <a:pt x="114" y="6"/>
                  </a:cubicBezTo>
                  <a:cubicBezTo>
                    <a:pt x="113" y="7"/>
                    <a:pt x="112" y="9"/>
                    <a:pt x="111" y="11"/>
                  </a:cubicBezTo>
                  <a:cubicBezTo>
                    <a:pt x="110" y="14"/>
                    <a:pt x="109" y="16"/>
                    <a:pt x="107" y="17"/>
                  </a:cubicBezTo>
                  <a:cubicBezTo>
                    <a:pt x="104" y="20"/>
                    <a:pt x="100" y="22"/>
                    <a:pt x="95" y="23"/>
                  </a:cubicBezTo>
                  <a:cubicBezTo>
                    <a:pt x="93" y="24"/>
                    <a:pt x="91" y="24"/>
                    <a:pt x="88" y="24"/>
                  </a:cubicBezTo>
                  <a:cubicBezTo>
                    <a:pt x="83" y="24"/>
                    <a:pt x="78" y="25"/>
                    <a:pt x="73" y="27"/>
                  </a:cubicBezTo>
                  <a:cubicBezTo>
                    <a:pt x="65" y="32"/>
                    <a:pt x="61" y="37"/>
                    <a:pt x="57" y="42"/>
                  </a:cubicBezTo>
                  <a:cubicBezTo>
                    <a:pt x="57" y="43"/>
                    <a:pt x="57" y="43"/>
                    <a:pt x="57" y="43"/>
                  </a:cubicBezTo>
                  <a:cubicBezTo>
                    <a:pt x="54" y="47"/>
                    <a:pt x="51" y="50"/>
                    <a:pt x="46" y="52"/>
                  </a:cubicBezTo>
                  <a:cubicBezTo>
                    <a:pt x="44" y="52"/>
                    <a:pt x="42" y="53"/>
                    <a:pt x="39" y="53"/>
                  </a:cubicBezTo>
                  <a:cubicBezTo>
                    <a:pt x="35" y="54"/>
                    <a:pt x="30" y="54"/>
                    <a:pt x="26" y="56"/>
                  </a:cubicBezTo>
                  <a:cubicBezTo>
                    <a:pt x="16" y="61"/>
                    <a:pt x="13" y="69"/>
                    <a:pt x="11" y="75"/>
                  </a:cubicBezTo>
                  <a:cubicBezTo>
                    <a:pt x="10" y="80"/>
                    <a:pt x="9" y="82"/>
                    <a:pt x="7" y="83"/>
                  </a:cubicBezTo>
                  <a:cubicBezTo>
                    <a:pt x="2" y="86"/>
                    <a:pt x="0" y="91"/>
                    <a:pt x="2" y="96"/>
                  </a:cubicBezTo>
                  <a:cubicBezTo>
                    <a:pt x="4" y="99"/>
                    <a:pt x="7" y="101"/>
                    <a:pt x="11" y="101"/>
                  </a:cubicBezTo>
                  <a:cubicBezTo>
                    <a:pt x="12" y="101"/>
                    <a:pt x="14" y="101"/>
                    <a:pt x="15" y="100"/>
                  </a:cubicBezTo>
                  <a:cubicBezTo>
                    <a:pt x="24" y="96"/>
                    <a:pt x="27" y="88"/>
                    <a:pt x="29" y="82"/>
                  </a:cubicBezTo>
                  <a:cubicBezTo>
                    <a:pt x="30" y="77"/>
                    <a:pt x="31" y="74"/>
                    <a:pt x="33" y="73"/>
                  </a:cubicBezTo>
                  <a:cubicBezTo>
                    <a:pt x="35" y="73"/>
                    <a:pt x="38" y="72"/>
                    <a:pt x="41" y="72"/>
                  </a:cubicBezTo>
                  <a:cubicBezTo>
                    <a:pt x="45" y="71"/>
                    <a:pt x="49" y="71"/>
                    <a:pt x="54" y="69"/>
                  </a:cubicBezTo>
                  <a:cubicBezTo>
                    <a:pt x="61" y="66"/>
                    <a:pt x="68" y="61"/>
                    <a:pt x="72" y="54"/>
                  </a:cubicBezTo>
                  <a:cubicBezTo>
                    <a:pt x="73" y="53"/>
                    <a:pt x="73" y="53"/>
                    <a:pt x="73" y="53"/>
                  </a:cubicBezTo>
                  <a:cubicBezTo>
                    <a:pt x="76" y="48"/>
                    <a:pt x="78" y="46"/>
                    <a:pt x="81" y="44"/>
                  </a:cubicBezTo>
                  <a:cubicBezTo>
                    <a:pt x="83" y="43"/>
                    <a:pt x="86" y="43"/>
                    <a:pt x="90" y="43"/>
                  </a:cubicBezTo>
                  <a:cubicBezTo>
                    <a:pt x="93" y="42"/>
                    <a:pt x="96" y="42"/>
                    <a:pt x="100" y="41"/>
                  </a:cubicBezTo>
                  <a:cubicBezTo>
                    <a:pt x="104" y="40"/>
                    <a:pt x="112" y="37"/>
                    <a:pt x="119" y="32"/>
                  </a:cubicBezTo>
                  <a:cubicBezTo>
                    <a:pt x="124" y="28"/>
                    <a:pt x="126" y="23"/>
                    <a:pt x="128" y="19"/>
                  </a:cubicBezTo>
                  <a:cubicBezTo>
                    <a:pt x="129" y="18"/>
                    <a:pt x="130" y="17"/>
                    <a:pt x="130" y="15"/>
                  </a:cubicBezTo>
                  <a:cubicBezTo>
                    <a:pt x="131" y="14"/>
                    <a:pt x="131" y="14"/>
                    <a:pt x="131" y="14"/>
                  </a:cubicBezTo>
                  <a:cubicBezTo>
                    <a:pt x="132" y="12"/>
                    <a:pt x="132" y="10"/>
                    <a:pt x="13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59" name="Freeform 59"/>
            <p:cNvSpPr/>
            <p:nvPr/>
          </p:nvSpPr>
          <p:spPr bwMode="auto">
            <a:xfrm>
              <a:off x="5858" y="3668"/>
              <a:ext cx="249" cy="203"/>
            </a:xfrm>
            <a:custGeom>
              <a:avLst/>
              <a:gdLst>
                <a:gd name="T0" fmla="*/ 85 w 137"/>
                <a:gd name="T1" fmla="*/ 60 h 112"/>
                <a:gd name="T2" fmla="*/ 130 w 137"/>
                <a:gd name="T3" fmla="*/ 19 h 112"/>
                <a:gd name="T4" fmla="*/ 135 w 137"/>
                <a:gd name="T5" fmla="*/ 6 h 112"/>
                <a:gd name="T6" fmla="*/ 122 w 137"/>
                <a:gd name="T7" fmla="*/ 0 h 112"/>
                <a:gd name="T8" fmla="*/ 15 w 137"/>
                <a:gd name="T9" fmla="*/ 0 h 112"/>
                <a:gd name="T10" fmla="*/ 1 w 137"/>
                <a:gd name="T11" fmla="*/ 6 h 112"/>
                <a:gd name="T12" fmla="*/ 6 w 137"/>
                <a:gd name="T13" fmla="*/ 19 h 112"/>
                <a:gd name="T14" fmla="*/ 52 w 137"/>
                <a:gd name="T15" fmla="*/ 60 h 112"/>
                <a:gd name="T16" fmla="*/ 63 w 137"/>
                <a:gd name="T17" fmla="*/ 65 h 112"/>
                <a:gd name="T18" fmla="*/ 63 w 137"/>
                <a:gd name="T19" fmla="*/ 104 h 112"/>
                <a:gd name="T20" fmla="*/ 48 w 137"/>
                <a:gd name="T21" fmla="*/ 104 h 112"/>
                <a:gd name="T22" fmla="*/ 44 w 137"/>
                <a:gd name="T23" fmla="*/ 108 h 112"/>
                <a:gd name="T24" fmla="*/ 48 w 137"/>
                <a:gd name="T25" fmla="*/ 112 h 112"/>
                <a:gd name="T26" fmla="*/ 89 w 137"/>
                <a:gd name="T27" fmla="*/ 112 h 112"/>
                <a:gd name="T28" fmla="*/ 93 w 137"/>
                <a:gd name="T29" fmla="*/ 108 h 112"/>
                <a:gd name="T30" fmla="*/ 89 w 137"/>
                <a:gd name="T31" fmla="*/ 104 h 112"/>
                <a:gd name="T32" fmla="*/ 74 w 137"/>
                <a:gd name="T33" fmla="*/ 104 h 112"/>
                <a:gd name="T34" fmla="*/ 74 w 137"/>
                <a:gd name="T35" fmla="*/ 65 h 112"/>
                <a:gd name="T36" fmla="*/ 85 w 137"/>
                <a:gd name="T37" fmla="*/ 6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 h="112">
                  <a:moveTo>
                    <a:pt x="85" y="60"/>
                  </a:moveTo>
                  <a:cubicBezTo>
                    <a:pt x="130" y="19"/>
                    <a:pt x="130" y="19"/>
                    <a:pt x="130" y="19"/>
                  </a:cubicBezTo>
                  <a:cubicBezTo>
                    <a:pt x="137" y="13"/>
                    <a:pt x="136" y="8"/>
                    <a:pt x="135" y="6"/>
                  </a:cubicBezTo>
                  <a:cubicBezTo>
                    <a:pt x="135" y="4"/>
                    <a:pt x="132" y="0"/>
                    <a:pt x="122" y="0"/>
                  </a:cubicBezTo>
                  <a:cubicBezTo>
                    <a:pt x="15" y="0"/>
                    <a:pt x="15" y="0"/>
                    <a:pt x="15" y="0"/>
                  </a:cubicBezTo>
                  <a:cubicBezTo>
                    <a:pt x="5" y="0"/>
                    <a:pt x="2" y="4"/>
                    <a:pt x="1" y="6"/>
                  </a:cubicBezTo>
                  <a:cubicBezTo>
                    <a:pt x="0" y="8"/>
                    <a:pt x="0" y="13"/>
                    <a:pt x="6" y="19"/>
                  </a:cubicBezTo>
                  <a:cubicBezTo>
                    <a:pt x="52" y="60"/>
                    <a:pt x="52" y="60"/>
                    <a:pt x="52" y="60"/>
                  </a:cubicBezTo>
                  <a:cubicBezTo>
                    <a:pt x="55" y="63"/>
                    <a:pt x="59" y="64"/>
                    <a:pt x="63" y="65"/>
                  </a:cubicBezTo>
                  <a:cubicBezTo>
                    <a:pt x="63" y="104"/>
                    <a:pt x="63" y="104"/>
                    <a:pt x="63" y="104"/>
                  </a:cubicBezTo>
                  <a:cubicBezTo>
                    <a:pt x="48" y="104"/>
                    <a:pt x="48" y="104"/>
                    <a:pt x="48" y="104"/>
                  </a:cubicBezTo>
                  <a:cubicBezTo>
                    <a:pt x="45" y="104"/>
                    <a:pt x="44" y="106"/>
                    <a:pt x="44" y="108"/>
                  </a:cubicBezTo>
                  <a:cubicBezTo>
                    <a:pt x="44" y="110"/>
                    <a:pt x="45" y="112"/>
                    <a:pt x="48" y="112"/>
                  </a:cubicBezTo>
                  <a:cubicBezTo>
                    <a:pt x="89" y="112"/>
                    <a:pt x="89" y="112"/>
                    <a:pt x="89" y="112"/>
                  </a:cubicBezTo>
                  <a:cubicBezTo>
                    <a:pt x="91" y="112"/>
                    <a:pt x="93" y="110"/>
                    <a:pt x="93" y="108"/>
                  </a:cubicBezTo>
                  <a:cubicBezTo>
                    <a:pt x="93" y="106"/>
                    <a:pt x="91" y="104"/>
                    <a:pt x="89" y="104"/>
                  </a:cubicBezTo>
                  <a:cubicBezTo>
                    <a:pt x="74" y="104"/>
                    <a:pt x="74" y="104"/>
                    <a:pt x="74" y="104"/>
                  </a:cubicBezTo>
                  <a:cubicBezTo>
                    <a:pt x="74" y="65"/>
                    <a:pt x="74" y="65"/>
                    <a:pt x="74" y="65"/>
                  </a:cubicBezTo>
                  <a:cubicBezTo>
                    <a:pt x="78" y="64"/>
                    <a:pt x="82" y="63"/>
                    <a:pt x="8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0" name="Freeform 60"/>
            <p:cNvSpPr/>
            <p:nvPr/>
          </p:nvSpPr>
          <p:spPr bwMode="auto">
            <a:xfrm>
              <a:off x="5924" y="3522"/>
              <a:ext cx="116" cy="51"/>
            </a:xfrm>
            <a:custGeom>
              <a:avLst/>
              <a:gdLst>
                <a:gd name="T0" fmla="*/ 32 w 64"/>
                <a:gd name="T1" fmla="*/ 28 h 28"/>
                <a:gd name="T2" fmla="*/ 32 w 64"/>
                <a:gd name="T3" fmla="*/ 28 h 28"/>
                <a:gd name="T4" fmla="*/ 53 w 64"/>
                <a:gd name="T5" fmla="*/ 22 h 28"/>
                <a:gd name="T6" fmla="*/ 64 w 64"/>
                <a:gd name="T7" fmla="*/ 24 h 28"/>
                <a:gd name="T8" fmla="*/ 32 w 64"/>
                <a:gd name="T9" fmla="*/ 0 h 28"/>
                <a:gd name="T10" fmla="*/ 0 w 64"/>
                <a:gd name="T11" fmla="*/ 24 h 28"/>
                <a:gd name="T12" fmla="*/ 12 w 64"/>
                <a:gd name="T13" fmla="*/ 22 h 28"/>
                <a:gd name="T14" fmla="*/ 32 w 6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8">
                  <a:moveTo>
                    <a:pt x="32" y="28"/>
                  </a:moveTo>
                  <a:cubicBezTo>
                    <a:pt x="32" y="28"/>
                    <a:pt x="32" y="28"/>
                    <a:pt x="32" y="28"/>
                  </a:cubicBezTo>
                  <a:cubicBezTo>
                    <a:pt x="39" y="24"/>
                    <a:pt x="46" y="22"/>
                    <a:pt x="53" y="22"/>
                  </a:cubicBezTo>
                  <a:cubicBezTo>
                    <a:pt x="57" y="22"/>
                    <a:pt x="61" y="23"/>
                    <a:pt x="64" y="24"/>
                  </a:cubicBezTo>
                  <a:cubicBezTo>
                    <a:pt x="62" y="10"/>
                    <a:pt x="48" y="0"/>
                    <a:pt x="32" y="0"/>
                  </a:cubicBezTo>
                  <a:cubicBezTo>
                    <a:pt x="16" y="0"/>
                    <a:pt x="3" y="11"/>
                    <a:pt x="0" y="24"/>
                  </a:cubicBezTo>
                  <a:cubicBezTo>
                    <a:pt x="4" y="23"/>
                    <a:pt x="8" y="22"/>
                    <a:pt x="12" y="22"/>
                  </a:cubicBezTo>
                  <a:cubicBezTo>
                    <a:pt x="19" y="22"/>
                    <a:pt x="26" y="24"/>
                    <a:pt x="3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1" name="Freeform 61"/>
            <p:cNvSpPr/>
            <p:nvPr/>
          </p:nvSpPr>
          <p:spPr bwMode="auto">
            <a:xfrm>
              <a:off x="5996" y="3577"/>
              <a:ext cx="84" cy="72"/>
            </a:xfrm>
            <a:custGeom>
              <a:avLst/>
              <a:gdLst>
                <a:gd name="T0" fmla="*/ 0 w 46"/>
                <a:gd name="T1" fmla="*/ 3 h 40"/>
                <a:gd name="T2" fmla="*/ 12 w 46"/>
                <a:gd name="T3" fmla="*/ 29 h 40"/>
                <a:gd name="T4" fmla="*/ 11 w 46"/>
                <a:gd name="T5" fmla="*/ 40 h 40"/>
                <a:gd name="T6" fmla="*/ 44 w 46"/>
                <a:gd name="T7" fmla="*/ 40 h 40"/>
                <a:gd name="T8" fmla="*/ 46 w 46"/>
                <a:gd name="T9" fmla="*/ 29 h 40"/>
                <a:gd name="T10" fmla="*/ 13 w 46"/>
                <a:gd name="T11" fmla="*/ 0 h 40"/>
                <a:gd name="T12" fmla="*/ 0 w 46"/>
                <a:gd name="T13" fmla="*/ 3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0" y="3"/>
                  </a:moveTo>
                  <a:cubicBezTo>
                    <a:pt x="8" y="10"/>
                    <a:pt x="12" y="19"/>
                    <a:pt x="12" y="29"/>
                  </a:cubicBezTo>
                  <a:cubicBezTo>
                    <a:pt x="12" y="33"/>
                    <a:pt x="12" y="36"/>
                    <a:pt x="11" y="40"/>
                  </a:cubicBezTo>
                  <a:cubicBezTo>
                    <a:pt x="44" y="40"/>
                    <a:pt x="44" y="40"/>
                    <a:pt x="44" y="40"/>
                  </a:cubicBezTo>
                  <a:cubicBezTo>
                    <a:pt x="45" y="36"/>
                    <a:pt x="46" y="33"/>
                    <a:pt x="46" y="29"/>
                  </a:cubicBezTo>
                  <a:cubicBezTo>
                    <a:pt x="46" y="13"/>
                    <a:pt x="31" y="0"/>
                    <a:pt x="13" y="0"/>
                  </a:cubicBezTo>
                  <a:cubicBezTo>
                    <a:pt x="8" y="0"/>
                    <a:pt x="4"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2" name="Freeform 62"/>
            <p:cNvSpPr/>
            <p:nvPr/>
          </p:nvSpPr>
          <p:spPr bwMode="auto">
            <a:xfrm>
              <a:off x="5885" y="3577"/>
              <a:ext cx="118" cy="72"/>
            </a:xfrm>
            <a:custGeom>
              <a:avLst/>
              <a:gdLst>
                <a:gd name="T0" fmla="*/ 63 w 65"/>
                <a:gd name="T1" fmla="*/ 40 h 40"/>
                <a:gd name="T2" fmla="*/ 65 w 65"/>
                <a:gd name="T3" fmla="*/ 29 h 40"/>
                <a:gd name="T4" fmla="*/ 33 w 65"/>
                <a:gd name="T5" fmla="*/ 0 h 40"/>
                <a:gd name="T6" fmla="*/ 0 w 65"/>
                <a:gd name="T7" fmla="*/ 29 h 40"/>
                <a:gd name="T8" fmla="*/ 2 w 65"/>
                <a:gd name="T9" fmla="*/ 40 h 40"/>
                <a:gd name="T10" fmla="*/ 63 w 65"/>
                <a:gd name="T11" fmla="*/ 40 h 40"/>
              </a:gdLst>
              <a:ahLst/>
              <a:cxnLst>
                <a:cxn ang="0">
                  <a:pos x="T0" y="T1"/>
                </a:cxn>
                <a:cxn ang="0">
                  <a:pos x="T2" y="T3"/>
                </a:cxn>
                <a:cxn ang="0">
                  <a:pos x="T4" y="T5"/>
                </a:cxn>
                <a:cxn ang="0">
                  <a:pos x="T6" y="T7"/>
                </a:cxn>
                <a:cxn ang="0">
                  <a:pos x="T8" y="T9"/>
                </a:cxn>
                <a:cxn ang="0">
                  <a:pos x="T10" y="T11"/>
                </a:cxn>
              </a:cxnLst>
              <a:rect l="0" t="0" r="r" b="b"/>
              <a:pathLst>
                <a:path w="65" h="40">
                  <a:moveTo>
                    <a:pt x="63" y="40"/>
                  </a:moveTo>
                  <a:cubicBezTo>
                    <a:pt x="65" y="36"/>
                    <a:pt x="65" y="33"/>
                    <a:pt x="65" y="29"/>
                  </a:cubicBezTo>
                  <a:cubicBezTo>
                    <a:pt x="65" y="13"/>
                    <a:pt x="51" y="0"/>
                    <a:pt x="33" y="0"/>
                  </a:cubicBezTo>
                  <a:cubicBezTo>
                    <a:pt x="15" y="0"/>
                    <a:pt x="0" y="13"/>
                    <a:pt x="0" y="29"/>
                  </a:cubicBezTo>
                  <a:cubicBezTo>
                    <a:pt x="0" y="33"/>
                    <a:pt x="1" y="36"/>
                    <a:pt x="2" y="40"/>
                  </a:cubicBezTo>
                  <a:lnTo>
                    <a:pt x="63"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3" name="Freeform 63"/>
            <p:cNvSpPr/>
            <p:nvPr/>
          </p:nvSpPr>
          <p:spPr bwMode="auto">
            <a:xfrm>
              <a:off x="4329" y="3588"/>
              <a:ext cx="259" cy="118"/>
            </a:xfrm>
            <a:custGeom>
              <a:avLst/>
              <a:gdLst>
                <a:gd name="T0" fmla="*/ 139 w 143"/>
                <a:gd name="T1" fmla="*/ 65 h 65"/>
                <a:gd name="T2" fmla="*/ 4 w 143"/>
                <a:gd name="T3" fmla="*/ 65 h 65"/>
                <a:gd name="T4" fmla="*/ 1 w 143"/>
                <a:gd name="T5" fmla="*/ 64 h 65"/>
                <a:gd name="T6" fmla="*/ 1 w 143"/>
                <a:gd name="T7" fmla="*/ 61 h 65"/>
                <a:gd name="T8" fmla="*/ 56 w 143"/>
                <a:gd name="T9" fmla="*/ 14 h 65"/>
                <a:gd name="T10" fmla="*/ 56 w 143"/>
                <a:gd name="T11" fmla="*/ 13 h 65"/>
                <a:gd name="T12" fmla="*/ 72 w 143"/>
                <a:gd name="T13" fmla="*/ 0 h 65"/>
                <a:gd name="T14" fmla="*/ 88 w 143"/>
                <a:gd name="T15" fmla="*/ 13 h 65"/>
                <a:gd name="T16" fmla="*/ 88 w 143"/>
                <a:gd name="T17" fmla="*/ 14 h 65"/>
                <a:gd name="T18" fmla="*/ 143 w 143"/>
                <a:gd name="T19" fmla="*/ 61 h 65"/>
                <a:gd name="T20" fmla="*/ 142 w 143"/>
                <a:gd name="T21" fmla="*/ 64 h 65"/>
                <a:gd name="T22" fmla="*/ 139 w 143"/>
                <a:gd name="T2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65">
                  <a:moveTo>
                    <a:pt x="139" y="65"/>
                  </a:moveTo>
                  <a:cubicBezTo>
                    <a:pt x="4" y="65"/>
                    <a:pt x="4" y="65"/>
                    <a:pt x="4" y="65"/>
                  </a:cubicBezTo>
                  <a:cubicBezTo>
                    <a:pt x="3" y="65"/>
                    <a:pt x="2" y="65"/>
                    <a:pt x="1" y="64"/>
                  </a:cubicBezTo>
                  <a:cubicBezTo>
                    <a:pt x="1" y="63"/>
                    <a:pt x="0" y="62"/>
                    <a:pt x="1" y="61"/>
                  </a:cubicBezTo>
                  <a:cubicBezTo>
                    <a:pt x="4" y="38"/>
                    <a:pt x="27" y="19"/>
                    <a:pt x="56" y="14"/>
                  </a:cubicBezTo>
                  <a:cubicBezTo>
                    <a:pt x="56" y="13"/>
                    <a:pt x="56" y="13"/>
                    <a:pt x="56" y="13"/>
                  </a:cubicBezTo>
                  <a:cubicBezTo>
                    <a:pt x="56" y="6"/>
                    <a:pt x="63" y="0"/>
                    <a:pt x="72" y="0"/>
                  </a:cubicBezTo>
                  <a:cubicBezTo>
                    <a:pt x="81" y="0"/>
                    <a:pt x="88" y="6"/>
                    <a:pt x="88" y="13"/>
                  </a:cubicBezTo>
                  <a:cubicBezTo>
                    <a:pt x="88" y="13"/>
                    <a:pt x="88" y="13"/>
                    <a:pt x="88" y="14"/>
                  </a:cubicBezTo>
                  <a:cubicBezTo>
                    <a:pt x="117" y="19"/>
                    <a:pt x="139" y="38"/>
                    <a:pt x="143" y="61"/>
                  </a:cubicBezTo>
                  <a:cubicBezTo>
                    <a:pt x="143" y="62"/>
                    <a:pt x="143" y="63"/>
                    <a:pt x="142" y="64"/>
                  </a:cubicBezTo>
                  <a:cubicBezTo>
                    <a:pt x="141" y="65"/>
                    <a:pt x="140" y="65"/>
                    <a:pt x="13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4" name="Freeform 64"/>
            <p:cNvSpPr/>
            <p:nvPr/>
          </p:nvSpPr>
          <p:spPr bwMode="auto">
            <a:xfrm>
              <a:off x="4305" y="3720"/>
              <a:ext cx="307" cy="138"/>
            </a:xfrm>
            <a:custGeom>
              <a:avLst/>
              <a:gdLst>
                <a:gd name="T0" fmla="*/ 165 w 169"/>
                <a:gd name="T1" fmla="*/ 0 h 76"/>
                <a:gd name="T2" fmla="*/ 153 w 169"/>
                <a:gd name="T3" fmla="*/ 0 h 76"/>
                <a:gd name="T4" fmla="*/ 17 w 169"/>
                <a:gd name="T5" fmla="*/ 0 h 76"/>
                <a:gd name="T6" fmla="*/ 4 w 169"/>
                <a:gd name="T7" fmla="*/ 0 h 76"/>
                <a:gd name="T8" fmla="*/ 0 w 169"/>
                <a:gd name="T9" fmla="*/ 3 h 76"/>
                <a:gd name="T10" fmla="*/ 4 w 169"/>
                <a:gd name="T11" fmla="*/ 7 h 76"/>
                <a:gd name="T12" fmla="*/ 13 w 169"/>
                <a:gd name="T13" fmla="*/ 7 h 76"/>
                <a:gd name="T14" fmla="*/ 13 w 169"/>
                <a:gd name="T15" fmla="*/ 57 h 76"/>
                <a:gd name="T16" fmla="*/ 35 w 169"/>
                <a:gd name="T17" fmla="*/ 76 h 76"/>
                <a:gd name="T18" fmla="*/ 134 w 169"/>
                <a:gd name="T19" fmla="*/ 76 h 76"/>
                <a:gd name="T20" fmla="*/ 156 w 169"/>
                <a:gd name="T21" fmla="*/ 57 h 76"/>
                <a:gd name="T22" fmla="*/ 156 w 169"/>
                <a:gd name="T23" fmla="*/ 7 h 76"/>
                <a:gd name="T24" fmla="*/ 165 w 169"/>
                <a:gd name="T25" fmla="*/ 7 h 76"/>
                <a:gd name="T26" fmla="*/ 169 w 169"/>
                <a:gd name="T27" fmla="*/ 3 h 76"/>
                <a:gd name="T28" fmla="*/ 165 w 169"/>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76">
                  <a:moveTo>
                    <a:pt x="165" y="0"/>
                  </a:moveTo>
                  <a:cubicBezTo>
                    <a:pt x="153" y="0"/>
                    <a:pt x="153" y="0"/>
                    <a:pt x="153" y="0"/>
                  </a:cubicBezTo>
                  <a:cubicBezTo>
                    <a:pt x="17" y="0"/>
                    <a:pt x="17" y="0"/>
                    <a:pt x="17" y="0"/>
                  </a:cubicBezTo>
                  <a:cubicBezTo>
                    <a:pt x="4" y="0"/>
                    <a:pt x="4" y="0"/>
                    <a:pt x="4" y="0"/>
                  </a:cubicBezTo>
                  <a:cubicBezTo>
                    <a:pt x="2" y="0"/>
                    <a:pt x="0" y="1"/>
                    <a:pt x="0" y="3"/>
                  </a:cubicBezTo>
                  <a:cubicBezTo>
                    <a:pt x="0" y="5"/>
                    <a:pt x="2" y="7"/>
                    <a:pt x="4" y="7"/>
                  </a:cubicBezTo>
                  <a:cubicBezTo>
                    <a:pt x="13" y="7"/>
                    <a:pt x="13" y="7"/>
                    <a:pt x="13" y="7"/>
                  </a:cubicBezTo>
                  <a:cubicBezTo>
                    <a:pt x="13" y="57"/>
                    <a:pt x="13" y="57"/>
                    <a:pt x="13" y="57"/>
                  </a:cubicBezTo>
                  <a:cubicBezTo>
                    <a:pt x="13" y="67"/>
                    <a:pt x="23" y="76"/>
                    <a:pt x="35" y="76"/>
                  </a:cubicBezTo>
                  <a:cubicBezTo>
                    <a:pt x="134" y="76"/>
                    <a:pt x="134" y="76"/>
                    <a:pt x="134" y="76"/>
                  </a:cubicBezTo>
                  <a:cubicBezTo>
                    <a:pt x="146" y="76"/>
                    <a:pt x="156" y="67"/>
                    <a:pt x="156" y="57"/>
                  </a:cubicBezTo>
                  <a:cubicBezTo>
                    <a:pt x="156" y="7"/>
                    <a:pt x="156" y="7"/>
                    <a:pt x="156" y="7"/>
                  </a:cubicBezTo>
                  <a:cubicBezTo>
                    <a:pt x="165" y="7"/>
                    <a:pt x="165" y="7"/>
                    <a:pt x="165" y="7"/>
                  </a:cubicBezTo>
                  <a:cubicBezTo>
                    <a:pt x="167" y="7"/>
                    <a:pt x="169" y="5"/>
                    <a:pt x="169" y="3"/>
                  </a:cubicBezTo>
                  <a:cubicBezTo>
                    <a:pt x="169" y="1"/>
                    <a:pt x="167" y="0"/>
                    <a:pt x="1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5" name="Freeform 65"/>
            <p:cNvSpPr/>
            <p:nvPr/>
          </p:nvSpPr>
          <p:spPr bwMode="auto">
            <a:xfrm>
              <a:off x="4492" y="3526"/>
              <a:ext cx="13" cy="45"/>
            </a:xfrm>
            <a:custGeom>
              <a:avLst/>
              <a:gdLst>
                <a:gd name="T0" fmla="*/ 4 w 7"/>
                <a:gd name="T1" fmla="*/ 25 h 25"/>
                <a:gd name="T2" fmla="*/ 0 w 7"/>
                <a:gd name="T3" fmla="*/ 22 h 25"/>
                <a:gd name="T4" fmla="*/ 0 w 7"/>
                <a:gd name="T5" fmla="*/ 4 h 25"/>
                <a:gd name="T6" fmla="*/ 4 w 7"/>
                <a:gd name="T7" fmla="*/ 0 h 25"/>
                <a:gd name="T8" fmla="*/ 7 w 7"/>
                <a:gd name="T9" fmla="*/ 4 h 25"/>
                <a:gd name="T10" fmla="*/ 7 w 7"/>
                <a:gd name="T11" fmla="*/ 22 h 25"/>
                <a:gd name="T12" fmla="*/ 4 w 7"/>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4" y="25"/>
                  </a:moveTo>
                  <a:cubicBezTo>
                    <a:pt x="2" y="25"/>
                    <a:pt x="0" y="24"/>
                    <a:pt x="0" y="22"/>
                  </a:cubicBezTo>
                  <a:cubicBezTo>
                    <a:pt x="0" y="4"/>
                    <a:pt x="0" y="4"/>
                    <a:pt x="0" y="4"/>
                  </a:cubicBezTo>
                  <a:cubicBezTo>
                    <a:pt x="0" y="2"/>
                    <a:pt x="2" y="0"/>
                    <a:pt x="4" y="0"/>
                  </a:cubicBezTo>
                  <a:cubicBezTo>
                    <a:pt x="6" y="0"/>
                    <a:pt x="7" y="2"/>
                    <a:pt x="7" y="4"/>
                  </a:cubicBezTo>
                  <a:cubicBezTo>
                    <a:pt x="7" y="22"/>
                    <a:pt x="7" y="22"/>
                    <a:pt x="7" y="22"/>
                  </a:cubicBezTo>
                  <a:cubicBezTo>
                    <a:pt x="7" y="24"/>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6" name="Freeform 66"/>
            <p:cNvSpPr/>
            <p:nvPr/>
          </p:nvSpPr>
          <p:spPr bwMode="auto">
            <a:xfrm>
              <a:off x="4452" y="3510"/>
              <a:ext cx="13" cy="61"/>
            </a:xfrm>
            <a:custGeom>
              <a:avLst/>
              <a:gdLst>
                <a:gd name="T0" fmla="*/ 4 w 7"/>
                <a:gd name="T1" fmla="*/ 34 h 34"/>
                <a:gd name="T2" fmla="*/ 0 w 7"/>
                <a:gd name="T3" fmla="*/ 31 h 34"/>
                <a:gd name="T4" fmla="*/ 0 w 7"/>
                <a:gd name="T5" fmla="*/ 4 h 34"/>
                <a:gd name="T6" fmla="*/ 4 w 7"/>
                <a:gd name="T7" fmla="*/ 0 h 34"/>
                <a:gd name="T8" fmla="*/ 7 w 7"/>
                <a:gd name="T9" fmla="*/ 4 h 34"/>
                <a:gd name="T10" fmla="*/ 7 w 7"/>
                <a:gd name="T11" fmla="*/ 31 h 34"/>
                <a:gd name="T12" fmla="*/ 4 w 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7" h="34">
                  <a:moveTo>
                    <a:pt x="4" y="34"/>
                  </a:moveTo>
                  <a:cubicBezTo>
                    <a:pt x="2" y="34"/>
                    <a:pt x="0" y="33"/>
                    <a:pt x="0" y="31"/>
                  </a:cubicBezTo>
                  <a:cubicBezTo>
                    <a:pt x="0" y="4"/>
                    <a:pt x="0" y="4"/>
                    <a:pt x="0" y="4"/>
                  </a:cubicBezTo>
                  <a:cubicBezTo>
                    <a:pt x="0" y="1"/>
                    <a:pt x="2" y="0"/>
                    <a:pt x="4" y="0"/>
                  </a:cubicBezTo>
                  <a:cubicBezTo>
                    <a:pt x="6" y="0"/>
                    <a:pt x="7" y="1"/>
                    <a:pt x="7" y="4"/>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7" name="Freeform 67"/>
            <p:cNvSpPr/>
            <p:nvPr/>
          </p:nvSpPr>
          <p:spPr bwMode="auto">
            <a:xfrm>
              <a:off x="4412" y="3526"/>
              <a:ext cx="13" cy="45"/>
            </a:xfrm>
            <a:custGeom>
              <a:avLst/>
              <a:gdLst>
                <a:gd name="T0" fmla="*/ 4 w 7"/>
                <a:gd name="T1" fmla="*/ 25 h 25"/>
                <a:gd name="T2" fmla="*/ 0 w 7"/>
                <a:gd name="T3" fmla="*/ 22 h 25"/>
                <a:gd name="T4" fmla="*/ 0 w 7"/>
                <a:gd name="T5" fmla="*/ 4 h 25"/>
                <a:gd name="T6" fmla="*/ 4 w 7"/>
                <a:gd name="T7" fmla="*/ 0 h 25"/>
                <a:gd name="T8" fmla="*/ 7 w 7"/>
                <a:gd name="T9" fmla="*/ 4 h 25"/>
                <a:gd name="T10" fmla="*/ 7 w 7"/>
                <a:gd name="T11" fmla="*/ 22 h 25"/>
                <a:gd name="T12" fmla="*/ 4 w 7"/>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4" y="25"/>
                  </a:moveTo>
                  <a:cubicBezTo>
                    <a:pt x="2" y="25"/>
                    <a:pt x="0" y="24"/>
                    <a:pt x="0" y="22"/>
                  </a:cubicBezTo>
                  <a:cubicBezTo>
                    <a:pt x="0" y="4"/>
                    <a:pt x="0" y="4"/>
                    <a:pt x="0" y="4"/>
                  </a:cubicBezTo>
                  <a:cubicBezTo>
                    <a:pt x="0" y="2"/>
                    <a:pt x="2" y="0"/>
                    <a:pt x="4" y="0"/>
                  </a:cubicBezTo>
                  <a:cubicBezTo>
                    <a:pt x="6" y="0"/>
                    <a:pt x="7" y="2"/>
                    <a:pt x="7" y="4"/>
                  </a:cubicBezTo>
                  <a:cubicBezTo>
                    <a:pt x="7" y="22"/>
                    <a:pt x="7" y="22"/>
                    <a:pt x="7" y="22"/>
                  </a:cubicBezTo>
                  <a:cubicBezTo>
                    <a:pt x="7" y="24"/>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8" name="Freeform 68"/>
            <p:cNvSpPr>
              <a:spLocks noEditPoints="1"/>
            </p:cNvSpPr>
            <p:nvPr/>
          </p:nvSpPr>
          <p:spPr bwMode="auto">
            <a:xfrm>
              <a:off x="478" y="3546"/>
              <a:ext cx="349" cy="241"/>
            </a:xfrm>
            <a:custGeom>
              <a:avLst/>
              <a:gdLst>
                <a:gd name="T0" fmla="*/ 188 w 192"/>
                <a:gd name="T1" fmla="*/ 59 h 133"/>
                <a:gd name="T2" fmla="*/ 167 w 192"/>
                <a:gd name="T3" fmla="*/ 59 h 133"/>
                <a:gd name="T4" fmla="*/ 159 w 192"/>
                <a:gd name="T5" fmla="*/ 47 h 133"/>
                <a:gd name="T6" fmla="*/ 157 w 192"/>
                <a:gd name="T7" fmla="*/ 45 h 133"/>
                <a:gd name="T8" fmla="*/ 150 w 192"/>
                <a:gd name="T9" fmla="*/ 43 h 133"/>
                <a:gd name="T10" fmla="*/ 125 w 192"/>
                <a:gd name="T11" fmla="*/ 17 h 133"/>
                <a:gd name="T12" fmla="*/ 126 w 192"/>
                <a:gd name="T13" fmla="*/ 15 h 133"/>
                <a:gd name="T14" fmla="*/ 126 w 192"/>
                <a:gd name="T15" fmla="*/ 8 h 133"/>
                <a:gd name="T16" fmla="*/ 117 w 192"/>
                <a:gd name="T17" fmla="*/ 1 h 133"/>
                <a:gd name="T18" fmla="*/ 111 w 192"/>
                <a:gd name="T19" fmla="*/ 0 h 133"/>
                <a:gd name="T20" fmla="*/ 100 w 192"/>
                <a:gd name="T21" fmla="*/ 6 h 133"/>
                <a:gd name="T22" fmla="*/ 100 w 192"/>
                <a:gd name="T23" fmla="*/ 9 h 133"/>
                <a:gd name="T24" fmla="*/ 86 w 192"/>
                <a:gd name="T25" fmla="*/ 7 h 133"/>
                <a:gd name="T26" fmla="*/ 61 w 192"/>
                <a:gd name="T27" fmla="*/ 14 h 133"/>
                <a:gd name="T28" fmla="*/ 54 w 192"/>
                <a:gd name="T29" fmla="*/ 12 h 133"/>
                <a:gd name="T30" fmla="*/ 51 w 192"/>
                <a:gd name="T31" fmla="*/ 12 h 133"/>
                <a:gd name="T32" fmla="*/ 30 w 192"/>
                <a:gd name="T33" fmla="*/ 19 h 133"/>
                <a:gd name="T34" fmla="*/ 27 w 192"/>
                <a:gd name="T35" fmla="*/ 23 h 133"/>
                <a:gd name="T36" fmla="*/ 30 w 192"/>
                <a:gd name="T37" fmla="*/ 27 h 133"/>
                <a:gd name="T38" fmla="*/ 130 w 192"/>
                <a:gd name="T39" fmla="*/ 59 h 133"/>
                <a:gd name="T40" fmla="*/ 99 w 192"/>
                <a:gd name="T41" fmla="*/ 59 h 133"/>
                <a:gd name="T42" fmla="*/ 80 w 192"/>
                <a:gd name="T43" fmla="*/ 46 h 133"/>
                <a:gd name="T44" fmla="*/ 61 w 192"/>
                <a:gd name="T45" fmla="*/ 59 h 133"/>
                <a:gd name="T46" fmla="*/ 4 w 192"/>
                <a:gd name="T47" fmla="*/ 59 h 133"/>
                <a:gd name="T48" fmla="*/ 0 w 192"/>
                <a:gd name="T49" fmla="*/ 63 h 133"/>
                <a:gd name="T50" fmla="*/ 0 w 192"/>
                <a:gd name="T51" fmla="*/ 73 h 133"/>
                <a:gd name="T52" fmla="*/ 4 w 192"/>
                <a:gd name="T53" fmla="*/ 77 h 133"/>
                <a:gd name="T54" fmla="*/ 19 w 192"/>
                <a:gd name="T55" fmla="*/ 77 h 133"/>
                <a:gd name="T56" fmla="*/ 19 w 192"/>
                <a:gd name="T57" fmla="*/ 111 h 133"/>
                <a:gd name="T58" fmla="*/ 44 w 192"/>
                <a:gd name="T59" fmla="*/ 133 h 133"/>
                <a:gd name="T60" fmla="*/ 148 w 192"/>
                <a:gd name="T61" fmla="*/ 133 h 133"/>
                <a:gd name="T62" fmla="*/ 173 w 192"/>
                <a:gd name="T63" fmla="*/ 111 h 133"/>
                <a:gd name="T64" fmla="*/ 173 w 192"/>
                <a:gd name="T65" fmla="*/ 77 h 133"/>
                <a:gd name="T66" fmla="*/ 188 w 192"/>
                <a:gd name="T67" fmla="*/ 77 h 133"/>
                <a:gd name="T68" fmla="*/ 192 w 192"/>
                <a:gd name="T69" fmla="*/ 73 h 133"/>
                <a:gd name="T70" fmla="*/ 192 w 192"/>
                <a:gd name="T71" fmla="*/ 63 h 133"/>
                <a:gd name="T72" fmla="*/ 188 w 192"/>
                <a:gd name="T73" fmla="*/ 59 h 133"/>
                <a:gd name="T74" fmla="*/ 70 w 192"/>
                <a:gd name="T75" fmla="*/ 59 h 133"/>
                <a:gd name="T76" fmla="*/ 80 w 192"/>
                <a:gd name="T77" fmla="*/ 54 h 133"/>
                <a:gd name="T78" fmla="*/ 90 w 192"/>
                <a:gd name="T79" fmla="*/ 59 h 133"/>
                <a:gd name="T80" fmla="*/ 70 w 192"/>
                <a:gd name="T8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33">
                  <a:moveTo>
                    <a:pt x="188" y="59"/>
                  </a:moveTo>
                  <a:cubicBezTo>
                    <a:pt x="167" y="59"/>
                    <a:pt x="167" y="59"/>
                    <a:pt x="167" y="59"/>
                  </a:cubicBezTo>
                  <a:cubicBezTo>
                    <a:pt x="159" y="47"/>
                    <a:pt x="159" y="47"/>
                    <a:pt x="159" y="47"/>
                  </a:cubicBezTo>
                  <a:cubicBezTo>
                    <a:pt x="159" y="46"/>
                    <a:pt x="158" y="45"/>
                    <a:pt x="157" y="45"/>
                  </a:cubicBezTo>
                  <a:cubicBezTo>
                    <a:pt x="150" y="43"/>
                    <a:pt x="150" y="43"/>
                    <a:pt x="150" y="43"/>
                  </a:cubicBezTo>
                  <a:cubicBezTo>
                    <a:pt x="149" y="33"/>
                    <a:pt x="140" y="24"/>
                    <a:pt x="125" y="17"/>
                  </a:cubicBezTo>
                  <a:cubicBezTo>
                    <a:pt x="126" y="16"/>
                    <a:pt x="126" y="16"/>
                    <a:pt x="126" y="15"/>
                  </a:cubicBezTo>
                  <a:cubicBezTo>
                    <a:pt x="127" y="13"/>
                    <a:pt x="127" y="11"/>
                    <a:pt x="126" y="8"/>
                  </a:cubicBezTo>
                  <a:cubicBezTo>
                    <a:pt x="124" y="5"/>
                    <a:pt x="121" y="2"/>
                    <a:pt x="117" y="1"/>
                  </a:cubicBezTo>
                  <a:cubicBezTo>
                    <a:pt x="115" y="1"/>
                    <a:pt x="113" y="0"/>
                    <a:pt x="111" y="0"/>
                  </a:cubicBezTo>
                  <a:cubicBezTo>
                    <a:pt x="106" y="0"/>
                    <a:pt x="102" y="3"/>
                    <a:pt x="100" y="6"/>
                  </a:cubicBezTo>
                  <a:cubicBezTo>
                    <a:pt x="100" y="7"/>
                    <a:pt x="100" y="8"/>
                    <a:pt x="100" y="9"/>
                  </a:cubicBezTo>
                  <a:cubicBezTo>
                    <a:pt x="95" y="8"/>
                    <a:pt x="90" y="7"/>
                    <a:pt x="86" y="7"/>
                  </a:cubicBezTo>
                  <a:cubicBezTo>
                    <a:pt x="75" y="7"/>
                    <a:pt x="66" y="10"/>
                    <a:pt x="61" y="14"/>
                  </a:cubicBezTo>
                  <a:cubicBezTo>
                    <a:pt x="54" y="12"/>
                    <a:pt x="54" y="12"/>
                    <a:pt x="54" y="12"/>
                  </a:cubicBezTo>
                  <a:cubicBezTo>
                    <a:pt x="53" y="12"/>
                    <a:pt x="52" y="12"/>
                    <a:pt x="51" y="12"/>
                  </a:cubicBezTo>
                  <a:cubicBezTo>
                    <a:pt x="30" y="19"/>
                    <a:pt x="30" y="19"/>
                    <a:pt x="30" y="19"/>
                  </a:cubicBezTo>
                  <a:cubicBezTo>
                    <a:pt x="28" y="20"/>
                    <a:pt x="27" y="21"/>
                    <a:pt x="27" y="23"/>
                  </a:cubicBezTo>
                  <a:cubicBezTo>
                    <a:pt x="27" y="25"/>
                    <a:pt x="28" y="26"/>
                    <a:pt x="30" y="27"/>
                  </a:cubicBezTo>
                  <a:cubicBezTo>
                    <a:pt x="130" y="59"/>
                    <a:pt x="130" y="59"/>
                    <a:pt x="130" y="59"/>
                  </a:cubicBezTo>
                  <a:cubicBezTo>
                    <a:pt x="99" y="59"/>
                    <a:pt x="99" y="59"/>
                    <a:pt x="99" y="59"/>
                  </a:cubicBezTo>
                  <a:cubicBezTo>
                    <a:pt x="96" y="51"/>
                    <a:pt x="88" y="46"/>
                    <a:pt x="80" y="46"/>
                  </a:cubicBezTo>
                  <a:cubicBezTo>
                    <a:pt x="71" y="46"/>
                    <a:pt x="64" y="51"/>
                    <a:pt x="61" y="59"/>
                  </a:cubicBezTo>
                  <a:cubicBezTo>
                    <a:pt x="4" y="59"/>
                    <a:pt x="4" y="59"/>
                    <a:pt x="4" y="59"/>
                  </a:cubicBezTo>
                  <a:cubicBezTo>
                    <a:pt x="2" y="59"/>
                    <a:pt x="0" y="60"/>
                    <a:pt x="0" y="63"/>
                  </a:cubicBezTo>
                  <a:cubicBezTo>
                    <a:pt x="0" y="73"/>
                    <a:pt x="0" y="73"/>
                    <a:pt x="0" y="73"/>
                  </a:cubicBezTo>
                  <a:cubicBezTo>
                    <a:pt x="0" y="75"/>
                    <a:pt x="2" y="77"/>
                    <a:pt x="4" y="77"/>
                  </a:cubicBezTo>
                  <a:cubicBezTo>
                    <a:pt x="19" y="77"/>
                    <a:pt x="19" y="77"/>
                    <a:pt x="19" y="77"/>
                  </a:cubicBezTo>
                  <a:cubicBezTo>
                    <a:pt x="19" y="111"/>
                    <a:pt x="19" y="111"/>
                    <a:pt x="19" y="111"/>
                  </a:cubicBezTo>
                  <a:cubicBezTo>
                    <a:pt x="19" y="123"/>
                    <a:pt x="30" y="133"/>
                    <a:pt x="44" y="133"/>
                  </a:cubicBezTo>
                  <a:cubicBezTo>
                    <a:pt x="148" y="133"/>
                    <a:pt x="148" y="133"/>
                    <a:pt x="148" y="133"/>
                  </a:cubicBezTo>
                  <a:cubicBezTo>
                    <a:pt x="162" y="133"/>
                    <a:pt x="173" y="123"/>
                    <a:pt x="173" y="111"/>
                  </a:cubicBezTo>
                  <a:cubicBezTo>
                    <a:pt x="173" y="77"/>
                    <a:pt x="173" y="77"/>
                    <a:pt x="173" y="77"/>
                  </a:cubicBezTo>
                  <a:cubicBezTo>
                    <a:pt x="188" y="77"/>
                    <a:pt x="188" y="77"/>
                    <a:pt x="188" y="77"/>
                  </a:cubicBezTo>
                  <a:cubicBezTo>
                    <a:pt x="190" y="77"/>
                    <a:pt x="192" y="75"/>
                    <a:pt x="192" y="73"/>
                  </a:cubicBezTo>
                  <a:cubicBezTo>
                    <a:pt x="192" y="63"/>
                    <a:pt x="192" y="63"/>
                    <a:pt x="192" y="63"/>
                  </a:cubicBezTo>
                  <a:cubicBezTo>
                    <a:pt x="192" y="60"/>
                    <a:pt x="190" y="59"/>
                    <a:pt x="188" y="59"/>
                  </a:cubicBezTo>
                  <a:close/>
                  <a:moveTo>
                    <a:pt x="70" y="59"/>
                  </a:moveTo>
                  <a:cubicBezTo>
                    <a:pt x="72" y="56"/>
                    <a:pt x="76" y="54"/>
                    <a:pt x="80" y="54"/>
                  </a:cubicBezTo>
                  <a:cubicBezTo>
                    <a:pt x="84" y="54"/>
                    <a:pt x="87" y="56"/>
                    <a:pt x="90" y="59"/>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69" name="Freeform 69"/>
            <p:cNvSpPr/>
            <p:nvPr/>
          </p:nvSpPr>
          <p:spPr bwMode="auto">
            <a:xfrm>
              <a:off x="573"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0" name="Freeform 70"/>
            <p:cNvSpPr/>
            <p:nvPr/>
          </p:nvSpPr>
          <p:spPr bwMode="auto">
            <a:xfrm>
              <a:off x="602"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1" name="Freeform 71"/>
            <p:cNvSpPr/>
            <p:nvPr/>
          </p:nvSpPr>
          <p:spPr bwMode="auto">
            <a:xfrm>
              <a:off x="631"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2" name="Freeform 72"/>
            <p:cNvSpPr/>
            <p:nvPr/>
          </p:nvSpPr>
          <p:spPr bwMode="auto">
            <a:xfrm>
              <a:off x="660"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3" name="Freeform 73"/>
            <p:cNvSpPr/>
            <p:nvPr/>
          </p:nvSpPr>
          <p:spPr bwMode="auto">
            <a:xfrm>
              <a:off x="689"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4" name="Freeform 74"/>
            <p:cNvSpPr/>
            <p:nvPr/>
          </p:nvSpPr>
          <p:spPr bwMode="auto">
            <a:xfrm>
              <a:off x="718"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5" name="Freeform 75"/>
            <p:cNvSpPr/>
            <p:nvPr/>
          </p:nvSpPr>
          <p:spPr bwMode="auto">
            <a:xfrm>
              <a:off x="518" y="3835"/>
              <a:ext cx="269" cy="14"/>
            </a:xfrm>
            <a:custGeom>
              <a:avLst/>
              <a:gdLst>
                <a:gd name="T0" fmla="*/ 144 w 148"/>
                <a:gd name="T1" fmla="*/ 0 h 8"/>
                <a:gd name="T2" fmla="*/ 4 w 148"/>
                <a:gd name="T3" fmla="*/ 0 h 8"/>
                <a:gd name="T4" fmla="*/ 0 w 148"/>
                <a:gd name="T5" fmla="*/ 4 h 8"/>
                <a:gd name="T6" fmla="*/ 4 w 148"/>
                <a:gd name="T7" fmla="*/ 8 h 8"/>
                <a:gd name="T8" fmla="*/ 144 w 148"/>
                <a:gd name="T9" fmla="*/ 8 h 8"/>
                <a:gd name="T10" fmla="*/ 148 w 148"/>
                <a:gd name="T11" fmla="*/ 4 h 8"/>
                <a:gd name="T12" fmla="*/ 144 w 14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8" h="8">
                  <a:moveTo>
                    <a:pt x="144" y="0"/>
                  </a:moveTo>
                  <a:cubicBezTo>
                    <a:pt x="4" y="0"/>
                    <a:pt x="4" y="0"/>
                    <a:pt x="4" y="0"/>
                  </a:cubicBezTo>
                  <a:cubicBezTo>
                    <a:pt x="2" y="0"/>
                    <a:pt x="0" y="2"/>
                    <a:pt x="0" y="4"/>
                  </a:cubicBezTo>
                  <a:cubicBezTo>
                    <a:pt x="0" y="7"/>
                    <a:pt x="2" y="8"/>
                    <a:pt x="4" y="8"/>
                  </a:cubicBezTo>
                  <a:cubicBezTo>
                    <a:pt x="144" y="8"/>
                    <a:pt x="144" y="8"/>
                    <a:pt x="144" y="8"/>
                  </a:cubicBezTo>
                  <a:cubicBezTo>
                    <a:pt x="146" y="8"/>
                    <a:pt x="148" y="7"/>
                    <a:pt x="148" y="4"/>
                  </a:cubicBezTo>
                  <a:cubicBezTo>
                    <a:pt x="148" y="2"/>
                    <a:pt x="146" y="0"/>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6" name="Freeform 76"/>
            <p:cNvSpPr>
              <a:spLocks noEditPoints="1"/>
            </p:cNvSpPr>
            <p:nvPr/>
          </p:nvSpPr>
          <p:spPr bwMode="auto">
            <a:xfrm>
              <a:off x="4287" y="2756"/>
              <a:ext cx="343" cy="352"/>
            </a:xfrm>
            <a:custGeom>
              <a:avLst/>
              <a:gdLst>
                <a:gd name="T0" fmla="*/ 185 w 189"/>
                <a:gd name="T1" fmla="*/ 29 h 194"/>
                <a:gd name="T2" fmla="*/ 169 w 189"/>
                <a:gd name="T3" fmla="*/ 29 h 194"/>
                <a:gd name="T4" fmla="*/ 160 w 189"/>
                <a:gd name="T5" fmla="*/ 23 h 194"/>
                <a:gd name="T6" fmla="*/ 132 w 189"/>
                <a:gd name="T7" fmla="*/ 7 h 194"/>
                <a:gd name="T8" fmla="*/ 115 w 189"/>
                <a:gd name="T9" fmla="*/ 24 h 194"/>
                <a:gd name="T10" fmla="*/ 127 w 189"/>
                <a:gd name="T11" fmla="*/ 45 h 194"/>
                <a:gd name="T12" fmla="*/ 126 w 189"/>
                <a:gd name="T13" fmla="*/ 52 h 194"/>
                <a:gd name="T14" fmla="*/ 126 w 189"/>
                <a:gd name="T15" fmla="*/ 60 h 194"/>
                <a:gd name="T16" fmla="*/ 94 w 189"/>
                <a:gd name="T17" fmla="*/ 79 h 194"/>
                <a:gd name="T18" fmla="*/ 85 w 189"/>
                <a:gd name="T19" fmla="*/ 68 h 194"/>
                <a:gd name="T20" fmla="*/ 4 w 189"/>
                <a:gd name="T21" fmla="*/ 42 h 194"/>
                <a:gd name="T22" fmla="*/ 1 w 189"/>
                <a:gd name="T23" fmla="*/ 48 h 194"/>
                <a:gd name="T24" fmla="*/ 20 w 189"/>
                <a:gd name="T25" fmla="*/ 99 h 194"/>
                <a:gd name="T26" fmla="*/ 59 w 189"/>
                <a:gd name="T27" fmla="*/ 153 h 194"/>
                <a:gd name="T28" fmla="*/ 78 w 189"/>
                <a:gd name="T29" fmla="*/ 190 h 194"/>
                <a:gd name="T30" fmla="*/ 86 w 189"/>
                <a:gd name="T31" fmla="*/ 190 h 194"/>
                <a:gd name="T32" fmla="*/ 90 w 189"/>
                <a:gd name="T33" fmla="*/ 160 h 194"/>
                <a:gd name="T34" fmla="*/ 108 w 189"/>
                <a:gd name="T35" fmla="*/ 159 h 194"/>
                <a:gd name="T36" fmla="*/ 108 w 189"/>
                <a:gd name="T37" fmla="*/ 190 h 194"/>
                <a:gd name="T38" fmla="*/ 116 w 189"/>
                <a:gd name="T39" fmla="*/ 190 h 194"/>
                <a:gd name="T40" fmla="*/ 116 w 189"/>
                <a:gd name="T41" fmla="*/ 158 h 194"/>
                <a:gd name="T42" fmla="*/ 165 w 189"/>
                <a:gd name="T43" fmla="*/ 87 h 194"/>
                <a:gd name="T44" fmla="*/ 181 w 189"/>
                <a:gd name="T45" fmla="*/ 45 h 194"/>
                <a:gd name="T46" fmla="*/ 189 w 189"/>
                <a:gd name="T47" fmla="*/ 32 h 194"/>
                <a:gd name="T48" fmla="*/ 76 w 189"/>
                <a:gd name="T49" fmla="*/ 106 h 194"/>
                <a:gd name="T50" fmla="*/ 54 w 189"/>
                <a:gd name="T51" fmla="*/ 91 h 194"/>
                <a:gd name="T52" fmla="*/ 79 w 189"/>
                <a:gd name="T53" fmla="*/ 73 h 194"/>
                <a:gd name="T54" fmla="*/ 92 w 189"/>
                <a:gd name="T55" fmla="*/ 87 h 194"/>
                <a:gd name="T56" fmla="*/ 93 w 189"/>
                <a:gd name="T57" fmla="*/ 100 h 194"/>
                <a:gd name="T58" fmla="*/ 146 w 189"/>
                <a:gd name="T59" fmla="*/ 47 h 194"/>
                <a:gd name="T60" fmla="*/ 146 w 189"/>
                <a:gd name="T61" fmla="*/ 39 h 194"/>
                <a:gd name="T62" fmla="*/ 159 w 189"/>
                <a:gd name="T63" fmla="*/ 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9" h="194">
                  <a:moveTo>
                    <a:pt x="189" y="32"/>
                  </a:moveTo>
                  <a:cubicBezTo>
                    <a:pt x="188" y="30"/>
                    <a:pt x="187" y="29"/>
                    <a:pt x="185" y="29"/>
                  </a:cubicBezTo>
                  <a:cubicBezTo>
                    <a:pt x="184" y="29"/>
                    <a:pt x="183" y="30"/>
                    <a:pt x="181" y="30"/>
                  </a:cubicBezTo>
                  <a:cubicBezTo>
                    <a:pt x="177" y="30"/>
                    <a:pt x="172" y="30"/>
                    <a:pt x="169" y="29"/>
                  </a:cubicBezTo>
                  <a:cubicBezTo>
                    <a:pt x="167" y="29"/>
                    <a:pt x="166" y="28"/>
                    <a:pt x="164" y="26"/>
                  </a:cubicBezTo>
                  <a:cubicBezTo>
                    <a:pt x="163" y="25"/>
                    <a:pt x="162" y="24"/>
                    <a:pt x="160" y="23"/>
                  </a:cubicBezTo>
                  <a:cubicBezTo>
                    <a:pt x="162" y="17"/>
                    <a:pt x="163" y="10"/>
                    <a:pt x="154" y="5"/>
                  </a:cubicBezTo>
                  <a:cubicBezTo>
                    <a:pt x="147" y="0"/>
                    <a:pt x="138" y="1"/>
                    <a:pt x="132" y="7"/>
                  </a:cubicBezTo>
                  <a:cubicBezTo>
                    <a:pt x="131" y="8"/>
                    <a:pt x="129" y="9"/>
                    <a:pt x="127" y="11"/>
                  </a:cubicBezTo>
                  <a:cubicBezTo>
                    <a:pt x="122" y="15"/>
                    <a:pt x="116" y="19"/>
                    <a:pt x="115" y="24"/>
                  </a:cubicBezTo>
                  <a:cubicBezTo>
                    <a:pt x="113" y="27"/>
                    <a:pt x="114" y="31"/>
                    <a:pt x="115" y="34"/>
                  </a:cubicBezTo>
                  <a:cubicBezTo>
                    <a:pt x="118" y="39"/>
                    <a:pt x="123" y="43"/>
                    <a:pt x="127" y="45"/>
                  </a:cubicBezTo>
                  <a:cubicBezTo>
                    <a:pt x="127" y="45"/>
                    <a:pt x="127" y="46"/>
                    <a:pt x="127" y="46"/>
                  </a:cubicBezTo>
                  <a:cubicBezTo>
                    <a:pt x="126" y="48"/>
                    <a:pt x="126" y="50"/>
                    <a:pt x="126" y="52"/>
                  </a:cubicBezTo>
                  <a:cubicBezTo>
                    <a:pt x="126" y="54"/>
                    <a:pt x="126" y="55"/>
                    <a:pt x="126" y="57"/>
                  </a:cubicBezTo>
                  <a:cubicBezTo>
                    <a:pt x="126" y="58"/>
                    <a:pt x="126" y="59"/>
                    <a:pt x="126" y="60"/>
                  </a:cubicBezTo>
                  <a:cubicBezTo>
                    <a:pt x="125" y="71"/>
                    <a:pt x="119" y="78"/>
                    <a:pt x="108" y="80"/>
                  </a:cubicBezTo>
                  <a:cubicBezTo>
                    <a:pt x="104" y="81"/>
                    <a:pt x="98" y="80"/>
                    <a:pt x="94" y="79"/>
                  </a:cubicBezTo>
                  <a:cubicBezTo>
                    <a:pt x="91" y="78"/>
                    <a:pt x="90" y="76"/>
                    <a:pt x="88" y="73"/>
                  </a:cubicBezTo>
                  <a:cubicBezTo>
                    <a:pt x="87" y="71"/>
                    <a:pt x="86" y="70"/>
                    <a:pt x="85" y="68"/>
                  </a:cubicBezTo>
                  <a:cubicBezTo>
                    <a:pt x="77" y="58"/>
                    <a:pt x="60" y="49"/>
                    <a:pt x="47" y="45"/>
                  </a:cubicBezTo>
                  <a:cubicBezTo>
                    <a:pt x="34" y="41"/>
                    <a:pt x="19" y="41"/>
                    <a:pt x="4" y="42"/>
                  </a:cubicBezTo>
                  <a:cubicBezTo>
                    <a:pt x="3" y="42"/>
                    <a:pt x="2" y="43"/>
                    <a:pt x="1" y="44"/>
                  </a:cubicBezTo>
                  <a:cubicBezTo>
                    <a:pt x="0" y="46"/>
                    <a:pt x="0" y="47"/>
                    <a:pt x="1" y="48"/>
                  </a:cubicBezTo>
                  <a:cubicBezTo>
                    <a:pt x="7" y="59"/>
                    <a:pt x="12" y="69"/>
                    <a:pt x="16" y="82"/>
                  </a:cubicBezTo>
                  <a:cubicBezTo>
                    <a:pt x="18" y="87"/>
                    <a:pt x="19" y="93"/>
                    <a:pt x="20" y="99"/>
                  </a:cubicBezTo>
                  <a:cubicBezTo>
                    <a:pt x="21" y="104"/>
                    <a:pt x="23" y="110"/>
                    <a:pt x="24" y="116"/>
                  </a:cubicBezTo>
                  <a:cubicBezTo>
                    <a:pt x="29" y="130"/>
                    <a:pt x="40" y="142"/>
                    <a:pt x="59" y="153"/>
                  </a:cubicBezTo>
                  <a:cubicBezTo>
                    <a:pt x="65" y="157"/>
                    <a:pt x="72" y="158"/>
                    <a:pt x="78" y="159"/>
                  </a:cubicBezTo>
                  <a:cubicBezTo>
                    <a:pt x="78" y="190"/>
                    <a:pt x="78" y="190"/>
                    <a:pt x="78" y="190"/>
                  </a:cubicBezTo>
                  <a:cubicBezTo>
                    <a:pt x="78" y="192"/>
                    <a:pt x="80" y="194"/>
                    <a:pt x="82" y="194"/>
                  </a:cubicBezTo>
                  <a:cubicBezTo>
                    <a:pt x="85" y="194"/>
                    <a:pt x="86" y="192"/>
                    <a:pt x="86" y="190"/>
                  </a:cubicBezTo>
                  <a:cubicBezTo>
                    <a:pt x="86" y="160"/>
                    <a:pt x="86" y="160"/>
                    <a:pt x="86" y="160"/>
                  </a:cubicBezTo>
                  <a:cubicBezTo>
                    <a:pt x="88" y="160"/>
                    <a:pt x="89" y="160"/>
                    <a:pt x="90" y="160"/>
                  </a:cubicBezTo>
                  <a:cubicBezTo>
                    <a:pt x="95" y="160"/>
                    <a:pt x="100" y="160"/>
                    <a:pt x="104" y="159"/>
                  </a:cubicBezTo>
                  <a:cubicBezTo>
                    <a:pt x="108" y="159"/>
                    <a:pt x="108" y="159"/>
                    <a:pt x="108" y="159"/>
                  </a:cubicBezTo>
                  <a:cubicBezTo>
                    <a:pt x="108" y="159"/>
                    <a:pt x="108" y="159"/>
                    <a:pt x="108" y="159"/>
                  </a:cubicBezTo>
                  <a:cubicBezTo>
                    <a:pt x="108" y="190"/>
                    <a:pt x="108" y="190"/>
                    <a:pt x="108" y="190"/>
                  </a:cubicBezTo>
                  <a:cubicBezTo>
                    <a:pt x="108" y="192"/>
                    <a:pt x="110" y="194"/>
                    <a:pt x="112" y="194"/>
                  </a:cubicBezTo>
                  <a:cubicBezTo>
                    <a:pt x="114" y="194"/>
                    <a:pt x="116" y="192"/>
                    <a:pt x="116" y="190"/>
                  </a:cubicBezTo>
                  <a:cubicBezTo>
                    <a:pt x="116" y="159"/>
                    <a:pt x="116" y="159"/>
                    <a:pt x="116" y="159"/>
                  </a:cubicBezTo>
                  <a:cubicBezTo>
                    <a:pt x="116" y="159"/>
                    <a:pt x="116" y="158"/>
                    <a:pt x="116" y="158"/>
                  </a:cubicBezTo>
                  <a:cubicBezTo>
                    <a:pt x="142" y="153"/>
                    <a:pt x="164" y="128"/>
                    <a:pt x="165" y="99"/>
                  </a:cubicBezTo>
                  <a:cubicBezTo>
                    <a:pt x="165" y="95"/>
                    <a:pt x="165" y="91"/>
                    <a:pt x="165" y="87"/>
                  </a:cubicBezTo>
                  <a:cubicBezTo>
                    <a:pt x="164" y="78"/>
                    <a:pt x="164" y="69"/>
                    <a:pt x="167" y="62"/>
                  </a:cubicBezTo>
                  <a:cubicBezTo>
                    <a:pt x="170" y="56"/>
                    <a:pt x="176" y="50"/>
                    <a:pt x="181" y="45"/>
                  </a:cubicBezTo>
                  <a:cubicBezTo>
                    <a:pt x="183" y="42"/>
                    <a:pt x="186" y="39"/>
                    <a:pt x="188" y="36"/>
                  </a:cubicBezTo>
                  <a:cubicBezTo>
                    <a:pt x="189" y="35"/>
                    <a:pt x="189" y="33"/>
                    <a:pt x="189" y="32"/>
                  </a:cubicBezTo>
                  <a:close/>
                  <a:moveTo>
                    <a:pt x="93" y="100"/>
                  </a:moveTo>
                  <a:cubicBezTo>
                    <a:pt x="88" y="104"/>
                    <a:pt x="82" y="106"/>
                    <a:pt x="76" y="106"/>
                  </a:cubicBezTo>
                  <a:cubicBezTo>
                    <a:pt x="73" y="106"/>
                    <a:pt x="70" y="106"/>
                    <a:pt x="67" y="105"/>
                  </a:cubicBezTo>
                  <a:cubicBezTo>
                    <a:pt x="61" y="103"/>
                    <a:pt x="57" y="98"/>
                    <a:pt x="54" y="91"/>
                  </a:cubicBezTo>
                  <a:cubicBezTo>
                    <a:pt x="50" y="81"/>
                    <a:pt x="51" y="68"/>
                    <a:pt x="54" y="57"/>
                  </a:cubicBezTo>
                  <a:cubicBezTo>
                    <a:pt x="64" y="61"/>
                    <a:pt x="74" y="66"/>
                    <a:pt x="79" y="73"/>
                  </a:cubicBezTo>
                  <a:cubicBezTo>
                    <a:pt x="80" y="74"/>
                    <a:pt x="80" y="76"/>
                    <a:pt x="81" y="77"/>
                  </a:cubicBezTo>
                  <a:cubicBezTo>
                    <a:pt x="83" y="81"/>
                    <a:pt x="86" y="85"/>
                    <a:pt x="92" y="87"/>
                  </a:cubicBezTo>
                  <a:cubicBezTo>
                    <a:pt x="96" y="88"/>
                    <a:pt x="101" y="88"/>
                    <a:pt x="103" y="88"/>
                  </a:cubicBezTo>
                  <a:cubicBezTo>
                    <a:pt x="100" y="93"/>
                    <a:pt x="97" y="97"/>
                    <a:pt x="93" y="100"/>
                  </a:cubicBezTo>
                  <a:close/>
                  <a:moveTo>
                    <a:pt x="155" y="47"/>
                  </a:moveTo>
                  <a:cubicBezTo>
                    <a:pt x="146" y="47"/>
                    <a:pt x="146" y="47"/>
                    <a:pt x="146" y="47"/>
                  </a:cubicBezTo>
                  <a:cubicBezTo>
                    <a:pt x="144" y="47"/>
                    <a:pt x="142" y="45"/>
                    <a:pt x="142" y="43"/>
                  </a:cubicBezTo>
                  <a:cubicBezTo>
                    <a:pt x="142" y="40"/>
                    <a:pt x="144" y="39"/>
                    <a:pt x="146" y="39"/>
                  </a:cubicBezTo>
                  <a:cubicBezTo>
                    <a:pt x="155" y="39"/>
                    <a:pt x="155" y="39"/>
                    <a:pt x="155" y="39"/>
                  </a:cubicBezTo>
                  <a:cubicBezTo>
                    <a:pt x="158" y="39"/>
                    <a:pt x="159" y="40"/>
                    <a:pt x="159" y="43"/>
                  </a:cubicBezTo>
                  <a:cubicBezTo>
                    <a:pt x="159" y="45"/>
                    <a:pt x="158" y="47"/>
                    <a:pt x="15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7" name="Freeform 77"/>
            <p:cNvSpPr/>
            <p:nvPr/>
          </p:nvSpPr>
          <p:spPr bwMode="auto">
            <a:xfrm>
              <a:off x="6697" y="3600"/>
              <a:ext cx="92" cy="93"/>
            </a:xfrm>
            <a:custGeom>
              <a:avLst/>
              <a:gdLst>
                <a:gd name="T0" fmla="*/ 38 w 51"/>
                <a:gd name="T1" fmla="*/ 4 h 51"/>
                <a:gd name="T2" fmla="*/ 38 w 51"/>
                <a:gd name="T3" fmla="*/ 3 h 51"/>
                <a:gd name="T4" fmla="*/ 38 w 51"/>
                <a:gd name="T5" fmla="*/ 3 h 51"/>
                <a:gd name="T6" fmla="*/ 26 w 51"/>
                <a:gd name="T7" fmla="*/ 0 h 51"/>
                <a:gd name="T8" fmla="*/ 13 w 51"/>
                <a:gd name="T9" fmla="*/ 3 h 51"/>
                <a:gd name="T10" fmla="*/ 13 w 51"/>
                <a:gd name="T11" fmla="*/ 3 h 51"/>
                <a:gd name="T12" fmla="*/ 13 w 51"/>
                <a:gd name="T13" fmla="*/ 4 h 51"/>
                <a:gd name="T14" fmla="*/ 0 w 51"/>
                <a:gd name="T15" fmla="*/ 26 h 51"/>
                <a:gd name="T16" fmla="*/ 26 w 51"/>
                <a:gd name="T17" fmla="*/ 51 h 51"/>
                <a:gd name="T18" fmla="*/ 51 w 51"/>
                <a:gd name="T19" fmla="*/ 26 h 51"/>
                <a:gd name="T20" fmla="*/ 38 w 51"/>
                <a:gd name="T21" fmla="*/ 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1">
                  <a:moveTo>
                    <a:pt x="38" y="4"/>
                  </a:moveTo>
                  <a:cubicBezTo>
                    <a:pt x="38" y="3"/>
                    <a:pt x="38" y="3"/>
                    <a:pt x="38" y="3"/>
                  </a:cubicBezTo>
                  <a:cubicBezTo>
                    <a:pt x="38" y="3"/>
                    <a:pt x="38" y="3"/>
                    <a:pt x="38" y="3"/>
                  </a:cubicBezTo>
                  <a:cubicBezTo>
                    <a:pt x="34" y="1"/>
                    <a:pt x="30" y="0"/>
                    <a:pt x="26" y="0"/>
                  </a:cubicBezTo>
                  <a:cubicBezTo>
                    <a:pt x="21" y="0"/>
                    <a:pt x="17" y="1"/>
                    <a:pt x="13" y="3"/>
                  </a:cubicBezTo>
                  <a:cubicBezTo>
                    <a:pt x="13" y="3"/>
                    <a:pt x="13" y="3"/>
                    <a:pt x="13" y="3"/>
                  </a:cubicBezTo>
                  <a:cubicBezTo>
                    <a:pt x="13" y="3"/>
                    <a:pt x="13" y="3"/>
                    <a:pt x="13" y="4"/>
                  </a:cubicBezTo>
                  <a:cubicBezTo>
                    <a:pt x="5" y="8"/>
                    <a:pt x="0" y="16"/>
                    <a:pt x="0" y="26"/>
                  </a:cubicBezTo>
                  <a:cubicBezTo>
                    <a:pt x="0" y="40"/>
                    <a:pt x="11" y="51"/>
                    <a:pt x="26" y="51"/>
                  </a:cubicBezTo>
                  <a:cubicBezTo>
                    <a:pt x="40" y="51"/>
                    <a:pt x="51" y="40"/>
                    <a:pt x="51" y="26"/>
                  </a:cubicBezTo>
                  <a:cubicBezTo>
                    <a:pt x="51" y="16"/>
                    <a:pt x="46" y="8"/>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8" name="Freeform 78"/>
            <p:cNvSpPr/>
            <p:nvPr/>
          </p:nvSpPr>
          <p:spPr bwMode="auto">
            <a:xfrm>
              <a:off x="6628" y="3588"/>
              <a:ext cx="76" cy="54"/>
            </a:xfrm>
            <a:custGeom>
              <a:avLst/>
              <a:gdLst>
                <a:gd name="T0" fmla="*/ 16 w 42"/>
                <a:gd name="T1" fmla="*/ 26 h 30"/>
                <a:gd name="T2" fmla="*/ 30 w 42"/>
                <a:gd name="T3" fmla="*/ 29 h 30"/>
                <a:gd name="T4" fmla="*/ 42 w 42"/>
                <a:gd name="T5" fmla="*/ 6 h 30"/>
                <a:gd name="T6" fmla="*/ 26 w 42"/>
                <a:gd name="T7" fmla="*/ 0 h 30"/>
                <a:gd name="T8" fmla="*/ 0 w 42"/>
                <a:gd name="T9" fmla="*/ 26 h 30"/>
                <a:gd name="T10" fmla="*/ 0 w 42"/>
                <a:gd name="T11" fmla="*/ 30 h 30"/>
                <a:gd name="T12" fmla="*/ 16 w 42"/>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42" h="30">
                  <a:moveTo>
                    <a:pt x="16" y="26"/>
                  </a:moveTo>
                  <a:cubicBezTo>
                    <a:pt x="21" y="26"/>
                    <a:pt x="25" y="27"/>
                    <a:pt x="30" y="29"/>
                  </a:cubicBezTo>
                  <a:cubicBezTo>
                    <a:pt x="31" y="20"/>
                    <a:pt x="35" y="12"/>
                    <a:pt x="42" y="6"/>
                  </a:cubicBezTo>
                  <a:cubicBezTo>
                    <a:pt x="38" y="2"/>
                    <a:pt x="32" y="0"/>
                    <a:pt x="26" y="0"/>
                  </a:cubicBezTo>
                  <a:cubicBezTo>
                    <a:pt x="11" y="0"/>
                    <a:pt x="0" y="12"/>
                    <a:pt x="0" y="26"/>
                  </a:cubicBezTo>
                  <a:cubicBezTo>
                    <a:pt x="0" y="27"/>
                    <a:pt x="0" y="29"/>
                    <a:pt x="0" y="30"/>
                  </a:cubicBezTo>
                  <a:cubicBezTo>
                    <a:pt x="5" y="28"/>
                    <a:pt x="10" y="26"/>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79" name="Freeform 79"/>
            <p:cNvSpPr/>
            <p:nvPr/>
          </p:nvSpPr>
          <p:spPr bwMode="auto">
            <a:xfrm>
              <a:off x="6635" y="3753"/>
              <a:ext cx="56" cy="64"/>
            </a:xfrm>
            <a:custGeom>
              <a:avLst/>
              <a:gdLst>
                <a:gd name="T0" fmla="*/ 26 w 31"/>
                <a:gd name="T1" fmla="*/ 0 h 35"/>
                <a:gd name="T2" fmla="*/ 12 w 31"/>
                <a:gd name="T3" fmla="*/ 3 h 35"/>
                <a:gd name="T4" fmla="*/ 2 w 31"/>
                <a:gd name="T5" fmla="*/ 1 h 35"/>
                <a:gd name="T6" fmla="*/ 0 w 31"/>
                <a:gd name="T7" fmla="*/ 10 h 35"/>
                <a:gd name="T8" fmla="*/ 26 w 31"/>
                <a:gd name="T9" fmla="*/ 35 h 35"/>
                <a:gd name="T10" fmla="*/ 26 w 31"/>
                <a:gd name="T11" fmla="*/ 35 h 35"/>
                <a:gd name="T12" fmla="*/ 31 w 31"/>
                <a:gd name="T13" fmla="*/ 19 h 35"/>
                <a:gd name="T14" fmla="*/ 26 w 31"/>
                <a:gd name="T15" fmla="*/ 1 h 35"/>
                <a:gd name="T16" fmla="*/ 26 w 31"/>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5">
                  <a:moveTo>
                    <a:pt x="26" y="0"/>
                  </a:moveTo>
                  <a:cubicBezTo>
                    <a:pt x="21" y="2"/>
                    <a:pt x="17" y="3"/>
                    <a:pt x="12" y="3"/>
                  </a:cubicBezTo>
                  <a:cubicBezTo>
                    <a:pt x="9" y="3"/>
                    <a:pt x="5" y="2"/>
                    <a:pt x="2" y="1"/>
                  </a:cubicBezTo>
                  <a:cubicBezTo>
                    <a:pt x="1" y="4"/>
                    <a:pt x="0" y="7"/>
                    <a:pt x="0" y="10"/>
                  </a:cubicBezTo>
                  <a:cubicBezTo>
                    <a:pt x="0" y="24"/>
                    <a:pt x="11" y="35"/>
                    <a:pt x="26" y="35"/>
                  </a:cubicBezTo>
                  <a:cubicBezTo>
                    <a:pt x="26" y="35"/>
                    <a:pt x="26" y="35"/>
                    <a:pt x="26" y="35"/>
                  </a:cubicBezTo>
                  <a:cubicBezTo>
                    <a:pt x="26" y="29"/>
                    <a:pt x="28" y="24"/>
                    <a:pt x="31" y="19"/>
                  </a:cubicBezTo>
                  <a:cubicBezTo>
                    <a:pt x="28" y="13"/>
                    <a:pt x="26" y="7"/>
                    <a:pt x="26" y="1"/>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0" name="Freeform 80"/>
            <p:cNvSpPr/>
            <p:nvPr/>
          </p:nvSpPr>
          <p:spPr bwMode="auto">
            <a:xfrm>
              <a:off x="6611" y="3651"/>
              <a:ext cx="102" cy="95"/>
            </a:xfrm>
            <a:custGeom>
              <a:avLst/>
              <a:gdLst>
                <a:gd name="T0" fmla="*/ 41 w 56"/>
                <a:gd name="T1" fmla="*/ 45 h 52"/>
                <a:gd name="T2" fmla="*/ 56 w 56"/>
                <a:gd name="T3" fmla="*/ 27 h 52"/>
                <a:gd name="T4" fmla="*/ 39 w 56"/>
                <a:gd name="T5" fmla="*/ 4 h 52"/>
                <a:gd name="T6" fmla="*/ 25 w 56"/>
                <a:gd name="T7" fmla="*/ 0 h 52"/>
                <a:gd name="T8" fmla="*/ 0 w 56"/>
                <a:gd name="T9" fmla="*/ 25 h 52"/>
                <a:gd name="T10" fmla="*/ 14 w 56"/>
                <a:gd name="T11" fmla="*/ 48 h 52"/>
                <a:gd name="T12" fmla="*/ 41 w 56"/>
                <a:gd name="T13" fmla="*/ 45 h 52"/>
              </a:gdLst>
              <a:ahLst/>
              <a:cxnLst>
                <a:cxn ang="0">
                  <a:pos x="T0" y="T1"/>
                </a:cxn>
                <a:cxn ang="0">
                  <a:pos x="T2" y="T3"/>
                </a:cxn>
                <a:cxn ang="0">
                  <a:pos x="T4" y="T5"/>
                </a:cxn>
                <a:cxn ang="0">
                  <a:pos x="T6" y="T7"/>
                </a:cxn>
                <a:cxn ang="0">
                  <a:pos x="T8" y="T9"/>
                </a:cxn>
                <a:cxn ang="0">
                  <a:pos x="T10" y="T11"/>
                </a:cxn>
                <a:cxn ang="0">
                  <a:pos x="T12" y="T13"/>
                </a:cxn>
              </a:cxnLst>
              <a:rect l="0" t="0" r="r" b="b"/>
              <a:pathLst>
                <a:path w="56" h="52">
                  <a:moveTo>
                    <a:pt x="41" y="45"/>
                  </a:moveTo>
                  <a:cubicBezTo>
                    <a:pt x="44" y="37"/>
                    <a:pt x="49" y="31"/>
                    <a:pt x="56" y="27"/>
                  </a:cubicBezTo>
                  <a:cubicBezTo>
                    <a:pt x="47" y="22"/>
                    <a:pt x="41" y="14"/>
                    <a:pt x="39" y="4"/>
                  </a:cubicBezTo>
                  <a:cubicBezTo>
                    <a:pt x="35" y="1"/>
                    <a:pt x="30" y="0"/>
                    <a:pt x="25" y="0"/>
                  </a:cubicBezTo>
                  <a:cubicBezTo>
                    <a:pt x="11" y="0"/>
                    <a:pt x="0" y="11"/>
                    <a:pt x="0" y="25"/>
                  </a:cubicBezTo>
                  <a:cubicBezTo>
                    <a:pt x="0" y="35"/>
                    <a:pt x="5" y="44"/>
                    <a:pt x="14" y="48"/>
                  </a:cubicBezTo>
                  <a:cubicBezTo>
                    <a:pt x="23" y="52"/>
                    <a:pt x="33" y="51"/>
                    <a:pt x="4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1" name="Freeform 81"/>
            <p:cNvSpPr/>
            <p:nvPr/>
          </p:nvSpPr>
          <p:spPr bwMode="auto">
            <a:xfrm>
              <a:off x="6782" y="3588"/>
              <a:ext cx="76" cy="54"/>
            </a:xfrm>
            <a:custGeom>
              <a:avLst/>
              <a:gdLst>
                <a:gd name="T0" fmla="*/ 0 w 42"/>
                <a:gd name="T1" fmla="*/ 6 h 30"/>
                <a:gd name="T2" fmla="*/ 12 w 42"/>
                <a:gd name="T3" fmla="*/ 29 h 30"/>
                <a:gd name="T4" fmla="*/ 26 w 42"/>
                <a:gd name="T5" fmla="*/ 26 h 30"/>
                <a:gd name="T6" fmla="*/ 42 w 42"/>
                <a:gd name="T7" fmla="*/ 30 h 30"/>
                <a:gd name="T8" fmla="*/ 42 w 42"/>
                <a:gd name="T9" fmla="*/ 26 h 30"/>
                <a:gd name="T10" fmla="*/ 16 w 42"/>
                <a:gd name="T11" fmla="*/ 0 h 30"/>
                <a:gd name="T12" fmla="*/ 0 w 42"/>
                <a:gd name="T13" fmla="*/ 6 h 30"/>
              </a:gdLst>
              <a:ahLst/>
              <a:cxnLst>
                <a:cxn ang="0">
                  <a:pos x="T0" y="T1"/>
                </a:cxn>
                <a:cxn ang="0">
                  <a:pos x="T2" y="T3"/>
                </a:cxn>
                <a:cxn ang="0">
                  <a:pos x="T4" y="T5"/>
                </a:cxn>
                <a:cxn ang="0">
                  <a:pos x="T6" y="T7"/>
                </a:cxn>
                <a:cxn ang="0">
                  <a:pos x="T8" y="T9"/>
                </a:cxn>
                <a:cxn ang="0">
                  <a:pos x="T10" y="T11"/>
                </a:cxn>
                <a:cxn ang="0">
                  <a:pos x="T12" y="T13"/>
                </a:cxn>
              </a:cxnLst>
              <a:rect l="0" t="0" r="r" b="b"/>
              <a:pathLst>
                <a:path w="42" h="30">
                  <a:moveTo>
                    <a:pt x="0" y="6"/>
                  </a:moveTo>
                  <a:cubicBezTo>
                    <a:pt x="7" y="12"/>
                    <a:pt x="11" y="20"/>
                    <a:pt x="12" y="29"/>
                  </a:cubicBezTo>
                  <a:cubicBezTo>
                    <a:pt x="17" y="27"/>
                    <a:pt x="21" y="26"/>
                    <a:pt x="26" y="26"/>
                  </a:cubicBezTo>
                  <a:cubicBezTo>
                    <a:pt x="32" y="26"/>
                    <a:pt x="37" y="28"/>
                    <a:pt x="42" y="30"/>
                  </a:cubicBezTo>
                  <a:cubicBezTo>
                    <a:pt x="42" y="29"/>
                    <a:pt x="42" y="27"/>
                    <a:pt x="42" y="26"/>
                  </a:cubicBezTo>
                  <a:cubicBezTo>
                    <a:pt x="42" y="12"/>
                    <a:pt x="31" y="0"/>
                    <a:pt x="16" y="0"/>
                  </a:cubicBezTo>
                  <a:cubicBezTo>
                    <a:pt x="10" y="0"/>
                    <a:pt x="4"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2" name="Freeform 82"/>
            <p:cNvSpPr/>
            <p:nvPr/>
          </p:nvSpPr>
          <p:spPr bwMode="auto">
            <a:xfrm>
              <a:off x="6773" y="3651"/>
              <a:ext cx="101" cy="95"/>
            </a:xfrm>
            <a:custGeom>
              <a:avLst/>
              <a:gdLst>
                <a:gd name="T0" fmla="*/ 31 w 56"/>
                <a:gd name="T1" fmla="*/ 0 h 52"/>
                <a:gd name="T2" fmla="*/ 17 w 56"/>
                <a:gd name="T3" fmla="*/ 4 h 52"/>
                <a:gd name="T4" fmla="*/ 0 w 56"/>
                <a:gd name="T5" fmla="*/ 27 h 52"/>
                <a:gd name="T6" fmla="*/ 15 w 56"/>
                <a:gd name="T7" fmla="*/ 45 h 52"/>
                <a:gd name="T8" fmla="*/ 42 w 56"/>
                <a:gd name="T9" fmla="*/ 48 h 52"/>
                <a:gd name="T10" fmla="*/ 56 w 56"/>
                <a:gd name="T11" fmla="*/ 25 h 52"/>
                <a:gd name="T12" fmla="*/ 31 w 5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6" h="52">
                  <a:moveTo>
                    <a:pt x="31" y="0"/>
                  </a:moveTo>
                  <a:cubicBezTo>
                    <a:pt x="26" y="0"/>
                    <a:pt x="21" y="1"/>
                    <a:pt x="17" y="4"/>
                  </a:cubicBezTo>
                  <a:cubicBezTo>
                    <a:pt x="15" y="14"/>
                    <a:pt x="9" y="22"/>
                    <a:pt x="0" y="27"/>
                  </a:cubicBezTo>
                  <a:cubicBezTo>
                    <a:pt x="7" y="31"/>
                    <a:pt x="12" y="37"/>
                    <a:pt x="15" y="45"/>
                  </a:cubicBezTo>
                  <a:cubicBezTo>
                    <a:pt x="23" y="51"/>
                    <a:pt x="33" y="52"/>
                    <a:pt x="42" y="48"/>
                  </a:cubicBezTo>
                  <a:cubicBezTo>
                    <a:pt x="51" y="44"/>
                    <a:pt x="56" y="35"/>
                    <a:pt x="56" y="25"/>
                  </a:cubicBezTo>
                  <a:cubicBezTo>
                    <a:pt x="56" y="11"/>
                    <a:pt x="45"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3" name="Freeform 83"/>
            <p:cNvSpPr/>
            <p:nvPr/>
          </p:nvSpPr>
          <p:spPr bwMode="auto">
            <a:xfrm>
              <a:off x="6795" y="3753"/>
              <a:ext cx="56" cy="64"/>
            </a:xfrm>
            <a:custGeom>
              <a:avLst/>
              <a:gdLst>
                <a:gd name="T0" fmla="*/ 19 w 31"/>
                <a:gd name="T1" fmla="*/ 3 h 35"/>
                <a:gd name="T2" fmla="*/ 5 w 31"/>
                <a:gd name="T3" fmla="*/ 0 h 35"/>
                <a:gd name="T4" fmla="*/ 5 w 31"/>
                <a:gd name="T5" fmla="*/ 1 h 35"/>
                <a:gd name="T6" fmla="*/ 0 w 31"/>
                <a:gd name="T7" fmla="*/ 19 h 35"/>
                <a:gd name="T8" fmla="*/ 5 w 31"/>
                <a:gd name="T9" fmla="*/ 35 h 35"/>
                <a:gd name="T10" fmla="*/ 5 w 31"/>
                <a:gd name="T11" fmla="*/ 35 h 35"/>
                <a:gd name="T12" fmla="*/ 31 w 31"/>
                <a:gd name="T13" fmla="*/ 10 h 35"/>
                <a:gd name="T14" fmla="*/ 29 w 31"/>
                <a:gd name="T15" fmla="*/ 1 h 35"/>
                <a:gd name="T16" fmla="*/ 19 w 31"/>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5">
                  <a:moveTo>
                    <a:pt x="19" y="3"/>
                  </a:moveTo>
                  <a:cubicBezTo>
                    <a:pt x="14" y="3"/>
                    <a:pt x="10" y="2"/>
                    <a:pt x="5" y="0"/>
                  </a:cubicBezTo>
                  <a:cubicBezTo>
                    <a:pt x="5" y="0"/>
                    <a:pt x="5" y="0"/>
                    <a:pt x="5" y="1"/>
                  </a:cubicBezTo>
                  <a:cubicBezTo>
                    <a:pt x="5" y="7"/>
                    <a:pt x="4" y="13"/>
                    <a:pt x="0" y="19"/>
                  </a:cubicBezTo>
                  <a:cubicBezTo>
                    <a:pt x="4" y="24"/>
                    <a:pt x="5" y="29"/>
                    <a:pt x="5" y="35"/>
                  </a:cubicBezTo>
                  <a:cubicBezTo>
                    <a:pt x="5" y="35"/>
                    <a:pt x="5" y="35"/>
                    <a:pt x="5" y="35"/>
                  </a:cubicBezTo>
                  <a:cubicBezTo>
                    <a:pt x="20" y="35"/>
                    <a:pt x="31" y="24"/>
                    <a:pt x="31" y="10"/>
                  </a:cubicBezTo>
                  <a:cubicBezTo>
                    <a:pt x="31" y="7"/>
                    <a:pt x="30" y="4"/>
                    <a:pt x="29" y="1"/>
                  </a:cubicBezTo>
                  <a:cubicBezTo>
                    <a:pt x="26" y="2"/>
                    <a:pt x="22" y="3"/>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4" name="Freeform 84"/>
            <p:cNvSpPr/>
            <p:nvPr/>
          </p:nvSpPr>
          <p:spPr bwMode="auto">
            <a:xfrm>
              <a:off x="6697" y="3798"/>
              <a:ext cx="92" cy="68"/>
            </a:xfrm>
            <a:custGeom>
              <a:avLst/>
              <a:gdLst>
                <a:gd name="T0" fmla="*/ 26 w 51"/>
                <a:gd name="T1" fmla="*/ 10 h 37"/>
                <a:gd name="T2" fmla="*/ 2 w 51"/>
                <a:gd name="T3" fmla="*/ 0 h 37"/>
                <a:gd name="T4" fmla="*/ 0 w 51"/>
                <a:gd name="T5" fmla="*/ 11 h 37"/>
                <a:gd name="T6" fmla="*/ 26 w 51"/>
                <a:gd name="T7" fmla="*/ 37 h 37"/>
                <a:gd name="T8" fmla="*/ 51 w 51"/>
                <a:gd name="T9" fmla="*/ 11 h 37"/>
                <a:gd name="T10" fmla="*/ 49 w 51"/>
                <a:gd name="T11" fmla="*/ 0 h 37"/>
                <a:gd name="T12" fmla="*/ 26 w 51"/>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51" h="37">
                  <a:moveTo>
                    <a:pt x="26" y="10"/>
                  </a:moveTo>
                  <a:cubicBezTo>
                    <a:pt x="17" y="10"/>
                    <a:pt x="9" y="6"/>
                    <a:pt x="2" y="0"/>
                  </a:cubicBezTo>
                  <a:cubicBezTo>
                    <a:pt x="1" y="4"/>
                    <a:pt x="0" y="8"/>
                    <a:pt x="0" y="11"/>
                  </a:cubicBezTo>
                  <a:cubicBezTo>
                    <a:pt x="0" y="25"/>
                    <a:pt x="11" y="37"/>
                    <a:pt x="26" y="37"/>
                  </a:cubicBezTo>
                  <a:cubicBezTo>
                    <a:pt x="40" y="37"/>
                    <a:pt x="51" y="25"/>
                    <a:pt x="51" y="11"/>
                  </a:cubicBezTo>
                  <a:cubicBezTo>
                    <a:pt x="51" y="7"/>
                    <a:pt x="50" y="4"/>
                    <a:pt x="49" y="0"/>
                  </a:cubicBezTo>
                  <a:cubicBezTo>
                    <a:pt x="42" y="6"/>
                    <a:pt x="34" y="1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5" name="Freeform 85"/>
            <p:cNvSpPr/>
            <p:nvPr/>
          </p:nvSpPr>
          <p:spPr bwMode="auto">
            <a:xfrm>
              <a:off x="6697" y="3708"/>
              <a:ext cx="92" cy="92"/>
            </a:xfrm>
            <a:custGeom>
              <a:avLst/>
              <a:gdLst>
                <a:gd name="T0" fmla="*/ 49 w 51"/>
                <a:gd name="T1" fmla="*/ 17 h 51"/>
                <a:gd name="T2" fmla="*/ 26 w 51"/>
                <a:gd name="T3" fmla="*/ 0 h 51"/>
                <a:gd name="T4" fmla="*/ 2 w 51"/>
                <a:gd name="T5" fmla="*/ 17 h 51"/>
                <a:gd name="T6" fmla="*/ 1 w 51"/>
                <a:gd name="T7" fmla="*/ 19 h 51"/>
                <a:gd name="T8" fmla="*/ 0 w 51"/>
                <a:gd name="T9" fmla="*/ 26 h 51"/>
                <a:gd name="T10" fmla="*/ 26 w 51"/>
                <a:gd name="T11" fmla="*/ 51 h 51"/>
                <a:gd name="T12" fmla="*/ 45 w 51"/>
                <a:gd name="T13" fmla="*/ 42 h 51"/>
                <a:gd name="T14" fmla="*/ 51 w 51"/>
                <a:gd name="T15" fmla="*/ 26 h 51"/>
                <a:gd name="T16" fmla="*/ 50 w 51"/>
                <a:gd name="T17" fmla="*/ 19 h 51"/>
                <a:gd name="T18" fmla="*/ 49 w 51"/>
                <a:gd name="T19"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49" y="17"/>
                  </a:moveTo>
                  <a:cubicBezTo>
                    <a:pt x="46" y="7"/>
                    <a:pt x="36" y="0"/>
                    <a:pt x="26" y="0"/>
                  </a:cubicBezTo>
                  <a:cubicBezTo>
                    <a:pt x="15" y="0"/>
                    <a:pt x="5" y="7"/>
                    <a:pt x="2" y="17"/>
                  </a:cubicBezTo>
                  <a:cubicBezTo>
                    <a:pt x="2" y="17"/>
                    <a:pt x="1" y="18"/>
                    <a:pt x="1" y="19"/>
                  </a:cubicBezTo>
                  <a:cubicBezTo>
                    <a:pt x="0" y="21"/>
                    <a:pt x="0" y="23"/>
                    <a:pt x="0" y="26"/>
                  </a:cubicBezTo>
                  <a:cubicBezTo>
                    <a:pt x="0" y="40"/>
                    <a:pt x="11" y="51"/>
                    <a:pt x="26" y="51"/>
                  </a:cubicBezTo>
                  <a:cubicBezTo>
                    <a:pt x="33" y="51"/>
                    <a:pt x="40" y="48"/>
                    <a:pt x="45" y="42"/>
                  </a:cubicBezTo>
                  <a:cubicBezTo>
                    <a:pt x="49" y="37"/>
                    <a:pt x="51" y="32"/>
                    <a:pt x="51" y="26"/>
                  </a:cubicBezTo>
                  <a:cubicBezTo>
                    <a:pt x="51" y="23"/>
                    <a:pt x="51" y="21"/>
                    <a:pt x="50" y="19"/>
                  </a:cubicBezTo>
                  <a:cubicBezTo>
                    <a:pt x="50" y="18"/>
                    <a:pt x="49"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6" name="Freeform 86"/>
            <p:cNvSpPr/>
            <p:nvPr/>
          </p:nvSpPr>
          <p:spPr bwMode="auto">
            <a:xfrm>
              <a:off x="6671" y="3520"/>
              <a:ext cx="58" cy="68"/>
            </a:xfrm>
            <a:custGeom>
              <a:avLst/>
              <a:gdLst>
                <a:gd name="T0" fmla="*/ 2 w 32"/>
                <a:gd name="T1" fmla="*/ 8 h 37"/>
                <a:gd name="T2" fmla="*/ 24 w 32"/>
                <a:gd name="T3" fmla="*/ 33 h 37"/>
                <a:gd name="T4" fmla="*/ 28 w 32"/>
                <a:gd name="T5" fmla="*/ 37 h 37"/>
                <a:gd name="T6" fmla="*/ 28 w 32"/>
                <a:gd name="T7" fmla="*/ 37 h 37"/>
                <a:gd name="T8" fmla="*/ 32 w 32"/>
                <a:gd name="T9" fmla="*/ 33 h 37"/>
                <a:gd name="T10" fmla="*/ 6 w 32"/>
                <a:gd name="T11" fmla="*/ 1 h 37"/>
                <a:gd name="T12" fmla="*/ 1 w 32"/>
                <a:gd name="T13" fmla="*/ 3 h 37"/>
                <a:gd name="T14" fmla="*/ 2 w 32"/>
                <a:gd name="T15" fmla="*/ 8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7">
                  <a:moveTo>
                    <a:pt x="2" y="8"/>
                  </a:moveTo>
                  <a:cubicBezTo>
                    <a:pt x="8" y="11"/>
                    <a:pt x="23" y="22"/>
                    <a:pt x="24" y="33"/>
                  </a:cubicBezTo>
                  <a:cubicBezTo>
                    <a:pt x="24" y="36"/>
                    <a:pt x="26" y="37"/>
                    <a:pt x="28" y="37"/>
                  </a:cubicBezTo>
                  <a:cubicBezTo>
                    <a:pt x="28" y="37"/>
                    <a:pt x="28" y="37"/>
                    <a:pt x="28" y="37"/>
                  </a:cubicBezTo>
                  <a:cubicBezTo>
                    <a:pt x="30" y="37"/>
                    <a:pt x="32" y="35"/>
                    <a:pt x="32" y="33"/>
                  </a:cubicBezTo>
                  <a:cubicBezTo>
                    <a:pt x="30" y="14"/>
                    <a:pt x="7" y="1"/>
                    <a:pt x="6" y="1"/>
                  </a:cubicBezTo>
                  <a:cubicBezTo>
                    <a:pt x="4" y="0"/>
                    <a:pt x="2" y="1"/>
                    <a:pt x="1" y="3"/>
                  </a:cubicBezTo>
                  <a:cubicBezTo>
                    <a:pt x="0" y="5"/>
                    <a:pt x="0" y="7"/>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7" name="Freeform 87"/>
            <p:cNvSpPr/>
            <p:nvPr/>
          </p:nvSpPr>
          <p:spPr bwMode="auto">
            <a:xfrm>
              <a:off x="6735" y="3515"/>
              <a:ext cx="90" cy="73"/>
            </a:xfrm>
            <a:custGeom>
              <a:avLst/>
              <a:gdLst>
                <a:gd name="T0" fmla="*/ 3 w 50"/>
                <a:gd name="T1" fmla="*/ 40 h 40"/>
                <a:gd name="T2" fmla="*/ 4 w 50"/>
                <a:gd name="T3" fmla="*/ 40 h 40"/>
                <a:gd name="T4" fmla="*/ 8 w 50"/>
                <a:gd name="T5" fmla="*/ 38 h 40"/>
                <a:gd name="T6" fmla="*/ 47 w 50"/>
                <a:gd name="T7" fmla="*/ 9 h 40"/>
                <a:gd name="T8" fmla="*/ 50 w 50"/>
                <a:gd name="T9" fmla="*/ 3 h 40"/>
                <a:gd name="T10" fmla="*/ 44 w 50"/>
                <a:gd name="T11" fmla="*/ 1 h 40"/>
                <a:gd name="T12" fmla="*/ 1 w 50"/>
                <a:gd name="T13" fmla="*/ 35 h 40"/>
                <a:gd name="T14" fmla="*/ 3 w 50"/>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0">
                  <a:moveTo>
                    <a:pt x="3" y="40"/>
                  </a:moveTo>
                  <a:cubicBezTo>
                    <a:pt x="3" y="40"/>
                    <a:pt x="4" y="40"/>
                    <a:pt x="4" y="40"/>
                  </a:cubicBezTo>
                  <a:cubicBezTo>
                    <a:pt x="6" y="40"/>
                    <a:pt x="8" y="39"/>
                    <a:pt x="8" y="38"/>
                  </a:cubicBezTo>
                  <a:cubicBezTo>
                    <a:pt x="8" y="37"/>
                    <a:pt x="15" y="21"/>
                    <a:pt x="47" y="9"/>
                  </a:cubicBezTo>
                  <a:cubicBezTo>
                    <a:pt x="49" y="8"/>
                    <a:pt x="50" y="6"/>
                    <a:pt x="50" y="3"/>
                  </a:cubicBezTo>
                  <a:cubicBezTo>
                    <a:pt x="49" y="1"/>
                    <a:pt x="46" y="0"/>
                    <a:pt x="44" y="1"/>
                  </a:cubicBezTo>
                  <a:cubicBezTo>
                    <a:pt x="8" y="15"/>
                    <a:pt x="1" y="34"/>
                    <a:pt x="1" y="35"/>
                  </a:cubicBezTo>
                  <a:cubicBezTo>
                    <a:pt x="0" y="37"/>
                    <a:pt x="1" y="39"/>
                    <a:pt x="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8" name="Freeform 88"/>
            <p:cNvSpPr>
              <a:spLocks noEditPoints="1"/>
            </p:cNvSpPr>
            <p:nvPr/>
          </p:nvSpPr>
          <p:spPr bwMode="auto">
            <a:xfrm>
              <a:off x="5094" y="458"/>
              <a:ext cx="254" cy="349"/>
            </a:xfrm>
            <a:custGeom>
              <a:avLst/>
              <a:gdLst>
                <a:gd name="T0" fmla="*/ 130 w 140"/>
                <a:gd name="T1" fmla="*/ 96 h 192"/>
                <a:gd name="T2" fmla="*/ 112 w 140"/>
                <a:gd name="T3" fmla="*/ 68 h 192"/>
                <a:gd name="T4" fmla="*/ 71 w 140"/>
                <a:gd name="T5" fmla="*/ 44 h 192"/>
                <a:gd name="T6" fmla="*/ 77 w 140"/>
                <a:gd name="T7" fmla="*/ 7 h 192"/>
                <a:gd name="T8" fmla="*/ 71 w 140"/>
                <a:gd name="T9" fmla="*/ 1 h 192"/>
                <a:gd name="T10" fmla="*/ 58 w 140"/>
                <a:gd name="T11" fmla="*/ 44 h 192"/>
                <a:gd name="T12" fmla="*/ 22 w 140"/>
                <a:gd name="T13" fmla="*/ 66 h 192"/>
                <a:gd name="T14" fmla="*/ 9 w 140"/>
                <a:gd name="T15" fmla="*/ 92 h 192"/>
                <a:gd name="T16" fmla="*/ 10 w 140"/>
                <a:gd name="T17" fmla="*/ 100 h 192"/>
                <a:gd name="T18" fmla="*/ 70 w 140"/>
                <a:gd name="T19" fmla="*/ 192 h 192"/>
                <a:gd name="T20" fmla="*/ 124 w 140"/>
                <a:gd name="T21" fmla="*/ 168 h 192"/>
                <a:gd name="T22" fmla="*/ 26 w 140"/>
                <a:gd name="T23" fmla="*/ 77 h 192"/>
                <a:gd name="T24" fmla="*/ 59 w 140"/>
                <a:gd name="T25" fmla="*/ 52 h 192"/>
                <a:gd name="T26" fmla="*/ 105 w 140"/>
                <a:gd name="T27" fmla="*/ 71 h 192"/>
                <a:gd name="T28" fmla="*/ 84 w 140"/>
                <a:gd name="T29" fmla="*/ 72 h 192"/>
                <a:gd name="T30" fmla="*/ 83 w 140"/>
                <a:gd name="T31" fmla="*/ 71 h 192"/>
                <a:gd name="T32" fmla="*/ 80 w 140"/>
                <a:gd name="T33" fmla="*/ 70 h 192"/>
                <a:gd name="T34" fmla="*/ 78 w 140"/>
                <a:gd name="T35" fmla="*/ 71 h 192"/>
                <a:gd name="T36" fmla="*/ 77 w 140"/>
                <a:gd name="T37" fmla="*/ 71 h 192"/>
                <a:gd name="T38" fmla="*/ 69 w 140"/>
                <a:gd name="T39" fmla="*/ 108 h 192"/>
                <a:gd name="T40" fmla="*/ 55 w 140"/>
                <a:gd name="T41" fmla="*/ 82 h 192"/>
                <a:gd name="T42" fmla="*/ 51 w 140"/>
                <a:gd name="T43" fmla="*/ 76 h 192"/>
                <a:gd name="T44" fmla="*/ 51 w 140"/>
                <a:gd name="T45" fmla="*/ 76 h 192"/>
                <a:gd name="T46" fmla="*/ 50 w 140"/>
                <a:gd name="T47" fmla="*/ 76 h 192"/>
                <a:gd name="T48" fmla="*/ 48 w 140"/>
                <a:gd name="T49" fmla="*/ 77 h 192"/>
                <a:gd name="T50" fmla="*/ 45 w 140"/>
                <a:gd name="T51" fmla="*/ 81 h 192"/>
                <a:gd name="T52" fmla="*/ 42 w 140"/>
                <a:gd name="T53" fmla="*/ 84 h 192"/>
                <a:gd name="T54" fmla="*/ 38 w 140"/>
                <a:gd name="T55" fmla="*/ 87 h 192"/>
                <a:gd name="T56" fmla="*/ 34 w 140"/>
                <a:gd name="T57" fmla="*/ 89 h 192"/>
                <a:gd name="T58" fmla="*/ 31 w 140"/>
                <a:gd name="T59" fmla="*/ 90 h 192"/>
                <a:gd name="T60" fmla="*/ 27 w 140"/>
                <a:gd name="T61" fmla="*/ 91 h 192"/>
                <a:gd name="T62" fmla="*/ 23 w 140"/>
                <a:gd name="T63" fmla="*/ 92 h 192"/>
                <a:gd name="T64" fmla="*/ 19 w 140"/>
                <a:gd name="T65" fmla="*/ 92 h 192"/>
                <a:gd name="T66" fmla="*/ 26 w 140"/>
                <a:gd name="T67" fmla="*/ 7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92">
                  <a:moveTo>
                    <a:pt x="128" y="98"/>
                  </a:moveTo>
                  <a:cubicBezTo>
                    <a:pt x="128" y="98"/>
                    <a:pt x="129" y="97"/>
                    <a:pt x="130" y="96"/>
                  </a:cubicBezTo>
                  <a:cubicBezTo>
                    <a:pt x="130" y="95"/>
                    <a:pt x="130" y="93"/>
                    <a:pt x="129" y="92"/>
                  </a:cubicBezTo>
                  <a:cubicBezTo>
                    <a:pt x="129" y="92"/>
                    <a:pt x="116" y="79"/>
                    <a:pt x="112" y="68"/>
                  </a:cubicBezTo>
                  <a:cubicBezTo>
                    <a:pt x="107" y="54"/>
                    <a:pt x="76" y="44"/>
                    <a:pt x="71" y="44"/>
                  </a:cubicBezTo>
                  <a:cubicBezTo>
                    <a:pt x="71" y="44"/>
                    <a:pt x="71" y="44"/>
                    <a:pt x="71" y="44"/>
                  </a:cubicBezTo>
                  <a:cubicBezTo>
                    <a:pt x="69" y="44"/>
                    <a:pt x="69" y="44"/>
                    <a:pt x="69" y="44"/>
                  </a:cubicBezTo>
                  <a:cubicBezTo>
                    <a:pt x="67" y="17"/>
                    <a:pt x="77" y="7"/>
                    <a:pt x="77" y="7"/>
                  </a:cubicBezTo>
                  <a:cubicBezTo>
                    <a:pt x="78" y="5"/>
                    <a:pt x="78" y="3"/>
                    <a:pt x="77" y="1"/>
                  </a:cubicBezTo>
                  <a:cubicBezTo>
                    <a:pt x="75" y="0"/>
                    <a:pt x="73" y="0"/>
                    <a:pt x="71" y="1"/>
                  </a:cubicBezTo>
                  <a:cubicBezTo>
                    <a:pt x="71" y="2"/>
                    <a:pt x="59" y="14"/>
                    <a:pt x="61" y="44"/>
                  </a:cubicBezTo>
                  <a:cubicBezTo>
                    <a:pt x="58" y="44"/>
                    <a:pt x="58" y="44"/>
                    <a:pt x="58" y="44"/>
                  </a:cubicBezTo>
                  <a:cubicBezTo>
                    <a:pt x="58" y="44"/>
                    <a:pt x="58" y="44"/>
                    <a:pt x="58" y="44"/>
                  </a:cubicBezTo>
                  <a:cubicBezTo>
                    <a:pt x="56" y="45"/>
                    <a:pt x="30" y="50"/>
                    <a:pt x="22" y="66"/>
                  </a:cubicBezTo>
                  <a:cubicBezTo>
                    <a:pt x="21" y="69"/>
                    <a:pt x="20" y="71"/>
                    <a:pt x="19" y="74"/>
                  </a:cubicBezTo>
                  <a:cubicBezTo>
                    <a:pt x="16" y="81"/>
                    <a:pt x="11" y="90"/>
                    <a:pt x="9" y="92"/>
                  </a:cubicBezTo>
                  <a:cubicBezTo>
                    <a:pt x="8" y="92"/>
                    <a:pt x="6" y="94"/>
                    <a:pt x="6" y="96"/>
                  </a:cubicBezTo>
                  <a:cubicBezTo>
                    <a:pt x="6" y="98"/>
                    <a:pt x="8" y="99"/>
                    <a:pt x="10" y="100"/>
                  </a:cubicBezTo>
                  <a:cubicBezTo>
                    <a:pt x="6" y="110"/>
                    <a:pt x="0" y="134"/>
                    <a:pt x="14" y="161"/>
                  </a:cubicBezTo>
                  <a:cubicBezTo>
                    <a:pt x="29" y="190"/>
                    <a:pt x="60" y="192"/>
                    <a:pt x="70" y="192"/>
                  </a:cubicBezTo>
                  <a:cubicBezTo>
                    <a:pt x="72" y="192"/>
                    <a:pt x="73" y="192"/>
                    <a:pt x="73" y="192"/>
                  </a:cubicBezTo>
                  <a:cubicBezTo>
                    <a:pt x="97" y="191"/>
                    <a:pt x="114" y="183"/>
                    <a:pt x="124" y="168"/>
                  </a:cubicBezTo>
                  <a:cubicBezTo>
                    <a:pt x="140" y="145"/>
                    <a:pt x="131" y="111"/>
                    <a:pt x="128" y="98"/>
                  </a:cubicBezTo>
                  <a:close/>
                  <a:moveTo>
                    <a:pt x="26" y="77"/>
                  </a:moveTo>
                  <a:cubicBezTo>
                    <a:pt x="27" y="75"/>
                    <a:pt x="29" y="72"/>
                    <a:pt x="30" y="69"/>
                  </a:cubicBezTo>
                  <a:cubicBezTo>
                    <a:pt x="34" y="59"/>
                    <a:pt x="52" y="54"/>
                    <a:pt x="59" y="52"/>
                  </a:cubicBezTo>
                  <a:cubicBezTo>
                    <a:pt x="71" y="52"/>
                    <a:pt x="71" y="52"/>
                    <a:pt x="71" y="52"/>
                  </a:cubicBezTo>
                  <a:cubicBezTo>
                    <a:pt x="75" y="52"/>
                    <a:pt x="101" y="62"/>
                    <a:pt x="105" y="71"/>
                  </a:cubicBezTo>
                  <a:cubicBezTo>
                    <a:pt x="107" y="78"/>
                    <a:pt x="112" y="85"/>
                    <a:pt x="117" y="90"/>
                  </a:cubicBezTo>
                  <a:cubicBezTo>
                    <a:pt x="91" y="88"/>
                    <a:pt x="84" y="73"/>
                    <a:pt x="84" y="72"/>
                  </a:cubicBezTo>
                  <a:cubicBezTo>
                    <a:pt x="84" y="72"/>
                    <a:pt x="83" y="72"/>
                    <a:pt x="83" y="72"/>
                  </a:cubicBezTo>
                  <a:cubicBezTo>
                    <a:pt x="83" y="72"/>
                    <a:pt x="83" y="71"/>
                    <a:pt x="83" y="71"/>
                  </a:cubicBezTo>
                  <a:cubicBezTo>
                    <a:pt x="83" y="71"/>
                    <a:pt x="83" y="71"/>
                    <a:pt x="83" y="71"/>
                  </a:cubicBezTo>
                  <a:cubicBezTo>
                    <a:pt x="82" y="70"/>
                    <a:pt x="81" y="70"/>
                    <a:pt x="80" y="70"/>
                  </a:cubicBezTo>
                  <a:cubicBezTo>
                    <a:pt x="79" y="70"/>
                    <a:pt x="79" y="70"/>
                    <a:pt x="79" y="70"/>
                  </a:cubicBezTo>
                  <a:cubicBezTo>
                    <a:pt x="78" y="70"/>
                    <a:pt x="78" y="71"/>
                    <a:pt x="78" y="71"/>
                  </a:cubicBezTo>
                  <a:cubicBezTo>
                    <a:pt x="77" y="71"/>
                    <a:pt x="77" y="71"/>
                    <a:pt x="77" y="71"/>
                  </a:cubicBezTo>
                  <a:cubicBezTo>
                    <a:pt x="77" y="71"/>
                    <a:pt x="77" y="71"/>
                    <a:pt x="77" y="71"/>
                  </a:cubicBezTo>
                  <a:cubicBezTo>
                    <a:pt x="76" y="72"/>
                    <a:pt x="76" y="74"/>
                    <a:pt x="76" y="75"/>
                  </a:cubicBezTo>
                  <a:cubicBezTo>
                    <a:pt x="83" y="92"/>
                    <a:pt x="74" y="103"/>
                    <a:pt x="69" y="108"/>
                  </a:cubicBezTo>
                  <a:cubicBezTo>
                    <a:pt x="67" y="104"/>
                    <a:pt x="64" y="98"/>
                    <a:pt x="58" y="93"/>
                  </a:cubicBezTo>
                  <a:cubicBezTo>
                    <a:pt x="52" y="88"/>
                    <a:pt x="54" y="82"/>
                    <a:pt x="55" y="82"/>
                  </a:cubicBezTo>
                  <a:cubicBezTo>
                    <a:pt x="55" y="80"/>
                    <a:pt x="55" y="77"/>
                    <a:pt x="53" y="77"/>
                  </a:cubicBezTo>
                  <a:cubicBezTo>
                    <a:pt x="52" y="76"/>
                    <a:pt x="52" y="76"/>
                    <a:pt x="51" y="76"/>
                  </a:cubicBezTo>
                  <a:cubicBezTo>
                    <a:pt x="51" y="76"/>
                    <a:pt x="51" y="76"/>
                    <a:pt x="51" y="76"/>
                  </a:cubicBezTo>
                  <a:cubicBezTo>
                    <a:pt x="51" y="76"/>
                    <a:pt x="51" y="76"/>
                    <a:pt x="51" y="76"/>
                  </a:cubicBezTo>
                  <a:cubicBezTo>
                    <a:pt x="51" y="76"/>
                    <a:pt x="50" y="76"/>
                    <a:pt x="50" y="76"/>
                  </a:cubicBezTo>
                  <a:cubicBezTo>
                    <a:pt x="50" y="76"/>
                    <a:pt x="50" y="76"/>
                    <a:pt x="50" y="76"/>
                  </a:cubicBezTo>
                  <a:cubicBezTo>
                    <a:pt x="49" y="76"/>
                    <a:pt x="49" y="76"/>
                    <a:pt x="49" y="77"/>
                  </a:cubicBezTo>
                  <a:cubicBezTo>
                    <a:pt x="49" y="77"/>
                    <a:pt x="49" y="77"/>
                    <a:pt x="48" y="77"/>
                  </a:cubicBezTo>
                  <a:cubicBezTo>
                    <a:pt x="48" y="77"/>
                    <a:pt x="48" y="77"/>
                    <a:pt x="48" y="78"/>
                  </a:cubicBezTo>
                  <a:cubicBezTo>
                    <a:pt x="47" y="79"/>
                    <a:pt x="46" y="80"/>
                    <a:pt x="45" y="81"/>
                  </a:cubicBezTo>
                  <a:cubicBezTo>
                    <a:pt x="45" y="81"/>
                    <a:pt x="45" y="82"/>
                    <a:pt x="44" y="82"/>
                  </a:cubicBezTo>
                  <a:cubicBezTo>
                    <a:pt x="44" y="83"/>
                    <a:pt x="43" y="83"/>
                    <a:pt x="42" y="84"/>
                  </a:cubicBezTo>
                  <a:cubicBezTo>
                    <a:pt x="41" y="84"/>
                    <a:pt x="41" y="85"/>
                    <a:pt x="41" y="85"/>
                  </a:cubicBezTo>
                  <a:cubicBezTo>
                    <a:pt x="40" y="85"/>
                    <a:pt x="39" y="86"/>
                    <a:pt x="38" y="87"/>
                  </a:cubicBezTo>
                  <a:cubicBezTo>
                    <a:pt x="38" y="87"/>
                    <a:pt x="37" y="87"/>
                    <a:pt x="37" y="87"/>
                  </a:cubicBezTo>
                  <a:cubicBezTo>
                    <a:pt x="36" y="88"/>
                    <a:pt x="35" y="88"/>
                    <a:pt x="34" y="89"/>
                  </a:cubicBezTo>
                  <a:cubicBezTo>
                    <a:pt x="34" y="89"/>
                    <a:pt x="34" y="89"/>
                    <a:pt x="33" y="89"/>
                  </a:cubicBezTo>
                  <a:cubicBezTo>
                    <a:pt x="32" y="89"/>
                    <a:pt x="32" y="90"/>
                    <a:pt x="31" y="90"/>
                  </a:cubicBezTo>
                  <a:cubicBezTo>
                    <a:pt x="30" y="90"/>
                    <a:pt x="30" y="90"/>
                    <a:pt x="29" y="90"/>
                  </a:cubicBezTo>
                  <a:cubicBezTo>
                    <a:pt x="29" y="90"/>
                    <a:pt x="28" y="91"/>
                    <a:pt x="27" y="91"/>
                  </a:cubicBezTo>
                  <a:cubicBezTo>
                    <a:pt x="26" y="91"/>
                    <a:pt x="26" y="91"/>
                    <a:pt x="26" y="91"/>
                  </a:cubicBezTo>
                  <a:cubicBezTo>
                    <a:pt x="25" y="91"/>
                    <a:pt x="24" y="91"/>
                    <a:pt x="23" y="92"/>
                  </a:cubicBezTo>
                  <a:cubicBezTo>
                    <a:pt x="23" y="92"/>
                    <a:pt x="22" y="92"/>
                    <a:pt x="22" y="92"/>
                  </a:cubicBezTo>
                  <a:cubicBezTo>
                    <a:pt x="21" y="92"/>
                    <a:pt x="20" y="92"/>
                    <a:pt x="19" y="92"/>
                  </a:cubicBezTo>
                  <a:cubicBezTo>
                    <a:pt x="19" y="92"/>
                    <a:pt x="19" y="92"/>
                    <a:pt x="19" y="92"/>
                  </a:cubicBezTo>
                  <a:cubicBezTo>
                    <a:pt x="21" y="88"/>
                    <a:pt x="23" y="83"/>
                    <a:pt x="26"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89" name="Freeform 89"/>
            <p:cNvSpPr>
              <a:spLocks noEditPoints="1"/>
            </p:cNvSpPr>
            <p:nvPr/>
          </p:nvSpPr>
          <p:spPr bwMode="auto">
            <a:xfrm>
              <a:off x="469" y="482"/>
              <a:ext cx="356" cy="305"/>
            </a:xfrm>
            <a:custGeom>
              <a:avLst/>
              <a:gdLst>
                <a:gd name="T0" fmla="*/ 176 w 196"/>
                <a:gd name="T1" fmla="*/ 138 h 168"/>
                <a:gd name="T2" fmla="*/ 163 w 196"/>
                <a:gd name="T3" fmla="*/ 137 h 168"/>
                <a:gd name="T4" fmla="*/ 153 w 196"/>
                <a:gd name="T5" fmla="*/ 137 h 168"/>
                <a:gd name="T6" fmla="*/ 148 w 196"/>
                <a:gd name="T7" fmla="*/ 137 h 168"/>
                <a:gd name="T8" fmla="*/ 140 w 196"/>
                <a:gd name="T9" fmla="*/ 139 h 168"/>
                <a:gd name="T10" fmla="*/ 134 w 196"/>
                <a:gd name="T11" fmla="*/ 132 h 168"/>
                <a:gd name="T12" fmla="*/ 147 w 196"/>
                <a:gd name="T13" fmla="*/ 129 h 168"/>
                <a:gd name="T14" fmla="*/ 153 w 196"/>
                <a:gd name="T15" fmla="*/ 129 h 168"/>
                <a:gd name="T16" fmla="*/ 163 w 196"/>
                <a:gd name="T17" fmla="*/ 129 h 168"/>
                <a:gd name="T18" fmla="*/ 178 w 196"/>
                <a:gd name="T19" fmla="*/ 130 h 168"/>
                <a:gd name="T20" fmla="*/ 193 w 196"/>
                <a:gd name="T21" fmla="*/ 131 h 168"/>
                <a:gd name="T22" fmla="*/ 174 w 196"/>
                <a:gd name="T23" fmla="*/ 122 h 168"/>
                <a:gd name="T24" fmla="*/ 170 w 196"/>
                <a:gd name="T25" fmla="*/ 128 h 168"/>
                <a:gd name="T26" fmla="*/ 166 w 196"/>
                <a:gd name="T27" fmla="*/ 122 h 168"/>
                <a:gd name="T28" fmla="*/ 165 w 196"/>
                <a:gd name="T29" fmla="*/ 108 h 168"/>
                <a:gd name="T30" fmla="*/ 143 w 196"/>
                <a:gd name="T31" fmla="*/ 105 h 168"/>
                <a:gd name="T32" fmla="*/ 124 w 196"/>
                <a:gd name="T33" fmla="*/ 10 h 168"/>
                <a:gd name="T34" fmla="*/ 99 w 196"/>
                <a:gd name="T35" fmla="*/ 7 h 168"/>
                <a:gd name="T36" fmla="*/ 122 w 196"/>
                <a:gd name="T37" fmla="*/ 106 h 168"/>
                <a:gd name="T38" fmla="*/ 130 w 196"/>
                <a:gd name="T39" fmla="*/ 105 h 168"/>
                <a:gd name="T40" fmla="*/ 135 w 196"/>
                <a:gd name="T41" fmla="*/ 105 h 168"/>
                <a:gd name="T42" fmla="*/ 136 w 196"/>
                <a:gd name="T43" fmla="*/ 111 h 168"/>
                <a:gd name="T44" fmla="*/ 145 w 196"/>
                <a:gd name="T45" fmla="*/ 123 h 168"/>
                <a:gd name="T46" fmla="*/ 141 w 196"/>
                <a:gd name="T47" fmla="*/ 127 h 168"/>
                <a:gd name="T48" fmla="*/ 132 w 196"/>
                <a:gd name="T49" fmla="*/ 119 h 168"/>
                <a:gd name="T50" fmla="*/ 121 w 196"/>
                <a:gd name="T51" fmla="*/ 111 h 168"/>
                <a:gd name="T52" fmla="*/ 117 w 196"/>
                <a:gd name="T53" fmla="*/ 107 h 168"/>
                <a:gd name="T54" fmla="*/ 112 w 196"/>
                <a:gd name="T55" fmla="*/ 108 h 168"/>
                <a:gd name="T56" fmla="*/ 20 w 196"/>
                <a:gd name="T57" fmla="*/ 15 h 168"/>
                <a:gd name="T58" fmla="*/ 6 w 196"/>
                <a:gd name="T59" fmla="*/ 41 h 168"/>
                <a:gd name="T60" fmla="*/ 66 w 196"/>
                <a:gd name="T61" fmla="*/ 140 h 168"/>
                <a:gd name="T62" fmla="*/ 76 w 196"/>
                <a:gd name="T63" fmla="*/ 138 h 168"/>
                <a:gd name="T64" fmla="*/ 88 w 196"/>
                <a:gd name="T65" fmla="*/ 138 h 168"/>
                <a:gd name="T66" fmla="*/ 98 w 196"/>
                <a:gd name="T67" fmla="*/ 141 h 168"/>
                <a:gd name="T68" fmla="*/ 88 w 196"/>
                <a:gd name="T69" fmla="*/ 146 h 168"/>
                <a:gd name="T70" fmla="*/ 77 w 196"/>
                <a:gd name="T71" fmla="*/ 147 h 168"/>
                <a:gd name="T72" fmla="*/ 68 w 196"/>
                <a:gd name="T73" fmla="*/ 148 h 168"/>
                <a:gd name="T74" fmla="*/ 64 w 196"/>
                <a:gd name="T75" fmla="*/ 149 h 168"/>
                <a:gd name="T76" fmla="*/ 66 w 196"/>
                <a:gd name="T77" fmla="*/ 161 h 168"/>
                <a:gd name="T78" fmla="*/ 74 w 196"/>
                <a:gd name="T79" fmla="*/ 161 h 168"/>
                <a:gd name="T80" fmla="*/ 79 w 196"/>
                <a:gd name="T81" fmla="*/ 157 h 168"/>
                <a:gd name="T82" fmla="*/ 84 w 196"/>
                <a:gd name="T83" fmla="*/ 154 h 168"/>
                <a:gd name="T84" fmla="*/ 90 w 196"/>
                <a:gd name="T85" fmla="*/ 150 h 168"/>
                <a:gd name="T86" fmla="*/ 97 w 196"/>
                <a:gd name="T87" fmla="*/ 146 h 168"/>
                <a:gd name="T88" fmla="*/ 105 w 196"/>
                <a:gd name="T89" fmla="*/ 142 h 168"/>
                <a:gd name="T90" fmla="*/ 120 w 196"/>
                <a:gd name="T91" fmla="*/ 145 h 168"/>
                <a:gd name="T92" fmla="*/ 105 w 196"/>
                <a:gd name="T93" fmla="*/ 151 h 168"/>
                <a:gd name="T94" fmla="*/ 98 w 196"/>
                <a:gd name="T95" fmla="*/ 155 h 168"/>
                <a:gd name="T96" fmla="*/ 94 w 196"/>
                <a:gd name="T97" fmla="*/ 158 h 168"/>
                <a:gd name="T98" fmla="*/ 86 w 196"/>
                <a:gd name="T99" fmla="*/ 163 h 168"/>
                <a:gd name="T100" fmla="*/ 82 w 196"/>
                <a:gd name="T101" fmla="*/ 165 h 168"/>
                <a:gd name="T102" fmla="*/ 89 w 196"/>
                <a:gd name="T103" fmla="*/ 167 h 168"/>
                <a:gd name="T104" fmla="*/ 149 w 196"/>
                <a:gd name="T105" fmla="*/ 162 h 168"/>
                <a:gd name="T106" fmla="*/ 187 w 196"/>
                <a:gd name="T107" fmla="*/ 139 h 168"/>
                <a:gd name="T108" fmla="*/ 133 w 196"/>
                <a:gd name="T109" fmla="*/ 145 h 168"/>
                <a:gd name="T110" fmla="*/ 133 w 196"/>
                <a:gd name="T111" fmla="*/ 149 h 168"/>
                <a:gd name="T112" fmla="*/ 131 w 196"/>
                <a:gd name="T113" fmla="*/ 140 h 168"/>
                <a:gd name="T114" fmla="*/ 134 w 196"/>
                <a:gd name="T115" fmla="*/ 145 h 168"/>
                <a:gd name="T116" fmla="*/ 129 w 196"/>
                <a:gd name="T117" fmla="*/ 142 h 168"/>
                <a:gd name="T118" fmla="*/ 103 w 196"/>
                <a:gd name="T119" fmla="*/ 1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6" h="168">
                  <a:moveTo>
                    <a:pt x="187" y="139"/>
                  </a:moveTo>
                  <a:cubicBezTo>
                    <a:pt x="183" y="139"/>
                    <a:pt x="180" y="138"/>
                    <a:pt x="176" y="138"/>
                  </a:cubicBezTo>
                  <a:cubicBezTo>
                    <a:pt x="174" y="137"/>
                    <a:pt x="174" y="137"/>
                    <a:pt x="174" y="137"/>
                  </a:cubicBezTo>
                  <a:cubicBezTo>
                    <a:pt x="170" y="137"/>
                    <a:pt x="167" y="137"/>
                    <a:pt x="163" y="137"/>
                  </a:cubicBezTo>
                  <a:cubicBezTo>
                    <a:pt x="162" y="137"/>
                    <a:pt x="161" y="137"/>
                    <a:pt x="160" y="137"/>
                  </a:cubicBezTo>
                  <a:cubicBezTo>
                    <a:pt x="153" y="137"/>
                    <a:pt x="153" y="137"/>
                    <a:pt x="153" y="137"/>
                  </a:cubicBezTo>
                  <a:cubicBezTo>
                    <a:pt x="153" y="137"/>
                    <a:pt x="153" y="137"/>
                    <a:pt x="153" y="137"/>
                  </a:cubicBezTo>
                  <a:cubicBezTo>
                    <a:pt x="151" y="137"/>
                    <a:pt x="150" y="137"/>
                    <a:pt x="148" y="137"/>
                  </a:cubicBezTo>
                  <a:cubicBezTo>
                    <a:pt x="147" y="138"/>
                    <a:pt x="146" y="138"/>
                    <a:pt x="145" y="138"/>
                  </a:cubicBezTo>
                  <a:cubicBezTo>
                    <a:pt x="143" y="138"/>
                    <a:pt x="142" y="138"/>
                    <a:pt x="140" y="139"/>
                  </a:cubicBezTo>
                  <a:cubicBezTo>
                    <a:pt x="139" y="137"/>
                    <a:pt x="137" y="135"/>
                    <a:pt x="137" y="134"/>
                  </a:cubicBezTo>
                  <a:cubicBezTo>
                    <a:pt x="134" y="132"/>
                    <a:pt x="134" y="132"/>
                    <a:pt x="134" y="132"/>
                  </a:cubicBezTo>
                  <a:cubicBezTo>
                    <a:pt x="138" y="131"/>
                    <a:pt x="141" y="130"/>
                    <a:pt x="144" y="130"/>
                  </a:cubicBezTo>
                  <a:cubicBezTo>
                    <a:pt x="145" y="130"/>
                    <a:pt x="146" y="130"/>
                    <a:pt x="147" y="129"/>
                  </a:cubicBezTo>
                  <a:cubicBezTo>
                    <a:pt x="148" y="129"/>
                    <a:pt x="150" y="129"/>
                    <a:pt x="153" y="129"/>
                  </a:cubicBezTo>
                  <a:cubicBezTo>
                    <a:pt x="153" y="129"/>
                    <a:pt x="153" y="129"/>
                    <a:pt x="153" y="129"/>
                  </a:cubicBezTo>
                  <a:cubicBezTo>
                    <a:pt x="160" y="129"/>
                    <a:pt x="160" y="129"/>
                    <a:pt x="160" y="129"/>
                  </a:cubicBezTo>
                  <a:cubicBezTo>
                    <a:pt x="161" y="129"/>
                    <a:pt x="162" y="129"/>
                    <a:pt x="163" y="129"/>
                  </a:cubicBezTo>
                  <a:cubicBezTo>
                    <a:pt x="167" y="129"/>
                    <a:pt x="171" y="129"/>
                    <a:pt x="175" y="129"/>
                  </a:cubicBezTo>
                  <a:cubicBezTo>
                    <a:pt x="178" y="130"/>
                    <a:pt x="178" y="130"/>
                    <a:pt x="178" y="130"/>
                  </a:cubicBezTo>
                  <a:cubicBezTo>
                    <a:pt x="181" y="130"/>
                    <a:pt x="184" y="131"/>
                    <a:pt x="187" y="131"/>
                  </a:cubicBezTo>
                  <a:cubicBezTo>
                    <a:pt x="193" y="131"/>
                    <a:pt x="193" y="131"/>
                    <a:pt x="193" y="131"/>
                  </a:cubicBezTo>
                  <a:cubicBezTo>
                    <a:pt x="191" y="122"/>
                    <a:pt x="182" y="116"/>
                    <a:pt x="173" y="111"/>
                  </a:cubicBezTo>
                  <a:cubicBezTo>
                    <a:pt x="174" y="115"/>
                    <a:pt x="174" y="119"/>
                    <a:pt x="174" y="122"/>
                  </a:cubicBezTo>
                  <a:cubicBezTo>
                    <a:pt x="174" y="124"/>
                    <a:pt x="174" y="124"/>
                    <a:pt x="174" y="124"/>
                  </a:cubicBezTo>
                  <a:cubicBezTo>
                    <a:pt x="174" y="126"/>
                    <a:pt x="172" y="128"/>
                    <a:pt x="170" y="128"/>
                  </a:cubicBezTo>
                  <a:cubicBezTo>
                    <a:pt x="167" y="128"/>
                    <a:pt x="166" y="126"/>
                    <a:pt x="166" y="124"/>
                  </a:cubicBezTo>
                  <a:cubicBezTo>
                    <a:pt x="166" y="122"/>
                    <a:pt x="166" y="122"/>
                    <a:pt x="166" y="122"/>
                  </a:cubicBezTo>
                  <a:cubicBezTo>
                    <a:pt x="166" y="118"/>
                    <a:pt x="166" y="115"/>
                    <a:pt x="165" y="113"/>
                  </a:cubicBezTo>
                  <a:cubicBezTo>
                    <a:pt x="164" y="111"/>
                    <a:pt x="164" y="109"/>
                    <a:pt x="165" y="108"/>
                  </a:cubicBezTo>
                  <a:cubicBezTo>
                    <a:pt x="163" y="108"/>
                    <a:pt x="161" y="107"/>
                    <a:pt x="160" y="107"/>
                  </a:cubicBezTo>
                  <a:cubicBezTo>
                    <a:pt x="155" y="106"/>
                    <a:pt x="149" y="105"/>
                    <a:pt x="143" y="105"/>
                  </a:cubicBezTo>
                  <a:cubicBezTo>
                    <a:pt x="143" y="105"/>
                    <a:pt x="143" y="104"/>
                    <a:pt x="143" y="104"/>
                  </a:cubicBezTo>
                  <a:cubicBezTo>
                    <a:pt x="124" y="10"/>
                    <a:pt x="124" y="10"/>
                    <a:pt x="124" y="10"/>
                  </a:cubicBezTo>
                  <a:cubicBezTo>
                    <a:pt x="122" y="3"/>
                    <a:pt x="113" y="0"/>
                    <a:pt x="107" y="1"/>
                  </a:cubicBezTo>
                  <a:cubicBezTo>
                    <a:pt x="104" y="2"/>
                    <a:pt x="101" y="4"/>
                    <a:pt x="99" y="7"/>
                  </a:cubicBezTo>
                  <a:cubicBezTo>
                    <a:pt x="96" y="10"/>
                    <a:pt x="95" y="13"/>
                    <a:pt x="96" y="17"/>
                  </a:cubicBezTo>
                  <a:cubicBezTo>
                    <a:pt x="122" y="106"/>
                    <a:pt x="122" y="106"/>
                    <a:pt x="122" y="106"/>
                  </a:cubicBezTo>
                  <a:cubicBezTo>
                    <a:pt x="122" y="106"/>
                    <a:pt x="122" y="106"/>
                    <a:pt x="122" y="106"/>
                  </a:cubicBezTo>
                  <a:cubicBezTo>
                    <a:pt x="124" y="106"/>
                    <a:pt x="127" y="105"/>
                    <a:pt x="130" y="105"/>
                  </a:cubicBezTo>
                  <a:cubicBezTo>
                    <a:pt x="130" y="105"/>
                    <a:pt x="130" y="105"/>
                    <a:pt x="130" y="105"/>
                  </a:cubicBezTo>
                  <a:cubicBezTo>
                    <a:pt x="130" y="104"/>
                    <a:pt x="135" y="105"/>
                    <a:pt x="135" y="105"/>
                  </a:cubicBezTo>
                  <a:cubicBezTo>
                    <a:pt x="133" y="105"/>
                    <a:pt x="131" y="105"/>
                    <a:pt x="129" y="105"/>
                  </a:cubicBezTo>
                  <a:cubicBezTo>
                    <a:pt x="131" y="107"/>
                    <a:pt x="133" y="109"/>
                    <a:pt x="136" y="111"/>
                  </a:cubicBezTo>
                  <a:cubicBezTo>
                    <a:pt x="136" y="112"/>
                    <a:pt x="137" y="112"/>
                    <a:pt x="138" y="112"/>
                  </a:cubicBezTo>
                  <a:cubicBezTo>
                    <a:pt x="141" y="115"/>
                    <a:pt x="145" y="118"/>
                    <a:pt x="145" y="123"/>
                  </a:cubicBezTo>
                  <a:cubicBezTo>
                    <a:pt x="145" y="125"/>
                    <a:pt x="144" y="127"/>
                    <a:pt x="141" y="127"/>
                  </a:cubicBezTo>
                  <a:cubicBezTo>
                    <a:pt x="141" y="127"/>
                    <a:pt x="141" y="127"/>
                    <a:pt x="141" y="127"/>
                  </a:cubicBezTo>
                  <a:cubicBezTo>
                    <a:pt x="139" y="127"/>
                    <a:pt x="137" y="126"/>
                    <a:pt x="137" y="124"/>
                  </a:cubicBezTo>
                  <a:cubicBezTo>
                    <a:pt x="137" y="122"/>
                    <a:pt x="134" y="120"/>
                    <a:pt x="132" y="119"/>
                  </a:cubicBezTo>
                  <a:cubicBezTo>
                    <a:pt x="132" y="118"/>
                    <a:pt x="131" y="118"/>
                    <a:pt x="130" y="117"/>
                  </a:cubicBezTo>
                  <a:cubicBezTo>
                    <a:pt x="124" y="111"/>
                    <a:pt x="121" y="111"/>
                    <a:pt x="121" y="111"/>
                  </a:cubicBezTo>
                  <a:cubicBezTo>
                    <a:pt x="119" y="111"/>
                    <a:pt x="117" y="110"/>
                    <a:pt x="116" y="107"/>
                  </a:cubicBezTo>
                  <a:cubicBezTo>
                    <a:pt x="116" y="107"/>
                    <a:pt x="117" y="107"/>
                    <a:pt x="117" y="107"/>
                  </a:cubicBezTo>
                  <a:cubicBezTo>
                    <a:pt x="115" y="107"/>
                    <a:pt x="114" y="107"/>
                    <a:pt x="112" y="108"/>
                  </a:cubicBezTo>
                  <a:cubicBezTo>
                    <a:pt x="112" y="108"/>
                    <a:pt x="112" y="108"/>
                    <a:pt x="112" y="108"/>
                  </a:cubicBezTo>
                  <a:cubicBezTo>
                    <a:pt x="28" y="18"/>
                    <a:pt x="28" y="18"/>
                    <a:pt x="28" y="18"/>
                  </a:cubicBezTo>
                  <a:cubicBezTo>
                    <a:pt x="26" y="16"/>
                    <a:pt x="23" y="15"/>
                    <a:pt x="20" y="15"/>
                  </a:cubicBezTo>
                  <a:cubicBezTo>
                    <a:pt x="16" y="15"/>
                    <a:pt x="11" y="17"/>
                    <a:pt x="8" y="20"/>
                  </a:cubicBezTo>
                  <a:cubicBezTo>
                    <a:pt x="3" y="24"/>
                    <a:pt x="0" y="35"/>
                    <a:pt x="6" y="41"/>
                  </a:cubicBezTo>
                  <a:cubicBezTo>
                    <a:pt x="90" y="117"/>
                    <a:pt x="90" y="117"/>
                    <a:pt x="90" y="117"/>
                  </a:cubicBezTo>
                  <a:cubicBezTo>
                    <a:pt x="80" y="123"/>
                    <a:pt x="72" y="131"/>
                    <a:pt x="66" y="140"/>
                  </a:cubicBezTo>
                  <a:cubicBezTo>
                    <a:pt x="68" y="140"/>
                    <a:pt x="70" y="139"/>
                    <a:pt x="73" y="139"/>
                  </a:cubicBezTo>
                  <a:cubicBezTo>
                    <a:pt x="74" y="139"/>
                    <a:pt x="75" y="139"/>
                    <a:pt x="76" y="138"/>
                  </a:cubicBezTo>
                  <a:cubicBezTo>
                    <a:pt x="78" y="138"/>
                    <a:pt x="80" y="138"/>
                    <a:pt x="82" y="138"/>
                  </a:cubicBezTo>
                  <a:cubicBezTo>
                    <a:pt x="84" y="138"/>
                    <a:pt x="86" y="138"/>
                    <a:pt x="88" y="138"/>
                  </a:cubicBezTo>
                  <a:cubicBezTo>
                    <a:pt x="90" y="137"/>
                    <a:pt x="92" y="137"/>
                    <a:pt x="94" y="137"/>
                  </a:cubicBezTo>
                  <a:cubicBezTo>
                    <a:pt x="96" y="137"/>
                    <a:pt x="98" y="139"/>
                    <a:pt x="98" y="141"/>
                  </a:cubicBezTo>
                  <a:cubicBezTo>
                    <a:pt x="98" y="144"/>
                    <a:pt x="96" y="145"/>
                    <a:pt x="94" y="145"/>
                  </a:cubicBezTo>
                  <a:cubicBezTo>
                    <a:pt x="92" y="145"/>
                    <a:pt x="90" y="146"/>
                    <a:pt x="88" y="146"/>
                  </a:cubicBezTo>
                  <a:cubicBezTo>
                    <a:pt x="86" y="146"/>
                    <a:pt x="84" y="146"/>
                    <a:pt x="83" y="146"/>
                  </a:cubicBezTo>
                  <a:cubicBezTo>
                    <a:pt x="81" y="146"/>
                    <a:pt x="79" y="146"/>
                    <a:pt x="77" y="147"/>
                  </a:cubicBezTo>
                  <a:cubicBezTo>
                    <a:pt x="76" y="147"/>
                    <a:pt x="75" y="147"/>
                    <a:pt x="74" y="147"/>
                  </a:cubicBezTo>
                  <a:cubicBezTo>
                    <a:pt x="70" y="147"/>
                    <a:pt x="69" y="148"/>
                    <a:pt x="68" y="148"/>
                  </a:cubicBezTo>
                  <a:cubicBezTo>
                    <a:pt x="67" y="149"/>
                    <a:pt x="66" y="149"/>
                    <a:pt x="65" y="149"/>
                  </a:cubicBezTo>
                  <a:cubicBezTo>
                    <a:pt x="65" y="149"/>
                    <a:pt x="64" y="149"/>
                    <a:pt x="64" y="149"/>
                  </a:cubicBezTo>
                  <a:cubicBezTo>
                    <a:pt x="63" y="149"/>
                    <a:pt x="62" y="148"/>
                    <a:pt x="61" y="147"/>
                  </a:cubicBezTo>
                  <a:cubicBezTo>
                    <a:pt x="58" y="153"/>
                    <a:pt x="57" y="158"/>
                    <a:pt x="66" y="161"/>
                  </a:cubicBezTo>
                  <a:cubicBezTo>
                    <a:pt x="68" y="162"/>
                    <a:pt x="71" y="162"/>
                    <a:pt x="73" y="163"/>
                  </a:cubicBezTo>
                  <a:cubicBezTo>
                    <a:pt x="73" y="162"/>
                    <a:pt x="73" y="161"/>
                    <a:pt x="74" y="161"/>
                  </a:cubicBezTo>
                  <a:cubicBezTo>
                    <a:pt x="75" y="160"/>
                    <a:pt x="76" y="159"/>
                    <a:pt x="78" y="158"/>
                  </a:cubicBezTo>
                  <a:cubicBezTo>
                    <a:pt x="78" y="158"/>
                    <a:pt x="79" y="158"/>
                    <a:pt x="79" y="157"/>
                  </a:cubicBezTo>
                  <a:cubicBezTo>
                    <a:pt x="80" y="157"/>
                    <a:pt x="81" y="156"/>
                    <a:pt x="82" y="156"/>
                  </a:cubicBezTo>
                  <a:cubicBezTo>
                    <a:pt x="83" y="155"/>
                    <a:pt x="83" y="155"/>
                    <a:pt x="84" y="154"/>
                  </a:cubicBezTo>
                  <a:cubicBezTo>
                    <a:pt x="86" y="153"/>
                    <a:pt x="88" y="152"/>
                    <a:pt x="90" y="151"/>
                  </a:cubicBezTo>
                  <a:cubicBezTo>
                    <a:pt x="90" y="150"/>
                    <a:pt x="90" y="150"/>
                    <a:pt x="90" y="150"/>
                  </a:cubicBezTo>
                  <a:cubicBezTo>
                    <a:pt x="92" y="149"/>
                    <a:pt x="93" y="149"/>
                    <a:pt x="94" y="148"/>
                  </a:cubicBezTo>
                  <a:cubicBezTo>
                    <a:pt x="95" y="147"/>
                    <a:pt x="96" y="147"/>
                    <a:pt x="97" y="146"/>
                  </a:cubicBezTo>
                  <a:cubicBezTo>
                    <a:pt x="99" y="145"/>
                    <a:pt x="100" y="144"/>
                    <a:pt x="102" y="144"/>
                  </a:cubicBezTo>
                  <a:cubicBezTo>
                    <a:pt x="103" y="143"/>
                    <a:pt x="104" y="143"/>
                    <a:pt x="105" y="142"/>
                  </a:cubicBezTo>
                  <a:cubicBezTo>
                    <a:pt x="107" y="141"/>
                    <a:pt x="110" y="140"/>
                    <a:pt x="113" y="139"/>
                  </a:cubicBezTo>
                  <a:cubicBezTo>
                    <a:pt x="120" y="145"/>
                    <a:pt x="120" y="145"/>
                    <a:pt x="120" y="145"/>
                  </a:cubicBezTo>
                  <a:cubicBezTo>
                    <a:pt x="116" y="146"/>
                    <a:pt x="112" y="148"/>
                    <a:pt x="109" y="150"/>
                  </a:cubicBezTo>
                  <a:cubicBezTo>
                    <a:pt x="107" y="150"/>
                    <a:pt x="106" y="151"/>
                    <a:pt x="105" y="151"/>
                  </a:cubicBezTo>
                  <a:cubicBezTo>
                    <a:pt x="104" y="152"/>
                    <a:pt x="103" y="152"/>
                    <a:pt x="102" y="153"/>
                  </a:cubicBezTo>
                  <a:cubicBezTo>
                    <a:pt x="100" y="154"/>
                    <a:pt x="99" y="154"/>
                    <a:pt x="98" y="155"/>
                  </a:cubicBezTo>
                  <a:cubicBezTo>
                    <a:pt x="97" y="156"/>
                    <a:pt x="96" y="156"/>
                    <a:pt x="95" y="157"/>
                  </a:cubicBezTo>
                  <a:cubicBezTo>
                    <a:pt x="94" y="158"/>
                    <a:pt x="94" y="158"/>
                    <a:pt x="94" y="158"/>
                  </a:cubicBezTo>
                  <a:cubicBezTo>
                    <a:pt x="92" y="159"/>
                    <a:pt x="90" y="160"/>
                    <a:pt x="89" y="161"/>
                  </a:cubicBezTo>
                  <a:cubicBezTo>
                    <a:pt x="88" y="162"/>
                    <a:pt x="87" y="162"/>
                    <a:pt x="86" y="163"/>
                  </a:cubicBezTo>
                  <a:cubicBezTo>
                    <a:pt x="85" y="163"/>
                    <a:pt x="84" y="164"/>
                    <a:pt x="84" y="164"/>
                  </a:cubicBezTo>
                  <a:cubicBezTo>
                    <a:pt x="83" y="164"/>
                    <a:pt x="83" y="165"/>
                    <a:pt x="82" y="165"/>
                  </a:cubicBezTo>
                  <a:cubicBezTo>
                    <a:pt x="81" y="165"/>
                    <a:pt x="81" y="166"/>
                    <a:pt x="81" y="166"/>
                  </a:cubicBezTo>
                  <a:cubicBezTo>
                    <a:pt x="83" y="167"/>
                    <a:pt x="85" y="167"/>
                    <a:pt x="89" y="167"/>
                  </a:cubicBezTo>
                  <a:cubicBezTo>
                    <a:pt x="98" y="167"/>
                    <a:pt x="109" y="168"/>
                    <a:pt x="118" y="166"/>
                  </a:cubicBezTo>
                  <a:cubicBezTo>
                    <a:pt x="128" y="165"/>
                    <a:pt x="138" y="162"/>
                    <a:pt x="149" y="162"/>
                  </a:cubicBezTo>
                  <a:cubicBezTo>
                    <a:pt x="167" y="162"/>
                    <a:pt x="196" y="162"/>
                    <a:pt x="195" y="139"/>
                  </a:cubicBezTo>
                  <a:lnTo>
                    <a:pt x="187" y="139"/>
                  </a:lnTo>
                  <a:close/>
                  <a:moveTo>
                    <a:pt x="133" y="149"/>
                  </a:moveTo>
                  <a:cubicBezTo>
                    <a:pt x="133" y="145"/>
                    <a:pt x="133" y="145"/>
                    <a:pt x="133" y="145"/>
                  </a:cubicBezTo>
                  <a:cubicBezTo>
                    <a:pt x="133" y="145"/>
                    <a:pt x="133" y="145"/>
                    <a:pt x="133" y="145"/>
                  </a:cubicBezTo>
                  <a:cubicBezTo>
                    <a:pt x="133" y="149"/>
                    <a:pt x="133" y="149"/>
                    <a:pt x="133" y="149"/>
                  </a:cubicBezTo>
                  <a:close/>
                  <a:moveTo>
                    <a:pt x="103" y="110"/>
                  </a:moveTo>
                  <a:cubicBezTo>
                    <a:pt x="131" y="140"/>
                    <a:pt x="131" y="140"/>
                    <a:pt x="131" y="140"/>
                  </a:cubicBezTo>
                  <a:cubicBezTo>
                    <a:pt x="134" y="143"/>
                    <a:pt x="134" y="144"/>
                    <a:pt x="134" y="144"/>
                  </a:cubicBezTo>
                  <a:cubicBezTo>
                    <a:pt x="134" y="144"/>
                    <a:pt x="134" y="144"/>
                    <a:pt x="134" y="145"/>
                  </a:cubicBezTo>
                  <a:cubicBezTo>
                    <a:pt x="133" y="145"/>
                    <a:pt x="133" y="145"/>
                    <a:pt x="133" y="145"/>
                  </a:cubicBezTo>
                  <a:cubicBezTo>
                    <a:pt x="133" y="145"/>
                    <a:pt x="132" y="145"/>
                    <a:pt x="129" y="142"/>
                  </a:cubicBezTo>
                  <a:cubicBezTo>
                    <a:pt x="97" y="113"/>
                    <a:pt x="97" y="113"/>
                    <a:pt x="97" y="113"/>
                  </a:cubicBezTo>
                  <a:lnTo>
                    <a:pt x="103"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0" name="Freeform 90"/>
            <p:cNvSpPr/>
            <p:nvPr/>
          </p:nvSpPr>
          <p:spPr bwMode="auto">
            <a:xfrm>
              <a:off x="1215" y="1274"/>
              <a:ext cx="388" cy="210"/>
            </a:xfrm>
            <a:custGeom>
              <a:avLst/>
              <a:gdLst>
                <a:gd name="T0" fmla="*/ 138 w 214"/>
                <a:gd name="T1" fmla="*/ 0 h 116"/>
                <a:gd name="T2" fmla="*/ 135 w 214"/>
                <a:gd name="T3" fmla="*/ 3 h 116"/>
                <a:gd name="T4" fmla="*/ 39 w 214"/>
                <a:gd name="T5" fmla="*/ 59 h 116"/>
                <a:gd name="T6" fmla="*/ 18 w 214"/>
                <a:gd name="T7" fmla="*/ 81 h 116"/>
                <a:gd name="T8" fmla="*/ 50 w 214"/>
                <a:gd name="T9" fmla="*/ 115 h 116"/>
                <a:gd name="T10" fmla="*/ 50 w 214"/>
                <a:gd name="T11" fmla="*/ 115 h 116"/>
                <a:gd name="T12" fmla="*/ 51 w 214"/>
                <a:gd name="T13" fmla="*/ 115 h 116"/>
                <a:gd name="T14" fmla="*/ 50 w 214"/>
                <a:gd name="T15" fmla="*/ 115 h 116"/>
                <a:gd name="T16" fmla="*/ 50 w 214"/>
                <a:gd name="T17" fmla="*/ 116 h 116"/>
                <a:gd name="T18" fmla="*/ 138 w 214"/>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16">
                  <a:moveTo>
                    <a:pt x="138" y="0"/>
                  </a:moveTo>
                  <a:cubicBezTo>
                    <a:pt x="135" y="3"/>
                    <a:pt x="135" y="3"/>
                    <a:pt x="135" y="3"/>
                  </a:cubicBezTo>
                  <a:cubicBezTo>
                    <a:pt x="135" y="3"/>
                    <a:pt x="169" y="99"/>
                    <a:pt x="39" y="59"/>
                  </a:cubicBezTo>
                  <a:cubicBezTo>
                    <a:pt x="39" y="59"/>
                    <a:pt x="0" y="48"/>
                    <a:pt x="18" y="81"/>
                  </a:cubicBezTo>
                  <a:cubicBezTo>
                    <a:pt x="18" y="81"/>
                    <a:pt x="27" y="105"/>
                    <a:pt x="50" y="115"/>
                  </a:cubicBezTo>
                  <a:cubicBezTo>
                    <a:pt x="50" y="116"/>
                    <a:pt x="50" y="115"/>
                    <a:pt x="50" y="115"/>
                  </a:cubicBezTo>
                  <a:cubicBezTo>
                    <a:pt x="51" y="115"/>
                    <a:pt x="51" y="115"/>
                    <a:pt x="51" y="115"/>
                  </a:cubicBezTo>
                  <a:cubicBezTo>
                    <a:pt x="51" y="115"/>
                    <a:pt x="51" y="115"/>
                    <a:pt x="50" y="115"/>
                  </a:cubicBezTo>
                  <a:cubicBezTo>
                    <a:pt x="50" y="115"/>
                    <a:pt x="50" y="116"/>
                    <a:pt x="50" y="116"/>
                  </a:cubicBezTo>
                  <a:cubicBezTo>
                    <a:pt x="105" y="110"/>
                    <a:pt x="214" y="88"/>
                    <a:pt x="1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1" name="Freeform 91"/>
            <p:cNvSpPr/>
            <p:nvPr/>
          </p:nvSpPr>
          <p:spPr bwMode="auto">
            <a:xfrm>
              <a:off x="1297" y="1254"/>
              <a:ext cx="319" cy="318"/>
            </a:xfrm>
            <a:custGeom>
              <a:avLst/>
              <a:gdLst>
                <a:gd name="T0" fmla="*/ 102 w 176"/>
                <a:gd name="T1" fmla="*/ 0 h 175"/>
                <a:gd name="T2" fmla="*/ 98 w 176"/>
                <a:gd name="T3" fmla="*/ 4 h 175"/>
                <a:gd name="T4" fmla="*/ 99 w 176"/>
                <a:gd name="T5" fmla="*/ 5 h 175"/>
                <a:gd name="T6" fmla="*/ 124 w 176"/>
                <a:gd name="T7" fmla="*/ 81 h 175"/>
                <a:gd name="T8" fmla="*/ 6 w 176"/>
                <a:gd name="T9" fmla="*/ 135 h 175"/>
                <a:gd name="T10" fmla="*/ 3 w 176"/>
                <a:gd name="T11" fmla="*/ 135 h 175"/>
                <a:gd name="T12" fmla="*/ 22 w 176"/>
                <a:gd name="T13" fmla="*/ 156 h 175"/>
                <a:gd name="T14" fmla="*/ 158 w 176"/>
                <a:gd name="T15" fmla="*/ 99 h 175"/>
                <a:gd name="T16" fmla="*/ 102 w 176"/>
                <a:gd name="T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5">
                  <a:moveTo>
                    <a:pt x="102" y="0"/>
                  </a:moveTo>
                  <a:cubicBezTo>
                    <a:pt x="98" y="4"/>
                    <a:pt x="98" y="4"/>
                    <a:pt x="98" y="4"/>
                  </a:cubicBezTo>
                  <a:cubicBezTo>
                    <a:pt x="99" y="5"/>
                    <a:pt x="99" y="5"/>
                    <a:pt x="99" y="5"/>
                  </a:cubicBezTo>
                  <a:cubicBezTo>
                    <a:pt x="124" y="34"/>
                    <a:pt x="133" y="60"/>
                    <a:pt x="124" y="81"/>
                  </a:cubicBezTo>
                  <a:cubicBezTo>
                    <a:pt x="110" y="117"/>
                    <a:pt x="52" y="130"/>
                    <a:pt x="6" y="135"/>
                  </a:cubicBezTo>
                  <a:cubicBezTo>
                    <a:pt x="3" y="135"/>
                    <a:pt x="3" y="135"/>
                    <a:pt x="3" y="135"/>
                  </a:cubicBezTo>
                  <a:cubicBezTo>
                    <a:pt x="0" y="147"/>
                    <a:pt x="22" y="156"/>
                    <a:pt x="22" y="156"/>
                  </a:cubicBezTo>
                  <a:cubicBezTo>
                    <a:pt x="49" y="170"/>
                    <a:pt x="139" y="175"/>
                    <a:pt x="158" y="99"/>
                  </a:cubicBezTo>
                  <a:cubicBezTo>
                    <a:pt x="176" y="24"/>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2" name="Freeform 92"/>
            <p:cNvSpPr>
              <a:spLocks noEditPoints="1"/>
            </p:cNvSpPr>
            <p:nvPr/>
          </p:nvSpPr>
          <p:spPr bwMode="auto">
            <a:xfrm>
              <a:off x="478" y="2000"/>
              <a:ext cx="349" cy="334"/>
            </a:xfrm>
            <a:custGeom>
              <a:avLst/>
              <a:gdLst>
                <a:gd name="T0" fmla="*/ 192 w 192"/>
                <a:gd name="T1" fmla="*/ 137 h 184"/>
                <a:gd name="T2" fmla="*/ 189 w 192"/>
                <a:gd name="T3" fmla="*/ 134 h 184"/>
                <a:gd name="T4" fmla="*/ 149 w 192"/>
                <a:gd name="T5" fmla="*/ 127 h 184"/>
                <a:gd name="T6" fmla="*/ 150 w 192"/>
                <a:gd name="T7" fmla="*/ 103 h 184"/>
                <a:gd name="T8" fmla="*/ 149 w 192"/>
                <a:gd name="T9" fmla="*/ 100 h 184"/>
                <a:gd name="T10" fmla="*/ 81 w 192"/>
                <a:gd name="T11" fmla="*/ 34 h 184"/>
                <a:gd name="T12" fmla="*/ 78 w 192"/>
                <a:gd name="T13" fmla="*/ 33 h 184"/>
                <a:gd name="T14" fmla="*/ 55 w 192"/>
                <a:gd name="T15" fmla="*/ 39 h 184"/>
                <a:gd name="T16" fmla="*/ 45 w 192"/>
                <a:gd name="T17" fmla="*/ 3 h 184"/>
                <a:gd name="T18" fmla="*/ 42 w 192"/>
                <a:gd name="T19" fmla="*/ 1 h 184"/>
                <a:gd name="T20" fmla="*/ 39 w 192"/>
                <a:gd name="T21" fmla="*/ 2 h 184"/>
                <a:gd name="T22" fmla="*/ 1 w 192"/>
                <a:gd name="T23" fmla="*/ 40 h 184"/>
                <a:gd name="T24" fmla="*/ 0 w 192"/>
                <a:gd name="T25" fmla="*/ 44 h 184"/>
                <a:gd name="T26" fmla="*/ 2 w 192"/>
                <a:gd name="T27" fmla="*/ 47 h 184"/>
                <a:gd name="T28" fmla="*/ 39 w 192"/>
                <a:gd name="T29" fmla="*/ 53 h 184"/>
                <a:gd name="T30" fmla="*/ 43 w 192"/>
                <a:gd name="T31" fmla="*/ 53 h 184"/>
                <a:gd name="T32" fmla="*/ 43 w 192"/>
                <a:gd name="T33" fmla="*/ 74 h 184"/>
                <a:gd name="T34" fmla="*/ 44 w 192"/>
                <a:gd name="T35" fmla="*/ 76 h 184"/>
                <a:gd name="T36" fmla="*/ 107 w 192"/>
                <a:gd name="T37" fmla="*/ 140 h 184"/>
                <a:gd name="T38" fmla="*/ 110 w 192"/>
                <a:gd name="T39" fmla="*/ 142 h 184"/>
                <a:gd name="T40" fmla="*/ 136 w 192"/>
                <a:gd name="T41" fmla="*/ 139 h 184"/>
                <a:gd name="T42" fmla="*/ 143 w 192"/>
                <a:gd name="T43" fmla="*/ 181 h 184"/>
                <a:gd name="T44" fmla="*/ 145 w 192"/>
                <a:gd name="T45" fmla="*/ 184 h 184"/>
                <a:gd name="T46" fmla="*/ 147 w 192"/>
                <a:gd name="T47" fmla="*/ 184 h 184"/>
                <a:gd name="T48" fmla="*/ 150 w 192"/>
                <a:gd name="T49" fmla="*/ 183 h 184"/>
                <a:gd name="T50" fmla="*/ 191 w 192"/>
                <a:gd name="T51" fmla="*/ 141 h 184"/>
                <a:gd name="T52" fmla="*/ 192 w 192"/>
                <a:gd name="T53" fmla="*/ 137 h 184"/>
                <a:gd name="T54" fmla="*/ 135 w 192"/>
                <a:gd name="T55" fmla="*/ 119 h 184"/>
                <a:gd name="T56" fmla="*/ 134 w 192"/>
                <a:gd name="T57" fmla="*/ 119 h 184"/>
                <a:gd name="T58" fmla="*/ 130 w 192"/>
                <a:gd name="T59" fmla="*/ 115 h 184"/>
                <a:gd name="T60" fmla="*/ 116 w 192"/>
                <a:gd name="T61" fmla="*/ 111 h 184"/>
                <a:gd name="T62" fmla="*/ 111 w 192"/>
                <a:gd name="T63" fmla="*/ 111 h 184"/>
                <a:gd name="T64" fmla="*/ 94 w 192"/>
                <a:gd name="T65" fmla="*/ 91 h 184"/>
                <a:gd name="T66" fmla="*/ 87 w 192"/>
                <a:gd name="T67" fmla="*/ 79 h 184"/>
                <a:gd name="T68" fmla="*/ 84 w 192"/>
                <a:gd name="T69" fmla="*/ 78 h 184"/>
                <a:gd name="T70" fmla="*/ 72 w 192"/>
                <a:gd name="T71" fmla="*/ 72 h 184"/>
                <a:gd name="T72" fmla="*/ 67 w 192"/>
                <a:gd name="T73" fmla="*/ 64 h 184"/>
                <a:gd name="T74" fmla="*/ 66 w 192"/>
                <a:gd name="T75" fmla="*/ 60 h 184"/>
                <a:gd name="T76" fmla="*/ 66 w 192"/>
                <a:gd name="T77" fmla="*/ 58 h 184"/>
                <a:gd name="T78" fmla="*/ 68 w 192"/>
                <a:gd name="T79" fmla="*/ 53 h 184"/>
                <a:gd name="T80" fmla="*/ 73 w 192"/>
                <a:gd name="T81" fmla="*/ 54 h 184"/>
                <a:gd name="T82" fmla="*/ 74 w 192"/>
                <a:gd name="T83" fmla="*/ 59 h 184"/>
                <a:gd name="T84" fmla="*/ 75 w 192"/>
                <a:gd name="T85" fmla="*/ 61 h 184"/>
                <a:gd name="T86" fmla="*/ 78 w 192"/>
                <a:gd name="T87" fmla="*/ 66 h 184"/>
                <a:gd name="T88" fmla="*/ 86 w 192"/>
                <a:gd name="T89" fmla="*/ 70 h 184"/>
                <a:gd name="T90" fmla="*/ 89 w 192"/>
                <a:gd name="T91" fmla="*/ 71 h 184"/>
                <a:gd name="T92" fmla="*/ 102 w 192"/>
                <a:gd name="T93" fmla="*/ 91 h 184"/>
                <a:gd name="T94" fmla="*/ 113 w 192"/>
                <a:gd name="T95" fmla="*/ 103 h 184"/>
                <a:gd name="T96" fmla="*/ 117 w 192"/>
                <a:gd name="T97" fmla="*/ 103 h 184"/>
                <a:gd name="T98" fmla="*/ 138 w 192"/>
                <a:gd name="T99" fmla="*/ 115 h 184"/>
                <a:gd name="T100" fmla="*/ 135 w 192"/>
                <a:gd name="T101" fmla="*/ 11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2" h="184">
                  <a:moveTo>
                    <a:pt x="192" y="137"/>
                  </a:moveTo>
                  <a:cubicBezTo>
                    <a:pt x="191" y="135"/>
                    <a:pt x="190" y="134"/>
                    <a:pt x="189" y="134"/>
                  </a:cubicBezTo>
                  <a:cubicBezTo>
                    <a:pt x="149" y="127"/>
                    <a:pt x="149" y="127"/>
                    <a:pt x="149" y="127"/>
                  </a:cubicBezTo>
                  <a:cubicBezTo>
                    <a:pt x="150" y="103"/>
                    <a:pt x="150" y="103"/>
                    <a:pt x="150" y="103"/>
                  </a:cubicBezTo>
                  <a:cubicBezTo>
                    <a:pt x="150" y="102"/>
                    <a:pt x="149" y="101"/>
                    <a:pt x="149" y="100"/>
                  </a:cubicBezTo>
                  <a:cubicBezTo>
                    <a:pt x="81" y="34"/>
                    <a:pt x="81" y="34"/>
                    <a:pt x="81" y="34"/>
                  </a:cubicBezTo>
                  <a:cubicBezTo>
                    <a:pt x="80" y="33"/>
                    <a:pt x="79" y="33"/>
                    <a:pt x="78" y="33"/>
                  </a:cubicBezTo>
                  <a:cubicBezTo>
                    <a:pt x="55" y="39"/>
                    <a:pt x="55" y="39"/>
                    <a:pt x="55" y="39"/>
                  </a:cubicBezTo>
                  <a:cubicBezTo>
                    <a:pt x="54" y="31"/>
                    <a:pt x="52" y="15"/>
                    <a:pt x="45" y="3"/>
                  </a:cubicBezTo>
                  <a:cubicBezTo>
                    <a:pt x="44" y="1"/>
                    <a:pt x="43" y="1"/>
                    <a:pt x="42" y="1"/>
                  </a:cubicBezTo>
                  <a:cubicBezTo>
                    <a:pt x="41" y="0"/>
                    <a:pt x="39" y="1"/>
                    <a:pt x="39" y="2"/>
                  </a:cubicBezTo>
                  <a:cubicBezTo>
                    <a:pt x="1" y="40"/>
                    <a:pt x="1" y="40"/>
                    <a:pt x="1" y="40"/>
                  </a:cubicBezTo>
                  <a:cubicBezTo>
                    <a:pt x="0" y="41"/>
                    <a:pt x="0" y="43"/>
                    <a:pt x="0" y="44"/>
                  </a:cubicBezTo>
                  <a:cubicBezTo>
                    <a:pt x="0" y="45"/>
                    <a:pt x="1" y="46"/>
                    <a:pt x="2" y="47"/>
                  </a:cubicBezTo>
                  <a:cubicBezTo>
                    <a:pt x="3" y="47"/>
                    <a:pt x="18" y="53"/>
                    <a:pt x="39" y="53"/>
                  </a:cubicBezTo>
                  <a:cubicBezTo>
                    <a:pt x="40" y="53"/>
                    <a:pt x="42" y="53"/>
                    <a:pt x="43" y="53"/>
                  </a:cubicBezTo>
                  <a:cubicBezTo>
                    <a:pt x="43" y="74"/>
                    <a:pt x="43" y="74"/>
                    <a:pt x="43" y="74"/>
                  </a:cubicBezTo>
                  <a:cubicBezTo>
                    <a:pt x="43" y="75"/>
                    <a:pt x="43" y="76"/>
                    <a:pt x="44" y="76"/>
                  </a:cubicBezTo>
                  <a:cubicBezTo>
                    <a:pt x="107" y="140"/>
                    <a:pt x="107" y="140"/>
                    <a:pt x="107" y="140"/>
                  </a:cubicBezTo>
                  <a:cubicBezTo>
                    <a:pt x="108" y="141"/>
                    <a:pt x="109" y="142"/>
                    <a:pt x="110" y="142"/>
                  </a:cubicBezTo>
                  <a:cubicBezTo>
                    <a:pt x="136" y="139"/>
                    <a:pt x="136" y="139"/>
                    <a:pt x="136" y="139"/>
                  </a:cubicBezTo>
                  <a:cubicBezTo>
                    <a:pt x="143" y="181"/>
                    <a:pt x="143" y="181"/>
                    <a:pt x="143" y="181"/>
                  </a:cubicBezTo>
                  <a:cubicBezTo>
                    <a:pt x="143" y="182"/>
                    <a:pt x="144" y="184"/>
                    <a:pt x="145" y="184"/>
                  </a:cubicBezTo>
                  <a:cubicBezTo>
                    <a:pt x="146" y="184"/>
                    <a:pt x="146" y="184"/>
                    <a:pt x="147" y="184"/>
                  </a:cubicBezTo>
                  <a:cubicBezTo>
                    <a:pt x="148" y="184"/>
                    <a:pt x="149" y="184"/>
                    <a:pt x="150" y="183"/>
                  </a:cubicBezTo>
                  <a:cubicBezTo>
                    <a:pt x="191" y="141"/>
                    <a:pt x="191" y="141"/>
                    <a:pt x="191" y="141"/>
                  </a:cubicBezTo>
                  <a:cubicBezTo>
                    <a:pt x="192" y="140"/>
                    <a:pt x="192" y="138"/>
                    <a:pt x="192" y="137"/>
                  </a:cubicBezTo>
                  <a:close/>
                  <a:moveTo>
                    <a:pt x="135" y="119"/>
                  </a:moveTo>
                  <a:cubicBezTo>
                    <a:pt x="135" y="119"/>
                    <a:pt x="135" y="119"/>
                    <a:pt x="134" y="119"/>
                  </a:cubicBezTo>
                  <a:cubicBezTo>
                    <a:pt x="132" y="119"/>
                    <a:pt x="131" y="118"/>
                    <a:pt x="130" y="115"/>
                  </a:cubicBezTo>
                  <a:cubicBezTo>
                    <a:pt x="130" y="115"/>
                    <a:pt x="129" y="113"/>
                    <a:pt x="116" y="111"/>
                  </a:cubicBezTo>
                  <a:cubicBezTo>
                    <a:pt x="114" y="111"/>
                    <a:pt x="112" y="111"/>
                    <a:pt x="111" y="111"/>
                  </a:cubicBezTo>
                  <a:cubicBezTo>
                    <a:pt x="101" y="108"/>
                    <a:pt x="94" y="101"/>
                    <a:pt x="94" y="91"/>
                  </a:cubicBezTo>
                  <a:cubicBezTo>
                    <a:pt x="94" y="83"/>
                    <a:pt x="93" y="81"/>
                    <a:pt x="87" y="79"/>
                  </a:cubicBezTo>
                  <a:cubicBezTo>
                    <a:pt x="86" y="79"/>
                    <a:pt x="85" y="78"/>
                    <a:pt x="84" y="78"/>
                  </a:cubicBezTo>
                  <a:cubicBezTo>
                    <a:pt x="80" y="77"/>
                    <a:pt x="76" y="76"/>
                    <a:pt x="72" y="72"/>
                  </a:cubicBezTo>
                  <a:cubicBezTo>
                    <a:pt x="70" y="70"/>
                    <a:pt x="68" y="66"/>
                    <a:pt x="67" y="64"/>
                  </a:cubicBezTo>
                  <a:cubicBezTo>
                    <a:pt x="67" y="62"/>
                    <a:pt x="66" y="61"/>
                    <a:pt x="66" y="60"/>
                  </a:cubicBezTo>
                  <a:cubicBezTo>
                    <a:pt x="66" y="59"/>
                    <a:pt x="66" y="58"/>
                    <a:pt x="66" y="58"/>
                  </a:cubicBezTo>
                  <a:cubicBezTo>
                    <a:pt x="65" y="56"/>
                    <a:pt x="66" y="54"/>
                    <a:pt x="68" y="53"/>
                  </a:cubicBezTo>
                  <a:cubicBezTo>
                    <a:pt x="69" y="52"/>
                    <a:pt x="72" y="52"/>
                    <a:pt x="73" y="54"/>
                  </a:cubicBezTo>
                  <a:cubicBezTo>
                    <a:pt x="74" y="56"/>
                    <a:pt x="74" y="57"/>
                    <a:pt x="74" y="59"/>
                  </a:cubicBezTo>
                  <a:cubicBezTo>
                    <a:pt x="74" y="60"/>
                    <a:pt x="74" y="60"/>
                    <a:pt x="75" y="61"/>
                  </a:cubicBezTo>
                  <a:cubicBezTo>
                    <a:pt x="75" y="63"/>
                    <a:pt x="77" y="65"/>
                    <a:pt x="78" y="66"/>
                  </a:cubicBezTo>
                  <a:cubicBezTo>
                    <a:pt x="80" y="69"/>
                    <a:pt x="83" y="69"/>
                    <a:pt x="86" y="70"/>
                  </a:cubicBezTo>
                  <a:cubicBezTo>
                    <a:pt x="87" y="71"/>
                    <a:pt x="88" y="71"/>
                    <a:pt x="89" y="71"/>
                  </a:cubicBezTo>
                  <a:cubicBezTo>
                    <a:pt x="101" y="75"/>
                    <a:pt x="102" y="83"/>
                    <a:pt x="102" y="91"/>
                  </a:cubicBezTo>
                  <a:cubicBezTo>
                    <a:pt x="102" y="98"/>
                    <a:pt x="108" y="102"/>
                    <a:pt x="113" y="103"/>
                  </a:cubicBezTo>
                  <a:cubicBezTo>
                    <a:pt x="114" y="103"/>
                    <a:pt x="115" y="103"/>
                    <a:pt x="117" y="103"/>
                  </a:cubicBezTo>
                  <a:cubicBezTo>
                    <a:pt x="125" y="104"/>
                    <a:pt x="138" y="106"/>
                    <a:pt x="138" y="115"/>
                  </a:cubicBezTo>
                  <a:cubicBezTo>
                    <a:pt x="139" y="117"/>
                    <a:pt x="137" y="119"/>
                    <a:pt x="135"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3" name="Freeform 93"/>
            <p:cNvSpPr>
              <a:spLocks noEditPoints="1"/>
            </p:cNvSpPr>
            <p:nvPr/>
          </p:nvSpPr>
          <p:spPr bwMode="auto">
            <a:xfrm>
              <a:off x="7428" y="2138"/>
              <a:ext cx="254" cy="162"/>
            </a:xfrm>
            <a:custGeom>
              <a:avLst/>
              <a:gdLst>
                <a:gd name="T0" fmla="*/ 136 w 140"/>
                <a:gd name="T1" fmla="*/ 42 h 89"/>
                <a:gd name="T2" fmla="*/ 68 w 140"/>
                <a:gd name="T3" fmla="*/ 11 h 89"/>
                <a:gd name="T4" fmla="*/ 58 w 140"/>
                <a:gd name="T5" fmla="*/ 22 h 89"/>
                <a:gd name="T6" fmla="*/ 55 w 140"/>
                <a:gd name="T7" fmla="*/ 23 h 89"/>
                <a:gd name="T8" fmla="*/ 38 w 140"/>
                <a:gd name="T9" fmla="*/ 37 h 89"/>
                <a:gd name="T10" fmla="*/ 39 w 140"/>
                <a:gd name="T11" fmla="*/ 37 h 89"/>
                <a:gd name="T12" fmla="*/ 44 w 140"/>
                <a:gd name="T13" fmla="*/ 36 h 89"/>
                <a:gd name="T14" fmla="*/ 49 w 140"/>
                <a:gd name="T15" fmla="*/ 39 h 89"/>
                <a:gd name="T16" fmla="*/ 46 w 140"/>
                <a:gd name="T17" fmla="*/ 43 h 89"/>
                <a:gd name="T18" fmla="*/ 41 w 140"/>
                <a:gd name="T19" fmla="*/ 45 h 89"/>
                <a:gd name="T20" fmla="*/ 40 w 140"/>
                <a:gd name="T21" fmla="*/ 45 h 89"/>
                <a:gd name="T22" fmla="*/ 36 w 140"/>
                <a:gd name="T23" fmla="*/ 41 h 89"/>
                <a:gd name="T24" fmla="*/ 36 w 140"/>
                <a:gd name="T25" fmla="*/ 40 h 89"/>
                <a:gd name="T26" fmla="*/ 33 w 140"/>
                <a:gd name="T27" fmla="*/ 47 h 89"/>
                <a:gd name="T28" fmla="*/ 0 w 140"/>
                <a:gd name="T29" fmla="*/ 88 h 89"/>
                <a:gd name="T30" fmla="*/ 5 w 140"/>
                <a:gd name="T31" fmla="*/ 89 h 89"/>
                <a:gd name="T32" fmla="*/ 35 w 140"/>
                <a:gd name="T33" fmla="*/ 81 h 89"/>
                <a:gd name="T34" fmla="*/ 74 w 140"/>
                <a:gd name="T35" fmla="*/ 79 h 89"/>
                <a:gd name="T36" fmla="*/ 75 w 140"/>
                <a:gd name="T37" fmla="*/ 80 h 89"/>
                <a:gd name="T38" fmla="*/ 117 w 140"/>
                <a:gd name="T39" fmla="*/ 64 h 89"/>
                <a:gd name="T40" fmla="*/ 128 w 140"/>
                <a:gd name="T41" fmla="*/ 60 h 89"/>
                <a:gd name="T42" fmla="*/ 137 w 140"/>
                <a:gd name="T43" fmla="*/ 54 h 89"/>
                <a:gd name="T44" fmla="*/ 136 w 140"/>
                <a:gd name="T45" fmla="*/ 42 h 89"/>
                <a:gd name="T46" fmla="*/ 43 w 140"/>
                <a:gd name="T47" fmla="*/ 62 h 89"/>
                <a:gd name="T48" fmla="*/ 38 w 140"/>
                <a:gd name="T49" fmla="*/ 63 h 89"/>
                <a:gd name="T50" fmla="*/ 37 w 140"/>
                <a:gd name="T51" fmla="*/ 64 h 89"/>
                <a:gd name="T52" fmla="*/ 33 w 140"/>
                <a:gd name="T53" fmla="*/ 60 h 89"/>
                <a:gd name="T54" fmla="*/ 37 w 140"/>
                <a:gd name="T55" fmla="*/ 56 h 89"/>
                <a:gd name="T56" fmla="*/ 42 w 140"/>
                <a:gd name="T57" fmla="*/ 55 h 89"/>
                <a:gd name="T58" fmla="*/ 46 w 140"/>
                <a:gd name="T59" fmla="*/ 58 h 89"/>
                <a:gd name="T60" fmla="*/ 43 w 140"/>
                <a:gd name="T61" fmla="*/ 62 h 89"/>
                <a:gd name="T62" fmla="*/ 66 w 140"/>
                <a:gd name="T63" fmla="*/ 32 h 89"/>
                <a:gd name="T64" fmla="*/ 71 w 140"/>
                <a:gd name="T65" fmla="*/ 31 h 89"/>
                <a:gd name="T66" fmla="*/ 76 w 140"/>
                <a:gd name="T67" fmla="*/ 34 h 89"/>
                <a:gd name="T68" fmla="*/ 73 w 140"/>
                <a:gd name="T69" fmla="*/ 38 h 89"/>
                <a:gd name="T70" fmla="*/ 68 w 140"/>
                <a:gd name="T71" fmla="*/ 40 h 89"/>
                <a:gd name="T72" fmla="*/ 67 w 140"/>
                <a:gd name="T73" fmla="*/ 40 h 89"/>
                <a:gd name="T74" fmla="*/ 63 w 140"/>
                <a:gd name="T75" fmla="*/ 37 h 89"/>
                <a:gd name="T76" fmla="*/ 66 w 140"/>
                <a:gd name="T77" fmla="*/ 32 h 89"/>
                <a:gd name="T78" fmla="*/ 73 w 140"/>
                <a:gd name="T79" fmla="*/ 59 h 89"/>
                <a:gd name="T80" fmla="*/ 73 w 140"/>
                <a:gd name="T81" fmla="*/ 59 h 89"/>
                <a:gd name="T82" fmla="*/ 68 w 140"/>
                <a:gd name="T83" fmla="*/ 59 h 89"/>
                <a:gd name="T84" fmla="*/ 64 w 140"/>
                <a:gd name="T85" fmla="*/ 54 h 89"/>
                <a:gd name="T86" fmla="*/ 68 w 140"/>
                <a:gd name="T87" fmla="*/ 51 h 89"/>
                <a:gd name="T88" fmla="*/ 73 w 140"/>
                <a:gd name="T89" fmla="*/ 51 h 89"/>
                <a:gd name="T90" fmla="*/ 77 w 140"/>
                <a:gd name="T91" fmla="*/ 55 h 89"/>
                <a:gd name="T92" fmla="*/ 73 w 140"/>
                <a:gd name="T93" fmla="*/ 59 h 89"/>
                <a:gd name="T94" fmla="*/ 100 w 140"/>
                <a:gd name="T95" fmla="*/ 46 h 89"/>
                <a:gd name="T96" fmla="*/ 100 w 140"/>
                <a:gd name="T97" fmla="*/ 46 h 89"/>
                <a:gd name="T98" fmla="*/ 95 w 140"/>
                <a:gd name="T99" fmla="*/ 46 h 89"/>
                <a:gd name="T100" fmla="*/ 91 w 140"/>
                <a:gd name="T101" fmla="*/ 42 h 89"/>
                <a:gd name="T102" fmla="*/ 95 w 140"/>
                <a:gd name="T103" fmla="*/ 38 h 89"/>
                <a:gd name="T104" fmla="*/ 100 w 140"/>
                <a:gd name="T105" fmla="*/ 38 h 89"/>
                <a:gd name="T106" fmla="*/ 104 w 140"/>
                <a:gd name="T107" fmla="*/ 42 h 89"/>
                <a:gd name="T108" fmla="*/ 100 w 140"/>
                <a:gd name="T109"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0" h="89">
                  <a:moveTo>
                    <a:pt x="136" y="42"/>
                  </a:moveTo>
                  <a:cubicBezTo>
                    <a:pt x="136" y="42"/>
                    <a:pt x="117" y="0"/>
                    <a:pt x="68" y="11"/>
                  </a:cubicBezTo>
                  <a:cubicBezTo>
                    <a:pt x="63" y="17"/>
                    <a:pt x="59" y="21"/>
                    <a:pt x="58" y="22"/>
                  </a:cubicBezTo>
                  <a:cubicBezTo>
                    <a:pt x="57" y="22"/>
                    <a:pt x="56" y="23"/>
                    <a:pt x="55" y="23"/>
                  </a:cubicBezTo>
                  <a:cubicBezTo>
                    <a:pt x="55" y="23"/>
                    <a:pt x="45" y="28"/>
                    <a:pt x="38" y="37"/>
                  </a:cubicBezTo>
                  <a:cubicBezTo>
                    <a:pt x="38" y="37"/>
                    <a:pt x="39" y="37"/>
                    <a:pt x="39" y="37"/>
                  </a:cubicBezTo>
                  <a:cubicBezTo>
                    <a:pt x="44" y="36"/>
                    <a:pt x="44" y="36"/>
                    <a:pt x="44" y="36"/>
                  </a:cubicBezTo>
                  <a:cubicBezTo>
                    <a:pt x="46" y="35"/>
                    <a:pt x="49" y="36"/>
                    <a:pt x="49" y="39"/>
                  </a:cubicBezTo>
                  <a:cubicBezTo>
                    <a:pt x="50" y="41"/>
                    <a:pt x="48" y="43"/>
                    <a:pt x="46" y="43"/>
                  </a:cubicBezTo>
                  <a:cubicBezTo>
                    <a:pt x="41" y="45"/>
                    <a:pt x="41" y="45"/>
                    <a:pt x="41" y="45"/>
                  </a:cubicBezTo>
                  <a:cubicBezTo>
                    <a:pt x="41" y="45"/>
                    <a:pt x="40" y="45"/>
                    <a:pt x="40" y="45"/>
                  </a:cubicBezTo>
                  <a:cubicBezTo>
                    <a:pt x="38" y="45"/>
                    <a:pt x="36" y="43"/>
                    <a:pt x="36" y="41"/>
                  </a:cubicBezTo>
                  <a:cubicBezTo>
                    <a:pt x="36" y="41"/>
                    <a:pt x="36" y="41"/>
                    <a:pt x="36" y="40"/>
                  </a:cubicBezTo>
                  <a:cubicBezTo>
                    <a:pt x="35" y="42"/>
                    <a:pt x="34" y="44"/>
                    <a:pt x="33" y="47"/>
                  </a:cubicBezTo>
                  <a:cubicBezTo>
                    <a:pt x="28" y="66"/>
                    <a:pt x="14" y="80"/>
                    <a:pt x="0" y="88"/>
                  </a:cubicBezTo>
                  <a:cubicBezTo>
                    <a:pt x="2" y="89"/>
                    <a:pt x="3" y="89"/>
                    <a:pt x="5" y="89"/>
                  </a:cubicBezTo>
                  <a:cubicBezTo>
                    <a:pt x="14" y="89"/>
                    <a:pt x="24" y="87"/>
                    <a:pt x="35" y="81"/>
                  </a:cubicBezTo>
                  <a:cubicBezTo>
                    <a:pt x="53" y="71"/>
                    <a:pt x="74" y="79"/>
                    <a:pt x="74" y="79"/>
                  </a:cubicBezTo>
                  <a:cubicBezTo>
                    <a:pt x="74" y="79"/>
                    <a:pt x="75" y="80"/>
                    <a:pt x="75" y="80"/>
                  </a:cubicBezTo>
                  <a:cubicBezTo>
                    <a:pt x="76" y="80"/>
                    <a:pt x="98" y="82"/>
                    <a:pt x="117" y="64"/>
                  </a:cubicBezTo>
                  <a:cubicBezTo>
                    <a:pt x="117" y="64"/>
                    <a:pt x="122" y="60"/>
                    <a:pt x="128" y="60"/>
                  </a:cubicBezTo>
                  <a:cubicBezTo>
                    <a:pt x="133" y="59"/>
                    <a:pt x="136" y="56"/>
                    <a:pt x="137" y="54"/>
                  </a:cubicBezTo>
                  <a:cubicBezTo>
                    <a:pt x="140" y="49"/>
                    <a:pt x="137" y="43"/>
                    <a:pt x="136" y="42"/>
                  </a:cubicBezTo>
                  <a:close/>
                  <a:moveTo>
                    <a:pt x="43" y="62"/>
                  </a:moveTo>
                  <a:cubicBezTo>
                    <a:pt x="38" y="63"/>
                    <a:pt x="38" y="63"/>
                    <a:pt x="38" y="63"/>
                  </a:cubicBezTo>
                  <a:cubicBezTo>
                    <a:pt x="38" y="64"/>
                    <a:pt x="38" y="64"/>
                    <a:pt x="37" y="64"/>
                  </a:cubicBezTo>
                  <a:cubicBezTo>
                    <a:pt x="36" y="64"/>
                    <a:pt x="34" y="62"/>
                    <a:pt x="33" y="60"/>
                  </a:cubicBezTo>
                  <a:cubicBezTo>
                    <a:pt x="33" y="58"/>
                    <a:pt x="34" y="56"/>
                    <a:pt x="37" y="56"/>
                  </a:cubicBezTo>
                  <a:cubicBezTo>
                    <a:pt x="42" y="55"/>
                    <a:pt x="42" y="55"/>
                    <a:pt x="42" y="55"/>
                  </a:cubicBezTo>
                  <a:cubicBezTo>
                    <a:pt x="44" y="54"/>
                    <a:pt x="46" y="55"/>
                    <a:pt x="46" y="58"/>
                  </a:cubicBezTo>
                  <a:cubicBezTo>
                    <a:pt x="47" y="60"/>
                    <a:pt x="46" y="62"/>
                    <a:pt x="43" y="62"/>
                  </a:cubicBezTo>
                  <a:close/>
                  <a:moveTo>
                    <a:pt x="66" y="32"/>
                  </a:moveTo>
                  <a:cubicBezTo>
                    <a:pt x="71" y="31"/>
                    <a:pt x="71" y="31"/>
                    <a:pt x="71" y="31"/>
                  </a:cubicBezTo>
                  <a:cubicBezTo>
                    <a:pt x="73" y="30"/>
                    <a:pt x="75" y="32"/>
                    <a:pt x="76" y="34"/>
                  </a:cubicBezTo>
                  <a:cubicBezTo>
                    <a:pt x="76" y="36"/>
                    <a:pt x="75" y="38"/>
                    <a:pt x="73" y="38"/>
                  </a:cubicBezTo>
                  <a:cubicBezTo>
                    <a:pt x="68" y="40"/>
                    <a:pt x="68" y="40"/>
                    <a:pt x="68" y="40"/>
                  </a:cubicBezTo>
                  <a:cubicBezTo>
                    <a:pt x="67" y="40"/>
                    <a:pt x="67" y="40"/>
                    <a:pt x="67" y="40"/>
                  </a:cubicBezTo>
                  <a:cubicBezTo>
                    <a:pt x="65" y="40"/>
                    <a:pt x="63" y="38"/>
                    <a:pt x="63" y="37"/>
                  </a:cubicBezTo>
                  <a:cubicBezTo>
                    <a:pt x="62" y="34"/>
                    <a:pt x="64" y="32"/>
                    <a:pt x="66" y="32"/>
                  </a:cubicBezTo>
                  <a:close/>
                  <a:moveTo>
                    <a:pt x="73" y="59"/>
                  </a:moveTo>
                  <a:cubicBezTo>
                    <a:pt x="73" y="59"/>
                    <a:pt x="73" y="59"/>
                    <a:pt x="73" y="59"/>
                  </a:cubicBezTo>
                  <a:cubicBezTo>
                    <a:pt x="68" y="59"/>
                    <a:pt x="68" y="59"/>
                    <a:pt x="68" y="59"/>
                  </a:cubicBezTo>
                  <a:cubicBezTo>
                    <a:pt x="66" y="59"/>
                    <a:pt x="64" y="57"/>
                    <a:pt x="64" y="54"/>
                  </a:cubicBezTo>
                  <a:cubicBezTo>
                    <a:pt x="64" y="52"/>
                    <a:pt x="66" y="51"/>
                    <a:pt x="68" y="51"/>
                  </a:cubicBezTo>
                  <a:cubicBezTo>
                    <a:pt x="73" y="51"/>
                    <a:pt x="73" y="51"/>
                    <a:pt x="73" y="51"/>
                  </a:cubicBezTo>
                  <a:cubicBezTo>
                    <a:pt x="76" y="51"/>
                    <a:pt x="77" y="53"/>
                    <a:pt x="77" y="55"/>
                  </a:cubicBezTo>
                  <a:cubicBezTo>
                    <a:pt x="77" y="57"/>
                    <a:pt x="76" y="59"/>
                    <a:pt x="73" y="59"/>
                  </a:cubicBezTo>
                  <a:close/>
                  <a:moveTo>
                    <a:pt x="100" y="46"/>
                  </a:moveTo>
                  <a:cubicBezTo>
                    <a:pt x="100" y="46"/>
                    <a:pt x="100" y="46"/>
                    <a:pt x="100" y="46"/>
                  </a:cubicBezTo>
                  <a:cubicBezTo>
                    <a:pt x="95" y="46"/>
                    <a:pt x="95" y="46"/>
                    <a:pt x="95" y="46"/>
                  </a:cubicBezTo>
                  <a:cubicBezTo>
                    <a:pt x="92" y="46"/>
                    <a:pt x="91" y="44"/>
                    <a:pt x="91" y="42"/>
                  </a:cubicBezTo>
                  <a:cubicBezTo>
                    <a:pt x="91" y="39"/>
                    <a:pt x="93" y="38"/>
                    <a:pt x="95" y="38"/>
                  </a:cubicBezTo>
                  <a:cubicBezTo>
                    <a:pt x="100" y="38"/>
                    <a:pt x="100" y="38"/>
                    <a:pt x="100" y="38"/>
                  </a:cubicBezTo>
                  <a:cubicBezTo>
                    <a:pt x="102" y="38"/>
                    <a:pt x="104" y="40"/>
                    <a:pt x="104" y="42"/>
                  </a:cubicBezTo>
                  <a:cubicBezTo>
                    <a:pt x="104" y="44"/>
                    <a:pt x="102" y="46"/>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4" name="Freeform 94"/>
            <p:cNvSpPr>
              <a:spLocks noEditPoints="1"/>
            </p:cNvSpPr>
            <p:nvPr/>
          </p:nvSpPr>
          <p:spPr bwMode="auto">
            <a:xfrm>
              <a:off x="7321" y="2033"/>
              <a:ext cx="252" cy="269"/>
            </a:xfrm>
            <a:custGeom>
              <a:avLst/>
              <a:gdLst>
                <a:gd name="T0" fmla="*/ 130 w 139"/>
                <a:gd name="T1" fmla="*/ 4 h 148"/>
                <a:gd name="T2" fmla="*/ 59 w 139"/>
                <a:gd name="T3" fmla="*/ 30 h 148"/>
                <a:gd name="T4" fmla="*/ 31 w 139"/>
                <a:gd name="T5" fmla="*/ 61 h 148"/>
                <a:gd name="T6" fmla="*/ 29 w 139"/>
                <a:gd name="T7" fmla="*/ 148 h 148"/>
                <a:gd name="T8" fmla="*/ 43 w 139"/>
                <a:gd name="T9" fmla="*/ 145 h 148"/>
                <a:gd name="T10" fmla="*/ 111 w 139"/>
                <a:gd name="T11" fmla="*/ 74 h 148"/>
                <a:gd name="T12" fmla="*/ 131 w 139"/>
                <a:gd name="T13" fmla="*/ 33 h 148"/>
                <a:gd name="T14" fmla="*/ 139 w 139"/>
                <a:gd name="T15" fmla="*/ 12 h 148"/>
                <a:gd name="T16" fmla="*/ 37 w 139"/>
                <a:gd name="T17" fmla="*/ 124 h 148"/>
                <a:gd name="T18" fmla="*/ 32 w 139"/>
                <a:gd name="T19" fmla="*/ 125 h 148"/>
                <a:gd name="T20" fmla="*/ 33 w 139"/>
                <a:gd name="T21" fmla="*/ 115 h 148"/>
                <a:gd name="T22" fmla="*/ 40 w 139"/>
                <a:gd name="T23" fmla="*/ 119 h 148"/>
                <a:gd name="T24" fmla="*/ 40 w 139"/>
                <a:gd name="T25" fmla="*/ 97 h 148"/>
                <a:gd name="T26" fmla="*/ 34 w 139"/>
                <a:gd name="T27" fmla="*/ 99 h 148"/>
                <a:gd name="T28" fmla="*/ 35 w 139"/>
                <a:gd name="T29" fmla="*/ 89 h 148"/>
                <a:gd name="T30" fmla="*/ 42 w 139"/>
                <a:gd name="T31" fmla="*/ 93 h 148"/>
                <a:gd name="T32" fmla="*/ 56 w 139"/>
                <a:gd name="T33" fmla="*/ 109 h 148"/>
                <a:gd name="T34" fmla="*/ 50 w 139"/>
                <a:gd name="T35" fmla="*/ 110 h 148"/>
                <a:gd name="T36" fmla="*/ 51 w 139"/>
                <a:gd name="T37" fmla="*/ 101 h 148"/>
                <a:gd name="T38" fmla="*/ 58 w 139"/>
                <a:gd name="T39" fmla="*/ 104 h 148"/>
                <a:gd name="T40" fmla="*/ 54 w 139"/>
                <a:gd name="T41" fmla="*/ 76 h 148"/>
                <a:gd name="T42" fmla="*/ 49 w 139"/>
                <a:gd name="T43" fmla="*/ 76 h 148"/>
                <a:gd name="T44" fmla="*/ 52 w 139"/>
                <a:gd name="T45" fmla="*/ 67 h 148"/>
                <a:gd name="T46" fmla="*/ 58 w 139"/>
                <a:gd name="T47" fmla="*/ 72 h 148"/>
                <a:gd name="T48" fmla="*/ 69 w 139"/>
                <a:gd name="T49" fmla="*/ 89 h 148"/>
                <a:gd name="T50" fmla="*/ 64 w 139"/>
                <a:gd name="T51" fmla="*/ 91 h 148"/>
                <a:gd name="T52" fmla="*/ 65 w 139"/>
                <a:gd name="T53" fmla="*/ 81 h 148"/>
                <a:gd name="T54" fmla="*/ 72 w 139"/>
                <a:gd name="T55" fmla="*/ 85 h 148"/>
                <a:gd name="T56" fmla="*/ 72 w 139"/>
                <a:gd name="T57" fmla="*/ 52 h 148"/>
                <a:gd name="T58" fmla="*/ 75 w 139"/>
                <a:gd name="T59" fmla="*/ 43 h 148"/>
                <a:gd name="T60" fmla="*/ 81 w 139"/>
                <a:gd name="T61" fmla="*/ 49 h 148"/>
                <a:gd name="T62" fmla="*/ 74 w 139"/>
                <a:gd name="T63" fmla="*/ 54 h 148"/>
                <a:gd name="T64" fmla="*/ 87 w 139"/>
                <a:gd name="T65" fmla="*/ 68 h 148"/>
                <a:gd name="T66" fmla="*/ 81 w 139"/>
                <a:gd name="T67" fmla="*/ 68 h 148"/>
                <a:gd name="T68" fmla="*/ 85 w 139"/>
                <a:gd name="T69" fmla="*/ 59 h 148"/>
                <a:gd name="T70" fmla="*/ 91 w 139"/>
                <a:gd name="T71" fmla="*/ 65 h 148"/>
                <a:gd name="T72" fmla="*/ 90 w 139"/>
                <a:gd name="T73" fmla="*/ 34 h 148"/>
                <a:gd name="T74" fmla="*/ 93 w 139"/>
                <a:gd name="T75" fmla="*/ 24 h 148"/>
                <a:gd name="T76" fmla="*/ 99 w 139"/>
                <a:gd name="T77" fmla="*/ 30 h 148"/>
                <a:gd name="T78" fmla="*/ 93 w 139"/>
                <a:gd name="T79" fmla="*/ 35 h 148"/>
                <a:gd name="T80" fmla="*/ 104 w 139"/>
                <a:gd name="T81" fmla="*/ 49 h 148"/>
                <a:gd name="T82" fmla="*/ 99 w 139"/>
                <a:gd name="T83" fmla="*/ 49 h 148"/>
                <a:gd name="T84" fmla="*/ 103 w 139"/>
                <a:gd name="T85" fmla="*/ 39 h 148"/>
                <a:gd name="T86" fmla="*/ 108 w 139"/>
                <a:gd name="T87" fmla="*/ 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48">
                  <a:moveTo>
                    <a:pt x="139" y="12"/>
                  </a:moveTo>
                  <a:cubicBezTo>
                    <a:pt x="137" y="6"/>
                    <a:pt x="130" y="4"/>
                    <a:pt x="130" y="4"/>
                  </a:cubicBezTo>
                  <a:cubicBezTo>
                    <a:pt x="129" y="4"/>
                    <a:pt x="121" y="0"/>
                    <a:pt x="110" y="0"/>
                  </a:cubicBezTo>
                  <a:cubicBezTo>
                    <a:pt x="95" y="0"/>
                    <a:pt x="74" y="6"/>
                    <a:pt x="59" y="30"/>
                  </a:cubicBezTo>
                  <a:cubicBezTo>
                    <a:pt x="59" y="30"/>
                    <a:pt x="59" y="31"/>
                    <a:pt x="59" y="31"/>
                  </a:cubicBezTo>
                  <a:cubicBezTo>
                    <a:pt x="58" y="31"/>
                    <a:pt x="49" y="51"/>
                    <a:pt x="31" y="61"/>
                  </a:cubicBezTo>
                  <a:cubicBezTo>
                    <a:pt x="10" y="73"/>
                    <a:pt x="0" y="114"/>
                    <a:pt x="7" y="132"/>
                  </a:cubicBezTo>
                  <a:cubicBezTo>
                    <a:pt x="11" y="143"/>
                    <a:pt x="19" y="148"/>
                    <a:pt x="29" y="148"/>
                  </a:cubicBezTo>
                  <a:cubicBezTo>
                    <a:pt x="29" y="148"/>
                    <a:pt x="29" y="148"/>
                    <a:pt x="29" y="148"/>
                  </a:cubicBezTo>
                  <a:cubicBezTo>
                    <a:pt x="33" y="148"/>
                    <a:pt x="37" y="147"/>
                    <a:pt x="43" y="145"/>
                  </a:cubicBezTo>
                  <a:cubicBezTo>
                    <a:pt x="58" y="140"/>
                    <a:pt x="78" y="126"/>
                    <a:pt x="85" y="103"/>
                  </a:cubicBezTo>
                  <a:cubicBezTo>
                    <a:pt x="90" y="83"/>
                    <a:pt x="111" y="74"/>
                    <a:pt x="111" y="74"/>
                  </a:cubicBezTo>
                  <a:cubicBezTo>
                    <a:pt x="112" y="74"/>
                    <a:pt x="112" y="74"/>
                    <a:pt x="112" y="73"/>
                  </a:cubicBezTo>
                  <a:cubicBezTo>
                    <a:pt x="113" y="73"/>
                    <a:pt x="130" y="59"/>
                    <a:pt x="131" y="33"/>
                  </a:cubicBezTo>
                  <a:cubicBezTo>
                    <a:pt x="131" y="33"/>
                    <a:pt x="132" y="27"/>
                    <a:pt x="136" y="22"/>
                  </a:cubicBezTo>
                  <a:cubicBezTo>
                    <a:pt x="139" y="18"/>
                    <a:pt x="139" y="14"/>
                    <a:pt x="139" y="12"/>
                  </a:cubicBezTo>
                  <a:close/>
                  <a:moveTo>
                    <a:pt x="40" y="119"/>
                  </a:moveTo>
                  <a:cubicBezTo>
                    <a:pt x="37" y="124"/>
                    <a:pt x="37" y="124"/>
                    <a:pt x="37" y="124"/>
                  </a:cubicBezTo>
                  <a:cubicBezTo>
                    <a:pt x="36" y="125"/>
                    <a:pt x="35" y="126"/>
                    <a:pt x="34" y="126"/>
                  </a:cubicBezTo>
                  <a:cubicBezTo>
                    <a:pt x="33" y="126"/>
                    <a:pt x="32" y="126"/>
                    <a:pt x="32" y="125"/>
                  </a:cubicBezTo>
                  <a:cubicBezTo>
                    <a:pt x="30" y="124"/>
                    <a:pt x="29" y="122"/>
                    <a:pt x="30" y="120"/>
                  </a:cubicBezTo>
                  <a:cubicBezTo>
                    <a:pt x="33" y="115"/>
                    <a:pt x="33" y="115"/>
                    <a:pt x="33" y="115"/>
                  </a:cubicBezTo>
                  <a:cubicBezTo>
                    <a:pt x="34" y="113"/>
                    <a:pt x="36" y="113"/>
                    <a:pt x="38" y="114"/>
                  </a:cubicBezTo>
                  <a:cubicBezTo>
                    <a:pt x="40" y="115"/>
                    <a:pt x="41" y="117"/>
                    <a:pt x="40" y="119"/>
                  </a:cubicBezTo>
                  <a:close/>
                  <a:moveTo>
                    <a:pt x="42" y="93"/>
                  </a:moveTo>
                  <a:cubicBezTo>
                    <a:pt x="40" y="97"/>
                    <a:pt x="40" y="97"/>
                    <a:pt x="40" y="97"/>
                  </a:cubicBezTo>
                  <a:cubicBezTo>
                    <a:pt x="39" y="99"/>
                    <a:pt x="37" y="99"/>
                    <a:pt x="36" y="99"/>
                  </a:cubicBezTo>
                  <a:cubicBezTo>
                    <a:pt x="35" y="99"/>
                    <a:pt x="35" y="99"/>
                    <a:pt x="34" y="99"/>
                  </a:cubicBezTo>
                  <a:cubicBezTo>
                    <a:pt x="32" y="98"/>
                    <a:pt x="31" y="95"/>
                    <a:pt x="33" y="93"/>
                  </a:cubicBezTo>
                  <a:cubicBezTo>
                    <a:pt x="35" y="89"/>
                    <a:pt x="35" y="89"/>
                    <a:pt x="35" y="89"/>
                  </a:cubicBezTo>
                  <a:cubicBezTo>
                    <a:pt x="36" y="87"/>
                    <a:pt x="38" y="86"/>
                    <a:pt x="40" y="87"/>
                  </a:cubicBezTo>
                  <a:cubicBezTo>
                    <a:pt x="42" y="88"/>
                    <a:pt x="43" y="91"/>
                    <a:pt x="42" y="93"/>
                  </a:cubicBezTo>
                  <a:close/>
                  <a:moveTo>
                    <a:pt x="58" y="104"/>
                  </a:moveTo>
                  <a:cubicBezTo>
                    <a:pt x="56" y="109"/>
                    <a:pt x="56" y="109"/>
                    <a:pt x="56" y="109"/>
                  </a:cubicBezTo>
                  <a:cubicBezTo>
                    <a:pt x="55" y="110"/>
                    <a:pt x="54" y="111"/>
                    <a:pt x="52" y="111"/>
                  </a:cubicBezTo>
                  <a:cubicBezTo>
                    <a:pt x="51" y="111"/>
                    <a:pt x="51" y="111"/>
                    <a:pt x="50" y="110"/>
                  </a:cubicBezTo>
                  <a:cubicBezTo>
                    <a:pt x="48" y="109"/>
                    <a:pt x="48" y="107"/>
                    <a:pt x="49" y="105"/>
                  </a:cubicBezTo>
                  <a:cubicBezTo>
                    <a:pt x="51" y="101"/>
                    <a:pt x="51" y="101"/>
                    <a:pt x="51" y="101"/>
                  </a:cubicBezTo>
                  <a:cubicBezTo>
                    <a:pt x="52" y="99"/>
                    <a:pt x="55" y="98"/>
                    <a:pt x="57" y="99"/>
                  </a:cubicBezTo>
                  <a:cubicBezTo>
                    <a:pt x="58" y="100"/>
                    <a:pt x="59" y="102"/>
                    <a:pt x="58" y="104"/>
                  </a:cubicBezTo>
                  <a:close/>
                  <a:moveTo>
                    <a:pt x="58" y="72"/>
                  </a:moveTo>
                  <a:cubicBezTo>
                    <a:pt x="54" y="76"/>
                    <a:pt x="54" y="76"/>
                    <a:pt x="54" y="76"/>
                  </a:cubicBezTo>
                  <a:cubicBezTo>
                    <a:pt x="54" y="77"/>
                    <a:pt x="53" y="77"/>
                    <a:pt x="52" y="77"/>
                  </a:cubicBezTo>
                  <a:cubicBezTo>
                    <a:pt x="51" y="77"/>
                    <a:pt x="50" y="77"/>
                    <a:pt x="49" y="76"/>
                  </a:cubicBezTo>
                  <a:cubicBezTo>
                    <a:pt x="47" y="74"/>
                    <a:pt x="47" y="72"/>
                    <a:pt x="49" y="70"/>
                  </a:cubicBezTo>
                  <a:cubicBezTo>
                    <a:pt x="52" y="67"/>
                    <a:pt x="52" y="67"/>
                    <a:pt x="52" y="67"/>
                  </a:cubicBezTo>
                  <a:cubicBezTo>
                    <a:pt x="54" y="65"/>
                    <a:pt x="56" y="65"/>
                    <a:pt x="58" y="67"/>
                  </a:cubicBezTo>
                  <a:cubicBezTo>
                    <a:pt x="60" y="68"/>
                    <a:pt x="60" y="71"/>
                    <a:pt x="58" y="72"/>
                  </a:cubicBezTo>
                  <a:close/>
                  <a:moveTo>
                    <a:pt x="72" y="85"/>
                  </a:moveTo>
                  <a:cubicBezTo>
                    <a:pt x="69" y="89"/>
                    <a:pt x="69" y="89"/>
                    <a:pt x="69" y="89"/>
                  </a:cubicBezTo>
                  <a:cubicBezTo>
                    <a:pt x="69" y="91"/>
                    <a:pt x="67" y="92"/>
                    <a:pt x="66" y="92"/>
                  </a:cubicBezTo>
                  <a:cubicBezTo>
                    <a:pt x="65" y="92"/>
                    <a:pt x="65" y="91"/>
                    <a:pt x="64" y="91"/>
                  </a:cubicBezTo>
                  <a:cubicBezTo>
                    <a:pt x="62" y="90"/>
                    <a:pt x="61" y="88"/>
                    <a:pt x="62" y="86"/>
                  </a:cubicBezTo>
                  <a:cubicBezTo>
                    <a:pt x="65" y="81"/>
                    <a:pt x="65" y="81"/>
                    <a:pt x="65" y="81"/>
                  </a:cubicBezTo>
                  <a:cubicBezTo>
                    <a:pt x="66" y="79"/>
                    <a:pt x="68" y="78"/>
                    <a:pt x="70" y="79"/>
                  </a:cubicBezTo>
                  <a:cubicBezTo>
                    <a:pt x="72" y="81"/>
                    <a:pt x="73" y="83"/>
                    <a:pt x="72" y="85"/>
                  </a:cubicBezTo>
                  <a:close/>
                  <a:moveTo>
                    <a:pt x="74" y="54"/>
                  </a:moveTo>
                  <a:cubicBezTo>
                    <a:pt x="73" y="54"/>
                    <a:pt x="72" y="53"/>
                    <a:pt x="72" y="52"/>
                  </a:cubicBezTo>
                  <a:cubicBezTo>
                    <a:pt x="70" y="51"/>
                    <a:pt x="70" y="48"/>
                    <a:pt x="72" y="47"/>
                  </a:cubicBezTo>
                  <a:cubicBezTo>
                    <a:pt x="75" y="43"/>
                    <a:pt x="75" y="43"/>
                    <a:pt x="75" y="43"/>
                  </a:cubicBezTo>
                  <a:cubicBezTo>
                    <a:pt x="77" y="42"/>
                    <a:pt x="79" y="42"/>
                    <a:pt x="81" y="43"/>
                  </a:cubicBezTo>
                  <a:cubicBezTo>
                    <a:pt x="82" y="45"/>
                    <a:pt x="82" y="47"/>
                    <a:pt x="81" y="49"/>
                  </a:cubicBezTo>
                  <a:cubicBezTo>
                    <a:pt x="77" y="52"/>
                    <a:pt x="77" y="52"/>
                    <a:pt x="77" y="52"/>
                  </a:cubicBezTo>
                  <a:cubicBezTo>
                    <a:pt x="76" y="53"/>
                    <a:pt x="75" y="54"/>
                    <a:pt x="74" y="54"/>
                  </a:cubicBezTo>
                  <a:close/>
                  <a:moveTo>
                    <a:pt x="91" y="65"/>
                  </a:moveTo>
                  <a:cubicBezTo>
                    <a:pt x="87" y="68"/>
                    <a:pt x="87" y="68"/>
                    <a:pt x="87" y="68"/>
                  </a:cubicBezTo>
                  <a:cubicBezTo>
                    <a:pt x="86" y="69"/>
                    <a:pt x="85" y="69"/>
                    <a:pt x="84" y="69"/>
                  </a:cubicBezTo>
                  <a:cubicBezTo>
                    <a:pt x="83" y="69"/>
                    <a:pt x="82" y="69"/>
                    <a:pt x="81" y="68"/>
                  </a:cubicBezTo>
                  <a:cubicBezTo>
                    <a:pt x="80" y="66"/>
                    <a:pt x="80" y="64"/>
                    <a:pt x="81" y="62"/>
                  </a:cubicBezTo>
                  <a:cubicBezTo>
                    <a:pt x="85" y="59"/>
                    <a:pt x="85" y="59"/>
                    <a:pt x="85" y="59"/>
                  </a:cubicBezTo>
                  <a:cubicBezTo>
                    <a:pt x="87" y="57"/>
                    <a:pt x="89" y="57"/>
                    <a:pt x="91" y="59"/>
                  </a:cubicBezTo>
                  <a:cubicBezTo>
                    <a:pt x="92" y="61"/>
                    <a:pt x="92" y="63"/>
                    <a:pt x="91" y="65"/>
                  </a:cubicBezTo>
                  <a:close/>
                  <a:moveTo>
                    <a:pt x="93" y="35"/>
                  </a:moveTo>
                  <a:cubicBezTo>
                    <a:pt x="92" y="35"/>
                    <a:pt x="91" y="34"/>
                    <a:pt x="90" y="34"/>
                  </a:cubicBezTo>
                  <a:cubicBezTo>
                    <a:pt x="88" y="32"/>
                    <a:pt x="88" y="29"/>
                    <a:pt x="90" y="28"/>
                  </a:cubicBezTo>
                  <a:cubicBezTo>
                    <a:pt x="93" y="24"/>
                    <a:pt x="93" y="24"/>
                    <a:pt x="93" y="24"/>
                  </a:cubicBezTo>
                  <a:cubicBezTo>
                    <a:pt x="95" y="23"/>
                    <a:pt x="98" y="23"/>
                    <a:pt x="99" y="24"/>
                  </a:cubicBezTo>
                  <a:cubicBezTo>
                    <a:pt x="101" y="26"/>
                    <a:pt x="101" y="28"/>
                    <a:pt x="99" y="30"/>
                  </a:cubicBezTo>
                  <a:cubicBezTo>
                    <a:pt x="95" y="34"/>
                    <a:pt x="95" y="34"/>
                    <a:pt x="95" y="34"/>
                  </a:cubicBezTo>
                  <a:cubicBezTo>
                    <a:pt x="95" y="34"/>
                    <a:pt x="94" y="35"/>
                    <a:pt x="93" y="35"/>
                  </a:cubicBezTo>
                  <a:close/>
                  <a:moveTo>
                    <a:pt x="108" y="45"/>
                  </a:moveTo>
                  <a:cubicBezTo>
                    <a:pt x="104" y="49"/>
                    <a:pt x="104" y="49"/>
                    <a:pt x="104" y="49"/>
                  </a:cubicBezTo>
                  <a:cubicBezTo>
                    <a:pt x="103" y="50"/>
                    <a:pt x="102" y="50"/>
                    <a:pt x="102" y="50"/>
                  </a:cubicBezTo>
                  <a:cubicBezTo>
                    <a:pt x="100" y="50"/>
                    <a:pt x="99" y="49"/>
                    <a:pt x="99" y="49"/>
                  </a:cubicBezTo>
                  <a:cubicBezTo>
                    <a:pt x="97" y="47"/>
                    <a:pt x="97" y="44"/>
                    <a:pt x="99" y="43"/>
                  </a:cubicBezTo>
                  <a:cubicBezTo>
                    <a:pt x="103" y="39"/>
                    <a:pt x="103" y="39"/>
                    <a:pt x="103" y="39"/>
                  </a:cubicBezTo>
                  <a:cubicBezTo>
                    <a:pt x="104" y="38"/>
                    <a:pt x="107" y="38"/>
                    <a:pt x="108" y="40"/>
                  </a:cubicBezTo>
                  <a:cubicBezTo>
                    <a:pt x="110" y="41"/>
                    <a:pt x="110" y="44"/>
                    <a:pt x="10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5" name="Freeform 95"/>
            <p:cNvSpPr>
              <a:spLocks noEditPoints="1"/>
            </p:cNvSpPr>
            <p:nvPr/>
          </p:nvSpPr>
          <p:spPr bwMode="auto">
            <a:xfrm>
              <a:off x="5807" y="1993"/>
              <a:ext cx="300" cy="349"/>
            </a:xfrm>
            <a:custGeom>
              <a:avLst/>
              <a:gdLst>
                <a:gd name="T0" fmla="*/ 138 w 165"/>
                <a:gd name="T1" fmla="*/ 30 h 192"/>
                <a:gd name="T2" fmla="*/ 136 w 165"/>
                <a:gd name="T3" fmla="*/ 27 h 192"/>
                <a:gd name="T4" fmla="*/ 111 w 165"/>
                <a:gd name="T5" fmla="*/ 19 h 192"/>
                <a:gd name="T6" fmla="*/ 111 w 165"/>
                <a:gd name="T7" fmla="*/ 17 h 192"/>
                <a:gd name="T8" fmla="*/ 93 w 165"/>
                <a:gd name="T9" fmla="*/ 0 h 192"/>
                <a:gd name="T10" fmla="*/ 75 w 165"/>
                <a:gd name="T11" fmla="*/ 17 h 192"/>
                <a:gd name="T12" fmla="*/ 75 w 165"/>
                <a:gd name="T13" fmla="*/ 18 h 192"/>
                <a:gd name="T14" fmla="*/ 52 w 165"/>
                <a:gd name="T15" fmla="*/ 26 h 192"/>
                <a:gd name="T16" fmla="*/ 50 w 165"/>
                <a:gd name="T17" fmla="*/ 29 h 192"/>
                <a:gd name="T18" fmla="*/ 44 w 165"/>
                <a:gd name="T19" fmla="*/ 40 h 192"/>
                <a:gd name="T20" fmla="*/ 40 w 165"/>
                <a:gd name="T21" fmla="*/ 48 h 192"/>
                <a:gd name="T22" fmla="*/ 23 w 165"/>
                <a:gd name="T23" fmla="*/ 48 h 192"/>
                <a:gd name="T24" fmla="*/ 0 w 165"/>
                <a:gd name="T25" fmla="*/ 67 h 192"/>
                <a:gd name="T26" fmla="*/ 0 w 165"/>
                <a:gd name="T27" fmla="*/ 132 h 192"/>
                <a:gd name="T28" fmla="*/ 21 w 165"/>
                <a:gd name="T29" fmla="*/ 150 h 192"/>
                <a:gd name="T30" fmla="*/ 24 w 165"/>
                <a:gd name="T31" fmla="*/ 150 h 192"/>
                <a:gd name="T32" fmla="*/ 27 w 165"/>
                <a:gd name="T33" fmla="*/ 175 h 192"/>
                <a:gd name="T34" fmla="*/ 52 w 165"/>
                <a:gd name="T35" fmla="*/ 192 h 192"/>
                <a:gd name="T36" fmla="*/ 135 w 165"/>
                <a:gd name="T37" fmla="*/ 192 h 192"/>
                <a:gd name="T38" fmla="*/ 160 w 165"/>
                <a:gd name="T39" fmla="*/ 175 h 192"/>
                <a:gd name="T40" fmla="*/ 165 w 165"/>
                <a:gd name="T41" fmla="*/ 115 h 192"/>
                <a:gd name="T42" fmla="*/ 143 w 165"/>
                <a:gd name="T43" fmla="*/ 40 h 192"/>
                <a:gd name="T44" fmla="*/ 138 w 165"/>
                <a:gd name="T45" fmla="*/ 30 h 192"/>
                <a:gd name="T46" fmla="*/ 22 w 165"/>
                <a:gd name="T47" fmla="*/ 114 h 192"/>
                <a:gd name="T48" fmla="*/ 23 w 165"/>
                <a:gd name="T49" fmla="*/ 142 h 192"/>
                <a:gd name="T50" fmla="*/ 21 w 165"/>
                <a:gd name="T51" fmla="*/ 142 h 192"/>
                <a:gd name="T52" fmla="*/ 8 w 165"/>
                <a:gd name="T53" fmla="*/ 132 h 192"/>
                <a:gd name="T54" fmla="*/ 8 w 165"/>
                <a:gd name="T55" fmla="*/ 67 h 192"/>
                <a:gd name="T56" fmla="*/ 23 w 165"/>
                <a:gd name="T57" fmla="*/ 56 h 192"/>
                <a:gd name="T58" fmla="*/ 36 w 165"/>
                <a:gd name="T59" fmla="*/ 56 h 192"/>
                <a:gd name="T60" fmla="*/ 22 w 165"/>
                <a:gd name="T61" fmla="*/ 114 h 192"/>
                <a:gd name="T62" fmla="*/ 94 w 165"/>
                <a:gd name="T63" fmla="*/ 34 h 192"/>
                <a:gd name="T64" fmla="*/ 62 w 165"/>
                <a:gd name="T65" fmla="*/ 30 h 192"/>
                <a:gd name="T66" fmla="*/ 81 w 165"/>
                <a:gd name="T67" fmla="*/ 26 h 192"/>
                <a:gd name="T68" fmla="*/ 84 w 165"/>
                <a:gd name="T69" fmla="*/ 24 h 192"/>
                <a:gd name="T70" fmla="*/ 84 w 165"/>
                <a:gd name="T71" fmla="*/ 20 h 192"/>
                <a:gd name="T72" fmla="*/ 83 w 165"/>
                <a:gd name="T73" fmla="*/ 17 h 192"/>
                <a:gd name="T74" fmla="*/ 93 w 165"/>
                <a:gd name="T75" fmla="*/ 8 h 192"/>
                <a:gd name="T76" fmla="*/ 103 w 165"/>
                <a:gd name="T77" fmla="*/ 17 h 192"/>
                <a:gd name="T78" fmla="*/ 103 w 165"/>
                <a:gd name="T79" fmla="*/ 21 h 192"/>
                <a:gd name="T80" fmla="*/ 103 w 165"/>
                <a:gd name="T81" fmla="*/ 24 h 192"/>
                <a:gd name="T82" fmla="*/ 106 w 165"/>
                <a:gd name="T83" fmla="*/ 26 h 192"/>
                <a:gd name="T84" fmla="*/ 124 w 165"/>
                <a:gd name="T85" fmla="*/ 31 h 192"/>
                <a:gd name="T86" fmla="*/ 94 w 165"/>
                <a:gd name="T87"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92">
                  <a:moveTo>
                    <a:pt x="138" y="30"/>
                  </a:moveTo>
                  <a:cubicBezTo>
                    <a:pt x="138" y="29"/>
                    <a:pt x="137" y="28"/>
                    <a:pt x="136" y="27"/>
                  </a:cubicBezTo>
                  <a:cubicBezTo>
                    <a:pt x="130" y="24"/>
                    <a:pt x="122" y="21"/>
                    <a:pt x="111" y="19"/>
                  </a:cubicBezTo>
                  <a:cubicBezTo>
                    <a:pt x="111" y="18"/>
                    <a:pt x="111" y="18"/>
                    <a:pt x="111" y="17"/>
                  </a:cubicBezTo>
                  <a:cubicBezTo>
                    <a:pt x="111" y="8"/>
                    <a:pt x="103" y="0"/>
                    <a:pt x="93" y="0"/>
                  </a:cubicBezTo>
                  <a:cubicBezTo>
                    <a:pt x="83" y="0"/>
                    <a:pt x="75" y="8"/>
                    <a:pt x="75" y="17"/>
                  </a:cubicBezTo>
                  <a:cubicBezTo>
                    <a:pt x="75" y="18"/>
                    <a:pt x="75" y="18"/>
                    <a:pt x="75" y="18"/>
                  </a:cubicBezTo>
                  <a:cubicBezTo>
                    <a:pt x="67" y="20"/>
                    <a:pt x="60" y="22"/>
                    <a:pt x="52" y="26"/>
                  </a:cubicBezTo>
                  <a:cubicBezTo>
                    <a:pt x="51" y="26"/>
                    <a:pt x="50" y="28"/>
                    <a:pt x="50" y="29"/>
                  </a:cubicBezTo>
                  <a:cubicBezTo>
                    <a:pt x="46" y="32"/>
                    <a:pt x="44" y="36"/>
                    <a:pt x="44" y="40"/>
                  </a:cubicBezTo>
                  <a:cubicBezTo>
                    <a:pt x="43" y="42"/>
                    <a:pt x="41" y="44"/>
                    <a:pt x="40" y="48"/>
                  </a:cubicBezTo>
                  <a:cubicBezTo>
                    <a:pt x="23" y="48"/>
                    <a:pt x="23" y="48"/>
                    <a:pt x="23" y="48"/>
                  </a:cubicBezTo>
                  <a:cubicBezTo>
                    <a:pt x="10" y="48"/>
                    <a:pt x="0" y="57"/>
                    <a:pt x="0" y="67"/>
                  </a:cubicBezTo>
                  <a:cubicBezTo>
                    <a:pt x="0" y="132"/>
                    <a:pt x="0" y="132"/>
                    <a:pt x="0" y="132"/>
                  </a:cubicBezTo>
                  <a:cubicBezTo>
                    <a:pt x="0" y="142"/>
                    <a:pt x="9" y="150"/>
                    <a:pt x="21" y="150"/>
                  </a:cubicBezTo>
                  <a:cubicBezTo>
                    <a:pt x="24" y="150"/>
                    <a:pt x="24" y="150"/>
                    <a:pt x="24" y="150"/>
                  </a:cubicBezTo>
                  <a:cubicBezTo>
                    <a:pt x="25" y="165"/>
                    <a:pt x="27" y="173"/>
                    <a:pt x="27" y="175"/>
                  </a:cubicBezTo>
                  <a:cubicBezTo>
                    <a:pt x="28" y="184"/>
                    <a:pt x="38" y="192"/>
                    <a:pt x="52" y="192"/>
                  </a:cubicBezTo>
                  <a:cubicBezTo>
                    <a:pt x="135" y="192"/>
                    <a:pt x="135" y="192"/>
                    <a:pt x="135" y="192"/>
                  </a:cubicBezTo>
                  <a:cubicBezTo>
                    <a:pt x="148" y="192"/>
                    <a:pt x="159" y="184"/>
                    <a:pt x="160" y="175"/>
                  </a:cubicBezTo>
                  <a:cubicBezTo>
                    <a:pt x="160" y="171"/>
                    <a:pt x="165" y="154"/>
                    <a:pt x="165" y="115"/>
                  </a:cubicBezTo>
                  <a:cubicBezTo>
                    <a:pt x="165" y="82"/>
                    <a:pt x="146" y="46"/>
                    <a:pt x="143" y="40"/>
                  </a:cubicBezTo>
                  <a:cubicBezTo>
                    <a:pt x="143" y="37"/>
                    <a:pt x="141" y="33"/>
                    <a:pt x="138" y="30"/>
                  </a:cubicBezTo>
                  <a:close/>
                  <a:moveTo>
                    <a:pt x="22" y="114"/>
                  </a:moveTo>
                  <a:cubicBezTo>
                    <a:pt x="22" y="125"/>
                    <a:pt x="23" y="134"/>
                    <a:pt x="23" y="142"/>
                  </a:cubicBezTo>
                  <a:cubicBezTo>
                    <a:pt x="21" y="142"/>
                    <a:pt x="21" y="142"/>
                    <a:pt x="21" y="142"/>
                  </a:cubicBezTo>
                  <a:cubicBezTo>
                    <a:pt x="14" y="142"/>
                    <a:pt x="8" y="137"/>
                    <a:pt x="8" y="132"/>
                  </a:cubicBezTo>
                  <a:cubicBezTo>
                    <a:pt x="8" y="67"/>
                    <a:pt x="8" y="67"/>
                    <a:pt x="8" y="67"/>
                  </a:cubicBezTo>
                  <a:cubicBezTo>
                    <a:pt x="8" y="61"/>
                    <a:pt x="15" y="56"/>
                    <a:pt x="23" y="56"/>
                  </a:cubicBezTo>
                  <a:cubicBezTo>
                    <a:pt x="36" y="56"/>
                    <a:pt x="36" y="56"/>
                    <a:pt x="36" y="56"/>
                  </a:cubicBezTo>
                  <a:cubicBezTo>
                    <a:pt x="30" y="71"/>
                    <a:pt x="22" y="93"/>
                    <a:pt x="22" y="114"/>
                  </a:cubicBezTo>
                  <a:close/>
                  <a:moveTo>
                    <a:pt x="94" y="34"/>
                  </a:moveTo>
                  <a:cubicBezTo>
                    <a:pt x="79" y="34"/>
                    <a:pt x="68" y="32"/>
                    <a:pt x="62" y="30"/>
                  </a:cubicBezTo>
                  <a:cubicBezTo>
                    <a:pt x="68" y="28"/>
                    <a:pt x="75" y="26"/>
                    <a:pt x="81" y="26"/>
                  </a:cubicBezTo>
                  <a:cubicBezTo>
                    <a:pt x="82" y="25"/>
                    <a:pt x="83" y="25"/>
                    <a:pt x="84" y="24"/>
                  </a:cubicBezTo>
                  <a:cubicBezTo>
                    <a:pt x="84" y="23"/>
                    <a:pt x="84" y="21"/>
                    <a:pt x="84" y="20"/>
                  </a:cubicBezTo>
                  <a:cubicBezTo>
                    <a:pt x="84" y="19"/>
                    <a:pt x="83" y="18"/>
                    <a:pt x="83" y="17"/>
                  </a:cubicBezTo>
                  <a:cubicBezTo>
                    <a:pt x="83" y="12"/>
                    <a:pt x="88" y="8"/>
                    <a:pt x="93" y="8"/>
                  </a:cubicBezTo>
                  <a:cubicBezTo>
                    <a:pt x="99" y="8"/>
                    <a:pt x="103" y="12"/>
                    <a:pt x="103" y="17"/>
                  </a:cubicBezTo>
                  <a:cubicBezTo>
                    <a:pt x="103" y="18"/>
                    <a:pt x="103" y="19"/>
                    <a:pt x="103" y="21"/>
                  </a:cubicBezTo>
                  <a:cubicBezTo>
                    <a:pt x="102" y="22"/>
                    <a:pt x="102" y="23"/>
                    <a:pt x="103" y="24"/>
                  </a:cubicBezTo>
                  <a:cubicBezTo>
                    <a:pt x="103" y="25"/>
                    <a:pt x="104" y="26"/>
                    <a:pt x="106" y="26"/>
                  </a:cubicBezTo>
                  <a:cubicBezTo>
                    <a:pt x="113" y="27"/>
                    <a:pt x="119" y="29"/>
                    <a:pt x="124" y="31"/>
                  </a:cubicBezTo>
                  <a:cubicBezTo>
                    <a:pt x="117" y="33"/>
                    <a:pt x="106" y="34"/>
                    <a:pt x="9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6" name="Freeform 96"/>
            <p:cNvSpPr/>
            <p:nvPr/>
          </p:nvSpPr>
          <p:spPr bwMode="auto">
            <a:xfrm>
              <a:off x="6083" y="2064"/>
              <a:ext cx="73" cy="136"/>
            </a:xfrm>
            <a:custGeom>
              <a:avLst/>
              <a:gdLst>
                <a:gd name="T0" fmla="*/ 39 w 40"/>
                <a:gd name="T1" fmla="*/ 3 h 75"/>
                <a:gd name="T2" fmla="*/ 36 w 40"/>
                <a:gd name="T3" fmla="*/ 2 h 75"/>
                <a:gd name="T4" fmla="*/ 0 w 40"/>
                <a:gd name="T5" fmla="*/ 0 h 75"/>
                <a:gd name="T6" fmla="*/ 0 w 40"/>
                <a:gd name="T7" fmla="*/ 0 h 75"/>
                <a:gd name="T8" fmla="*/ 0 w 40"/>
                <a:gd name="T9" fmla="*/ 2 h 75"/>
                <a:gd name="T10" fmla="*/ 1 w 40"/>
                <a:gd name="T11" fmla="*/ 2 h 75"/>
                <a:gd name="T12" fmla="*/ 18 w 40"/>
                <a:gd name="T13" fmla="*/ 54 h 75"/>
                <a:gd name="T14" fmla="*/ 20 w 40"/>
                <a:gd name="T15" fmla="*/ 75 h 75"/>
                <a:gd name="T16" fmla="*/ 20 w 40"/>
                <a:gd name="T17" fmla="*/ 75 h 75"/>
                <a:gd name="T18" fmla="*/ 40 w 40"/>
                <a:gd name="T19" fmla="*/ 7 h 75"/>
                <a:gd name="T20" fmla="*/ 39 w 40"/>
                <a:gd name="T2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5">
                  <a:moveTo>
                    <a:pt x="39" y="3"/>
                  </a:moveTo>
                  <a:cubicBezTo>
                    <a:pt x="38" y="2"/>
                    <a:pt x="37" y="2"/>
                    <a:pt x="36" y="2"/>
                  </a:cubicBezTo>
                  <a:cubicBezTo>
                    <a:pt x="0" y="0"/>
                    <a:pt x="0" y="0"/>
                    <a:pt x="0" y="0"/>
                  </a:cubicBezTo>
                  <a:cubicBezTo>
                    <a:pt x="0" y="0"/>
                    <a:pt x="0" y="0"/>
                    <a:pt x="0" y="0"/>
                  </a:cubicBezTo>
                  <a:cubicBezTo>
                    <a:pt x="0" y="1"/>
                    <a:pt x="0" y="1"/>
                    <a:pt x="0" y="2"/>
                  </a:cubicBezTo>
                  <a:cubicBezTo>
                    <a:pt x="0" y="2"/>
                    <a:pt x="1" y="2"/>
                    <a:pt x="1" y="2"/>
                  </a:cubicBezTo>
                  <a:cubicBezTo>
                    <a:pt x="5" y="12"/>
                    <a:pt x="14" y="32"/>
                    <a:pt x="18" y="54"/>
                  </a:cubicBezTo>
                  <a:cubicBezTo>
                    <a:pt x="20" y="60"/>
                    <a:pt x="20" y="68"/>
                    <a:pt x="20" y="75"/>
                  </a:cubicBezTo>
                  <a:cubicBezTo>
                    <a:pt x="20" y="75"/>
                    <a:pt x="20" y="75"/>
                    <a:pt x="20" y="75"/>
                  </a:cubicBezTo>
                  <a:cubicBezTo>
                    <a:pt x="40" y="7"/>
                    <a:pt x="40" y="7"/>
                    <a:pt x="40" y="7"/>
                  </a:cubicBezTo>
                  <a:cubicBezTo>
                    <a:pt x="40" y="6"/>
                    <a:pt x="40" y="4"/>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7" name="Freeform 97"/>
            <p:cNvSpPr/>
            <p:nvPr/>
          </p:nvSpPr>
          <p:spPr bwMode="auto">
            <a:xfrm>
              <a:off x="480" y="2759"/>
              <a:ext cx="209" cy="237"/>
            </a:xfrm>
            <a:custGeom>
              <a:avLst/>
              <a:gdLst>
                <a:gd name="T0" fmla="*/ 109 w 115"/>
                <a:gd name="T1" fmla="*/ 3 h 130"/>
                <a:gd name="T2" fmla="*/ 99 w 115"/>
                <a:gd name="T3" fmla="*/ 0 h 130"/>
                <a:gd name="T4" fmla="*/ 89 w 115"/>
                <a:gd name="T5" fmla="*/ 3 h 130"/>
                <a:gd name="T6" fmla="*/ 6 w 115"/>
                <a:gd name="T7" fmla="*/ 48 h 130"/>
                <a:gd name="T8" fmla="*/ 0 w 115"/>
                <a:gd name="T9" fmla="*/ 61 h 130"/>
                <a:gd name="T10" fmla="*/ 10 w 115"/>
                <a:gd name="T11" fmla="*/ 76 h 130"/>
                <a:gd name="T12" fmla="*/ 11 w 115"/>
                <a:gd name="T13" fmla="*/ 77 h 130"/>
                <a:gd name="T14" fmla="*/ 43 w 115"/>
                <a:gd name="T15" fmla="*/ 98 h 130"/>
                <a:gd name="T16" fmla="*/ 77 w 115"/>
                <a:gd name="T17" fmla="*/ 128 h 130"/>
                <a:gd name="T18" fmla="*/ 80 w 115"/>
                <a:gd name="T19" fmla="*/ 130 h 130"/>
                <a:gd name="T20" fmla="*/ 81 w 115"/>
                <a:gd name="T21" fmla="*/ 129 h 130"/>
                <a:gd name="T22" fmla="*/ 112 w 115"/>
                <a:gd name="T23" fmla="*/ 116 h 130"/>
                <a:gd name="T24" fmla="*/ 115 w 115"/>
                <a:gd name="T25" fmla="*/ 112 h 130"/>
                <a:gd name="T26" fmla="*/ 111 w 115"/>
                <a:gd name="T27" fmla="*/ 6 h 130"/>
                <a:gd name="T28" fmla="*/ 109 w 115"/>
                <a:gd name="T29"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130">
                  <a:moveTo>
                    <a:pt x="109" y="3"/>
                  </a:moveTo>
                  <a:cubicBezTo>
                    <a:pt x="106" y="1"/>
                    <a:pt x="103" y="0"/>
                    <a:pt x="99" y="0"/>
                  </a:cubicBezTo>
                  <a:cubicBezTo>
                    <a:pt x="94" y="0"/>
                    <a:pt x="90" y="2"/>
                    <a:pt x="89" y="3"/>
                  </a:cubicBezTo>
                  <a:cubicBezTo>
                    <a:pt x="83" y="6"/>
                    <a:pt x="18" y="36"/>
                    <a:pt x="6" y="48"/>
                  </a:cubicBezTo>
                  <a:cubicBezTo>
                    <a:pt x="2" y="52"/>
                    <a:pt x="0" y="56"/>
                    <a:pt x="0" y="61"/>
                  </a:cubicBezTo>
                  <a:cubicBezTo>
                    <a:pt x="1" y="70"/>
                    <a:pt x="9" y="76"/>
                    <a:pt x="10" y="76"/>
                  </a:cubicBezTo>
                  <a:cubicBezTo>
                    <a:pt x="10" y="77"/>
                    <a:pt x="11" y="77"/>
                    <a:pt x="11" y="77"/>
                  </a:cubicBezTo>
                  <a:cubicBezTo>
                    <a:pt x="11" y="77"/>
                    <a:pt x="23" y="81"/>
                    <a:pt x="43" y="98"/>
                  </a:cubicBezTo>
                  <a:cubicBezTo>
                    <a:pt x="63" y="114"/>
                    <a:pt x="77" y="128"/>
                    <a:pt x="77" y="128"/>
                  </a:cubicBezTo>
                  <a:cubicBezTo>
                    <a:pt x="78" y="129"/>
                    <a:pt x="79" y="130"/>
                    <a:pt x="80" y="130"/>
                  </a:cubicBezTo>
                  <a:cubicBezTo>
                    <a:pt x="80" y="130"/>
                    <a:pt x="81" y="130"/>
                    <a:pt x="81" y="129"/>
                  </a:cubicBezTo>
                  <a:cubicBezTo>
                    <a:pt x="89" y="126"/>
                    <a:pt x="112" y="116"/>
                    <a:pt x="112" y="116"/>
                  </a:cubicBezTo>
                  <a:cubicBezTo>
                    <a:pt x="114" y="116"/>
                    <a:pt x="115" y="114"/>
                    <a:pt x="115" y="112"/>
                  </a:cubicBezTo>
                  <a:cubicBezTo>
                    <a:pt x="111" y="6"/>
                    <a:pt x="111" y="6"/>
                    <a:pt x="111" y="6"/>
                  </a:cubicBezTo>
                  <a:cubicBezTo>
                    <a:pt x="111" y="5"/>
                    <a:pt x="110" y="4"/>
                    <a:pt x="10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8" name="Freeform 98"/>
            <p:cNvSpPr/>
            <p:nvPr/>
          </p:nvSpPr>
          <p:spPr bwMode="auto">
            <a:xfrm>
              <a:off x="500" y="3017"/>
              <a:ext cx="96" cy="91"/>
            </a:xfrm>
            <a:custGeom>
              <a:avLst/>
              <a:gdLst>
                <a:gd name="T0" fmla="*/ 47 w 53"/>
                <a:gd name="T1" fmla="*/ 32 h 50"/>
                <a:gd name="T2" fmla="*/ 38 w 53"/>
                <a:gd name="T3" fmla="*/ 6 h 50"/>
                <a:gd name="T4" fmla="*/ 28 w 53"/>
                <a:gd name="T5" fmla="*/ 2 h 50"/>
                <a:gd name="T6" fmla="*/ 22 w 53"/>
                <a:gd name="T7" fmla="*/ 0 h 50"/>
                <a:gd name="T8" fmla="*/ 22 w 53"/>
                <a:gd name="T9" fmla="*/ 1 h 50"/>
                <a:gd name="T10" fmla="*/ 13 w 53"/>
                <a:gd name="T11" fmla="*/ 2 h 50"/>
                <a:gd name="T12" fmla="*/ 0 w 53"/>
                <a:gd name="T13" fmla="*/ 5 h 50"/>
                <a:gd name="T14" fmla="*/ 31 w 53"/>
                <a:gd name="T15" fmla="*/ 47 h 50"/>
                <a:gd name="T16" fmla="*/ 41 w 53"/>
                <a:gd name="T17" fmla="*/ 50 h 50"/>
                <a:gd name="T18" fmla="*/ 41 w 53"/>
                <a:gd name="T19" fmla="*/ 50 h 50"/>
                <a:gd name="T20" fmla="*/ 52 w 53"/>
                <a:gd name="T21" fmla="*/ 43 h 50"/>
                <a:gd name="T22" fmla="*/ 47 w 53"/>
                <a:gd name="T2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0">
                  <a:moveTo>
                    <a:pt x="47" y="32"/>
                  </a:moveTo>
                  <a:cubicBezTo>
                    <a:pt x="42" y="28"/>
                    <a:pt x="39" y="16"/>
                    <a:pt x="38" y="6"/>
                  </a:cubicBezTo>
                  <a:cubicBezTo>
                    <a:pt x="34" y="5"/>
                    <a:pt x="31" y="4"/>
                    <a:pt x="28" y="2"/>
                  </a:cubicBezTo>
                  <a:cubicBezTo>
                    <a:pt x="26" y="1"/>
                    <a:pt x="24" y="0"/>
                    <a:pt x="22" y="0"/>
                  </a:cubicBezTo>
                  <a:cubicBezTo>
                    <a:pt x="22" y="0"/>
                    <a:pt x="22" y="0"/>
                    <a:pt x="22" y="1"/>
                  </a:cubicBezTo>
                  <a:cubicBezTo>
                    <a:pt x="19" y="1"/>
                    <a:pt x="16" y="2"/>
                    <a:pt x="13" y="2"/>
                  </a:cubicBezTo>
                  <a:cubicBezTo>
                    <a:pt x="9" y="3"/>
                    <a:pt x="4" y="5"/>
                    <a:pt x="0" y="5"/>
                  </a:cubicBezTo>
                  <a:cubicBezTo>
                    <a:pt x="5" y="25"/>
                    <a:pt x="21" y="42"/>
                    <a:pt x="31" y="47"/>
                  </a:cubicBezTo>
                  <a:cubicBezTo>
                    <a:pt x="34" y="49"/>
                    <a:pt x="38" y="50"/>
                    <a:pt x="41" y="50"/>
                  </a:cubicBezTo>
                  <a:cubicBezTo>
                    <a:pt x="41" y="50"/>
                    <a:pt x="41" y="50"/>
                    <a:pt x="41" y="50"/>
                  </a:cubicBezTo>
                  <a:cubicBezTo>
                    <a:pt x="46" y="50"/>
                    <a:pt x="51" y="47"/>
                    <a:pt x="52" y="43"/>
                  </a:cubicBezTo>
                  <a:cubicBezTo>
                    <a:pt x="53" y="41"/>
                    <a:pt x="53" y="37"/>
                    <a:pt x="4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99" name="Freeform 99"/>
            <p:cNvSpPr/>
            <p:nvPr/>
          </p:nvSpPr>
          <p:spPr bwMode="auto">
            <a:xfrm>
              <a:off x="475" y="2912"/>
              <a:ext cx="127" cy="105"/>
            </a:xfrm>
            <a:custGeom>
              <a:avLst/>
              <a:gdLst>
                <a:gd name="T0" fmla="*/ 11 w 70"/>
                <a:gd name="T1" fmla="*/ 0 h 58"/>
                <a:gd name="T2" fmla="*/ 11 w 70"/>
                <a:gd name="T3" fmla="*/ 0 h 58"/>
                <a:gd name="T4" fmla="*/ 3 w 70"/>
                <a:gd name="T5" fmla="*/ 48 h 58"/>
                <a:gd name="T6" fmla="*/ 25 w 70"/>
                <a:gd name="T7" fmla="*/ 53 h 58"/>
                <a:gd name="T8" fmla="*/ 35 w 70"/>
                <a:gd name="T9" fmla="*/ 51 h 58"/>
                <a:gd name="T10" fmla="*/ 46 w 70"/>
                <a:gd name="T11" fmla="*/ 53 h 58"/>
                <a:gd name="T12" fmla="*/ 55 w 70"/>
                <a:gd name="T13" fmla="*/ 56 h 58"/>
                <a:gd name="T14" fmla="*/ 61 w 70"/>
                <a:gd name="T15" fmla="*/ 54 h 58"/>
                <a:gd name="T16" fmla="*/ 70 w 70"/>
                <a:gd name="T17" fmla="*/ 46 h 58"/>
                <a:gd name="T18" fmla="*/ 41 w 70"/>
                <a:gd name="T19" fmla="*/ 20 h 58"/>
                <a:gd name="T20" fmla="*/ 11 w 70"/>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58">
                  <a:moveTo>
                    <a:pt x="11" y="0"/>
                  </a:moveTo>
                  <a:cubicBezTo>
                    <a:pt x="11" y="0"/>
                    <a:pt x="11" y="0"/>
                    <a:pt x="11" y="0"/>
                  </a:cubicBezTo>
                  <a:cubicBezTo>
                    <a:pt x="5" y="16"/>
                    <a:pt x="0" y="40"/>
                    <a:pt x="3" y="48"/>
                  </a:cubicBezTo>
                  <a:cubicBezTo>
                    <a:pt x="5" y="58"/>
                    <a:pt x="16" y="55"/>
                    <a:pt x="25" y="53"/>
                  </a:cubicBezTo>
                  <a:cubicBezTo>
                    <a:pt x="28" y="52"/>
                    <a:pt x="32" y="51"/>
                    <a:pt x="35" y="51"/>
                  </a:cubicBezTo>
                  <a:cubicBezTo>
                    <a:pt x="39" y="50"/>
                    <a:pt x="42" y="52"/>
                    <a:pt x="46" y="53"/>
                  </a:cubicBezTo>
                  <a:cubicBezTo>
                    <a:pt x="48" y="54"/>
                    <a:pt x="51" y="56"/>
                    <a:pt x="55" y="56"/>
                  </a:cubicBezTo>
                  <a:cubicBezTo>
                    <a:pt x="57" y="56"/>
                    <a:pt x="59" y="55"/>
                    <a:pt x="61" y="54"/>
                  </a:cubicBezTo>
                  <a:cubicBezTo>
                    <a:pt x="65" y="52"/>
                    <a:pt x="68" y="49"/>
                    <a:pt x="70" y="46"/>
                  </a:cubicBezTo>
                  <a:cubicBezTo>
                    <a:pt x="64" y="41"/>
                    <a:pt x="54" y="31"/>
                    <a:pt x="41" y="20"/>
                  </a:cubicBezTo>
                  <a:cubicBezTo>
                    <a:pt x="22" y="5"/>
                    <a:pt x="11" y="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0" name="Freeform 100"/>
            <p:cNvSpPr/>
            <p:nvPr/>
          </p:nvSpPr>
          <p:spPr bwMode="auto">
            <a:xfrm>
              <a:off x="771" y="2876"/>
              <a:ext cx="70" cy="112"/>
            </a:xfrm>
            <a:custGeom>
              <a:avLst/>
              <a:gdLst>
                <a:gd name="T0" fmla="*/ 18 w 39"/>
                <a:gd name="T1" fmla="*/ 0 h 62"/>
                <a:gd name="T2" fmla="*/ 16 w 39"/>
                <a:gd name="T3" fmla="*/ 5 h 62"/>
                <a:gd name="T4" fmla="*/ 0 w 39"/>
                <a:gd name="T5" fmla="*/ 32 h 62"/>
                <a:gd name="T6" fmla="*/ 10 w 39"/>
                <a:gd name="T7" fmla="*/ 45 h 62"/>
                <a:gd name="T8" fmla="*/ 17 w 39"/>
                <a:gd name="T9" fmla="*/ 60 h 62"/>
                <a:gd name="T10" fmla="*/ 20 w 39"/>
                <a:gd name="T11" fmla="*/ 62 h 62"/>
                <a:gd name="T12" fmla="*/ 21 w 39"/>
                <a:gd name="T13" fmla="*/ 62 h 62"/>
                <a:gd name="T14" fmla="*/ 24 w 39"/>
                <a:gd name="T15" fmla="*/ 61 h 62"/>
                <a:gd name="T16" fmla="*/ 18 w 39"/>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2">
                  <a:moveTo>
                    <a:pt x="18" y="0"/>
                  </a:moveTo>
                  <a:cubicBezTo>
                    <a:pt x="17" y="2"/>
                    <a:pt x="17" y="4"/>
                    <a:pt x="16" y="5"/>
                  </a:cubicBezTo>
                  <a:cubicBezTo>
                    <a:pt x="11" y="14"/>
                    <a:pt x="3" y="27"/>
                    <a:pt x="0" y="32"/>
                  </a:cubicBezTo>
                  <a:cubicBezTo>
                    <a:pt x="4" y="36"/>
                    <a:pt x="8" y="41"/>
                    <a:pt x="10" y="45"/>
                  </a:cubicBezTo>
                  <a:cubicBezTo>
                    <a:pt x="13" y="53"/>
                    <a:pt x="17" y="60"/>
                    <a:pt x="17" y="60"/>
                  </a:cubicBezTo>
                  <a:cubicBezTo>
                    <a:pt x="18" y="61"/>
                    <a:pt x="19" y="62"/>
                    <a:pt x="20" y="62"/>
                  </a:cubicBezTo>
                  <a:cubicBezTo>
                    <a:pt x="21" y="62"/>
                    <a:pt x="21" y="62"/>
                    <a:pt x="21" y="62"/>
                  </a:cubicBezTo>
                  <a:cubicBezTo>
                    <a:pt x="22" y="62"/>
                    <a:pt x="23" y="62"/>
                    <a:pt x="24" y="61"/>
                  </a:cubicBezTo>
                  <a:cubicBezTo>
                    <a:pt x="39" y="43"/>
                    <a:pt x="26" y="15"/>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1" name="Freeform 101"/>
            <p:cNvSpPr/>
            <p:nvPr/>
          </p:nvSpPr>
          <p:spPr bwMode="auto">
            <a:xfrm>
              <a:off x="696" y="2792"/>
              <a:ext cx="104" cy="147"/>
            </a:xfrm>
            <a:custGeom>
              <a:avLst/>
              <a:gdLst>
                <a:gd name="T0" fmla="*/ 52 w 57"/>
                <a:gd name="T1" fmla="*/ 26 h 81"/>
                <a:gd name="T2" fmla="*/ 52 w 57"/>
                <a:gd name="T3" fmla="*/ 25 h 81"/>
                <a:gd name="T4" fmla="*/ 0 w 57"/>
                <a:gd name="T5" fmla="*/ 0 h 81"/>
                <a:gd name="T6" fmla="*/ 3 w 57"/>
                <a:gd name="T7" fmla="*/ 79 h 81"/>
                <a:gd name="T8" fmla="*/ 19 w 57"/>
                <a:gd name="T9" fmla="*/ 80 h 81"/>
                <a:gd name="T10" fmla="*/ 24 w 57"/>
                <a:gd name="T11" fmla="*/ 81 h 81"/>
                <a:gd name="T12" fmla="*/ 33 w 57"/>
                <a:gd name="T13" fmla="*/ 76 h 81"/>
                <a:gd name="T14" fmla="*/ 50 w 57"/>
                <a:gd name="T15" fmla="*/ 47 h 81"/>
                <a:gd name="T16" fmla="*/ 52 w 57"/>
                <a:gd name="T17"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81">
                  <a:moveTo>
                    <a:pt x="52" y="26"/>
                  </a:moveTo>
                  <a:cubicBezTo>
                    <a:pt x="52" y="26"/>
                    <a:pt x="52" y="25"/>
                    <a:pt x="52" y="25"/>
                  </a:cubicBezTo>
                  <a:cubicBezTo>
                    <a:pt x="37" y="6"/>
                    <a:pt x="14" y="1"/>
                    <a:pt x="0" y="0"/>
                  </a:cubicBezTo>
                  <a:cubicBezTo>
                    <a:pt x="3" y="79"/>
                    <a:pt x="3" y="79"/>
                    <a:pt x="3" y="79"/>
                  </a:cubicBezTo>
                  <a:cubicBezTo>
                    <a:pt x="9" y="79"/>
                    <a:pt x="16" y="80"/>
                    <a:pt x="19" y="80"/>
                  </a:cubicBezTo>
                  <a:cubicBezTo>
                    <a:pt x="21" y="81"/>
                    <a:pt x="22" y="81"/>
                    <a:pt x="24" y="81"/>
                  </a:cubicBezTo>
                  <a:cubicBezTo>
                    <a:pt x="29" y="81"/>
                    <a:pt x="32" y="78"/>
                    <a:pt x="33" y="76"/>
                  </a:cubicBezTo>
                  <a:cubicBezTo>
                    <a:pt x="33" y="76"/>
                    <a:pt x="43" y="58"/>
                    <a:pt x="50" y="47"/>
                  </a:cubicBezTo>
                  <a:cubicBezTo>
                    <a:pt x="57" y="35"/>
                    <a:pt x="53" y="27"/>
                    <a:pt x="5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2" name="Freeform 102"/>
            <p:cNvSpPr/>
            <p:nvPr/>
          </p:nvSpPr>
          <p:spPr bwMode="auto">
            <a:xfrm>
              <a:off x="1293" y="2892"/>
              <a:ext cx="163" cy="156"/>
            </a:xfrm>
            <a:custGeom>
              <a:avLst/>
              <a:gdLst>
                <a:gd name="T0" fmla="*/ 78 w 90"/>
                <a:gd name="T1" fmla="*/ 36 h 86"/>
                <a:gd name="T2" fmla="*/ 53 w 90"/>
                <a:gd name="T3" fmla="*/ 11 h 86"/>
                <a:gd name="T4" fmla="*/ 28 w 90"/>
                <a:gd name="T5" fmla="*/ 0 h 86"/>
                <a:gd name="T6" fmla="*/ 10 w 90"/>
                <a:gd name="T7" fmla="*/ 7 h 86"/>
                <a:gd name="T8" fmla="*/ 15 w 90"/>
                <a:gd name="T9" fmla="*/ 50 h 86"/>
                <a:gd name="T10" fmla="*/ 39 w 90"/>
                <a:gd name="T11" fmla="*/ 74 h 86"/>
                <a:gd name="T12" fmla="*/ 64 w 90"/>
                <a:gd name="T13" fmla="*/ 86 h 86"/>
                <a:gd name="T14" fmla="*/ 82 w 90"/>
                <a:gd name="T15" fmla="*/ 79 h 86"/>
                <a:gd name="T16" fmla="*/ 89 w 90"/>
                <a:gd name="T17" fmla="*/ 58 h 86"/>
                <a:gd name="T18" fmla="*/ 78 w 90"/>
                <a:gd name="T1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86">
                  <a:moveTo>
                    <a:pt x="78" y="36"/>
                  </a:moveTo>
                  <a:cubicBezTo>
                    <a:pt x="53" y="11"/>
                    <a:pt x="53" y="11"/>
                    <a:pt x="53" y="11"/>
                  </a:cubicBezTo>
                  <a:cubicBezTo>
                    <a:pt x="46" y="4"/>
                    <a:pt x="37" y="0"/>
                    <a:pt x="28" y="0"/>
                  </a:cubicBezTo>
                  <a:cubicBezTo>
                    <a:pt x="21" y="0"/>
                    <a:pt x="15" y="3"/>
                    <a:pt x="10" y="7"/>
                  </a:cubicBezTo>
                  <a:cubicBezTo>
                    <a:pt x="0" y="18"/>
                    <a:pt x="2" y="37"/>
                    <a:pt x="15" y="50"/>
                  </a:cubicBezTo>
                  <a:cubicBezTo>
                    <a:pt x="39" y="74"/>
                    <a:pt x="39" y="74"/>
                    <a:pt x="39" y="74"/>
                  </a:cubicBezTo>
                  <a:cubicBezTo>
                    <a:pt x="46" y="81"/>
                    <a:pt x="55" y="86"/>
                    <a:pt x="64" y="86"/>
                  </a:cubicBezTo>
                  <a:cubicBezTo>
                    <a:pt x="71" y="86"/>
                    <a:pt x="77" y="83"/>
                    <a:pt x="82" y="79"/>
                  </a:cubicBezTo>
                  <a:cubicBezTo>
                    <a:pt x="87" y="73"/>
                    <a:pt x="90" y="66"/>
                    <a:pt x="89" y="58"/>
                  </a:cubicBezTo>
                  <a:cubicBezTo>
                    <a:pt x="88" y="50"/>
                    <a:pt x="84" y="42"/>
                    <a:pt x="7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3" name="Freeform 103"/>
            <p:cNvSpPr/>
            <p:nvPr/>
          </p:nvSpPr>
          <p:spPr bwMode="auto">
            <a:xfrm>
              <a:off x="1358" y="2759"/>
              <a:ext cx="231" cy="227"/>
            </a:xfrm>
            <a:custGeom>
              <a:avLst/>
              <a:gdLst>
                <a:gd name="T0" fmla="*/ 118 w 127"/>
                <a:gd name="T1" fmla="*/ 8 h 125"/>
                <a:gd name="T2" fmla="*/ 98 w 127"/>
                <a:gd name="T3" fmla="*/ 0 h 125"/>
                <a:gd name="T4" fmla="*/ 79 w 127"/>
                <a:gd name="T5" fmla="*/ 8 h 125"/>
                <a:gd name="T6" fmla="*/ 70 w 127"/>
                <a:gd name="T7" fmla="*/ 28 h 125"/>
                <a:gd name="T8" fmla="*/ 76 w 127"/>
                <a:gd name="T9" fmla="*/ 44 h 125"/>
                <a:gd name="T10" fmla="*/ 60 w 127"/>
                <a:gd name="T11" fmla="*/ 61 h 125"/>
                <a:gd name="T12" fmla="*/ 50 w 127"/>
                <a:gd name="T13" fmla="*/ 51 h 125"/>
                <a:gd name="T14" fmla="*/ 25 w 127"/>
                <a:gd name="T15" fmla="*/ 40 h 125"/>
                <a:gd name="T16" fmla="*/ 8 w 127"/>
                <a:gd name="T17" fmla="*/ 47 h 125"/>
                <a:gd name="T18" fmla="*/ 1 w 127"/>
                <a:gd name="T19" fmla="*/ 66 h 125"/>
                <a:gd name="T20" fmla="*/ 23 w 127"/>
                <a:gd name="T21" fmla="*/ 79 h 125"/>
                <a:gd name="T22" fmla="*/ 47 w 127"/>
                <a:gd name="T23" fmla="*/ 103 h 125"/>
                <a:gd name="T24" fmla="*/ 60 w 127"/>
                <a:gd name="T25" fmla="*/ 125 h 125"/>
                <a:gd name="T26" fmla="*/ 61 w 127"/>
                <a:gd name="T27" fmla="*/ 125 h 125"/>
                <a:gd name="T28" fmla="*/ 79 w 127"/>
                <a:gd name="T29" fmla="*/ 119 h 125"/>
                <a:gd name="T30" fmla="*/ 86 w 127"/>
                <a:gd name="T31" fmla="*/ 98 h 125"/>
                <a:gd name="T32" fmla="*/ 75 w 127"/>
                <a:gd name="T33" fmla="*/ 76 h 125"/>
                <a:gd name="T34" fmla="*/ 65 w 127"/>
                <a:gd name="T35" fmla="*/ 66 h 125"/>
                <a:gd name="T36" fmla="*/ 84 w 127"/>
                <a:gd name="T37" fmla="*/ 47 h 125"/>
                <a:gd name="T38" fmla="*/ 84 w 127"/>
                <a:gd name="T39" fmla="*/ 42 h 125"/>
                <a:gd name="T40" fmla="*/ 78 w 127"/>
                <a:gd name="T41" fmla="*/ 28 h 125"/>
                <a:gd name="T42" fmla="*/ 84 w 127"/>
                <a:gd name="T43" fmla="*/ 13 h 125"/>
                <a:gd name="T44" fmla="*/ 98 w 127"/>
                <a:gd name="T45" fmla="*/ 8 h 125"/>
                <a:gd name="T46" fmla="*/ 113 w 127"/>
                <a:gd name="T47" fmla="*/ 13 h 125"/>
                <a:gd name="T48" fmla="*/ 119 w 127"/>
                <a:gd name="T49" fmla="*/ 28 h 125"/>
                <a:gd name="T50" fmla="*/ 113 w 127"/>
                <a:gd name="T51" fmla="*/ 42 h 125"/>
                <a:gd name="T52" fmla="*/ 113 w 127"/>
                <a:gd name="T53" fmla="*/ 47 h 125"/>
                <a:gd name="T54" fmla="*/ 115 w 127"/>
                <a:gd name="T55" fmla="*/ 49 h 125"/>
                <a:gd name="T56" fmla="*/ 118 w 127"/>
                <a:gd name="T57" fmla="*/ 47 h 125"/>
                <a:gd name="T58" fmla="*/ 127 w 127"/>
                <a:gd name="T59" fmla="*/ 28 h 125"/>
                <a:gd name="T60" fmla="*/ 118 w 127"/>
                <a:gd name="T61"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7" h="125">
                  <a:moveTo>
                    <a:pt x="118" y="8"/>
                  </a:moveTo>
                  <a:cubicBezTo>
                    <a:pt x="113" y="3"/>
                    <a:pt x="106" y="0"/>
                    <a:pt x="98" y="0"/>
                  </a:cubicBezTo>
                  <a:cubicBezTo>
                    <a:pt x="91" y="0"/>
                    <a:pt x="84" y="3"/>
                    <a:pt x="79" y="8"/>
                  </a:cubicBezTo>
                  <a:cubicBezTo>
                    <a:pt x="73" y="13"/>
                    <a:pt x="70" y="20"/>
                    <a:pt x="70" y="28"/>
                  </a:cubicBezTo>
                  <a:cubicBezTo>
                    <a:pt x="70" y="34"/>
                    <a:pt x="72" y="40"/>
                    <a:pt x="76" y="44"/>
                  </a:cubicBezTo>
                  <a:cubicBezTo>
                    <a:pt x="60" y="61"/>
                    <a:pt x="60" y="61"/>
                    <a:pt x="60" y="61"/>
                  </a:cubicBezTo>
                  <a:cubicBezTo>
                    <a:pt x="50" y="51"/>
                    <a:pt x="50" y="51"/>
                    <a:pt x="50" y="51"/>
                  </a:cubicBezTo>
                  <a:cubicBezTo>
                    <a:pt x="43" y="44"/>
                    <a:pt x="34" y="40"/>
                    <a:pt x="25" y="40"/>
                  </a:cubicBezTo>
                  <a:cubicBezTo>
                    <a:pt x="18" y="40"/>
                    <a:pt x="12" y="43"/>
                    <a:pt x="8" y="47"/>
                  </a:cubicBezTo>
                  <a:cubicBezTo>
                    <a:pt x="3" y="52"/>
                    <a:pt x="0" y="59"/>
                    <a:pt x="1" y="66"/>
                  </a:cubicBezTo>
                  <a:cubicBezTo>
                    <a:pt x="9" y="68"/>
                    <a:pt x="17" y="72"/>
                    <a:pt x="23" y="79"/>
                  </a:cubicBezTo>
                  <a:cubicBezTo>
                    <a:pt x="47" y="103"/>
                    <a:pt x="47" y="103"/>
                    <a:pt x="47" y="103"/>
                  </a:cubicBezTo>
                  <a:cubicBezTo>
                    <a:pt x="54" y="109"/>
                    <a:pt x="58" y="117"/>
                    <a:pt x="60" y="125"/>
                  </a:cubicBezTo>
                  <a:cubicBezTo>
                    <a:pt x="60" y="125"/>
                    <a:pt x="61" y="125"/>
                    <a:pt x="61" y="125"/>
                  </a:cubicBezTo>
                  <a:cubicBezTo>
                    <a:pt x="68" y="125"/>
                    <a:pt x="74" y="123"/>
                    <a:pt x="79" y="119"/>
                  </a:cubicBezTo>
                  <a:cubicBezTo>
                    <a:pt x="84" y="113"/>
                    <a:pt x="87" y="106"/>
                    <a:pt x="86" y="98"/>
                  </a:cubicBezTo>
                  <a:cubicBezTo>
                    <a:pt x="85" y="90"/>
                    <a:pt x="81" y="82"/>
                    <a:pt x="75" y="76"/>
                  </a:cubicBezTo>
                  <a:cubicBezTo>
                    <a:pt x="65" y="66"/>
                    <a:pt x="65" y="66"/>
                    <a:pt x="65" y="66"/>
                  </a:cubicBezTo>
                  <a:cubicBezTo>
                    <a:pt x="84" y="47"/>
                    <a:pt x="84" y="47"/>
                    <a:pt x="84" y="47"/>
                  </a:cubicBezTo>
                  <a:cubicBezTo>
                    <a:pt x="86" y="46"/>
                    <a:pt x="86" y="43"/>
                    <a:pt x="84" y="42"/>
                  </a:cubicBezTo>
                  <a:cubicBezTo>
                    <a:pt x="80" y="38"/>
                    <a:pt x="78" y="33"/>
                    <a:pt x="78" y="28"/>
                  </a:cubicBezTo>
                  <a:cubicBezTo>
                    <a:pt x="78" y="22"/>
                    <a:pt x="80" y="17"/>
                    <a:pt x="84" y="13"/>
                  </a:cubicBezTo>
                  <a:cubicBezTo>
                    <a:pt x="88" y="10"/>
                    <a:pt x="93" y="8"/>
                    <a:pt x="98" y="8"/>
                  </a:cubicBezTo>
                  <a:cubicBezTo>
                    <a:pt x="104" y="8"/>
                    <a:pt x="109" y="10"/>
                    <a:pt x="113" y="13"/>
                  </a:cubicBezTo>
                  <a:cubicBezTo>
                    <a:pt x="116" y="17"/>
                    <a:pt x="119" y="22"/>
                    <a:pt x="119" y="28"/>
                  </a:cubicBezTo>
                  <a:cubicBezTo>
                    <a:pt x="119" y="33"/>
                    <a:pt x="116" y="38"/>
                    <a:pt x="113" y="42"/>
                  </a:cubicBezTo>
                  <a:cubicBezTo>
                    <a:pt x="111" y="43"/>
                    <a:pt x="111" y="46"/>
                    <a:pt x="113" y="47"/>
                  </a:cubicBezTo>
                  <a:cubicBezTo>
                    <a:pt x="113" y="48"/>
                    <a:pt x="114" y="49"/>
                    <a:pt x="115" y="49"/>
                  </a:cubicBezTo>
                  <a:cubicBezTo>
                    <a:pt x="116" y="49"/>
                    <a:pt x="118" y="48"/>
                    <a:pt x="118" y="47"/>
                  </a:cubicBezTo>
                  <a:cubicBezTo>
                    <a:pt x="124" y="42"/>
                    <a:pt x="127" y="35"/>
                    <a:pt x="127" y="28"/>
                  </a:cubicBezTo>
                  <a:cubicBezTo>
                    <a:pt x="127" y="20"/>
                    <a:pt x="124" y="13"/>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4" name="Freeform 104"/>
            <p:cNvSpPr/>
            <p:nvPr/>
          </p:nvSpPr>
          <p:spPr bwMode="auto">
            <a:xfrm>
              <a:off x="1233" y="2952"/>
              <a:ext cx="162" cy="156"/>
            </a:xfrm>
            <a:custGeom>
              <a:avLst/>
              <a:gdLst>
                <a:gd name="T0" fmla="*/ 66 w 89"/>
                <a:gd name="T1" fmla="*/ 47 h 86"/>
                <a:gd name="T2" fmla="*/ 42 w 89"/>
                <a:gd name="T3" fmla="*/ 23 h 86"/>
                <a:gd name="T4" fmla="*/ 30 w 89"/>
                <a:gd name="T5" fmla="*/ 0 h 86"/>
                <a:gd name="T6" fmla="*/ 28 w 89"/>
                <a:gd name="T7" fmla="*/ 0 h 86"/>
                <a:gd name="T8" fmla="*/ 10 w 89"/>
                <a:gd name="T9" fmla="*/ 7 h 86"/>
                <a:gd name="T10" fmla="*/ 15 w 89"/>
                <a:gd name="T11" fmla="*/ 50 h 86"/>
                <a:gd name="T12" fmla="*/ 24 w 89"/>
                <a:gd name="T13" fmla="*/ 60 h 86"/>
                <a:gd name="T14" fmla="*/ 5 w 89"/>
                <a:gd name="T15" fmla="*/ 78 h 86"/>
                <a:gd name="T16" fmla="*/ 5 w 89"/>
                <a:gd name="T17" fmla="*/ 84 h 86"/>
                <a:gd name="T18" fmla="*/ 8 w 89"/>
                <a:gd name="T19" fmla="*/ 85 h 86"/>
                <a:gd name="T20" fmla="*/ 11 w 89"/>
                <a:gd name="T21" fmla="*/ 84 h 86"/>
                <a:gd name="T22" fmla="*/ 30 w 89"/>
                <a:gd name="T23" fmla="*/ 65 h 86"/>
                <a:gd name="T24" fmla="*/ 39 w 89"/>
                <a:gd name="T25" fmla="*/ 74 h 86"/>
                <a:gd name="T26" fmla="*/ 64 w 89"/>
                <a:gd name="T27" fmla="*/ 86 h 86"/>
                <a:gd name="T28" fmla="*/ 82 w 89"/>
                <a:gd name="T29" fmla="*/ 79 h 86"/>
                <a:gd name="T30" fmla="*/ 89 w 89"/>
                <a:gd name="T31" fmla="*/ 60 h 86"/>
                <a:gd name="T32" fmla="*/ 66 w 89"/>
                <a:gd name="T33" fmla="*/ 4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86">
                  <a:moveTo>
                    <a:pt x="66" y="47"/>
                  </a:moveTo>
                  <a:cubicBezTo>
                    <a:pt x="42" y="23"/>
                    <a:pt x="42" y="23"/>
                    <a:pt x="42" y="23"/>
                  </a:cubicBezTo>
                  <a:cubicBezTo>
                    <a:pt x="36" y="16"/>
                    <a:pt x="31" y="8"/>
                    <a:pt x="30" y="0"/>
                  </a:cubicBezTo>
                  <a:cubicBezTo>
                    <a:pt x="29" y="0"/>
                    <a:pt x="29" y="0"/>
                    <a:pt x="28" y="0"/>
                  </a:cubicBezTo>
                  <a:cubicBezTo>
                    <a:pt x="21" y="0"/>
                    <a:pt x="15" y="3"/>
                    <a:pt x="10" y="7"/>
                  </a:cubicBezTo>
                  <a:cubicBezTo>
                    <a:pt x="0" y="18"/>
                    <a:pt x="2" y="37"/>
                    <a:pt x="15" y="50"/>
                  </a:cubicBezTo>
                  <a:cubicBezTo>
                    <a:pt x="24" y="60"/>
                    <a:pt x="24" y="60"/>
                    <a:pt x="24" y="60"/>
                  </a:cubicBezTo>
                  <a:cubicBezTo>
                    <a:pt x="5" y="78"/>
                    <a:pt x="5" y="78"/>
                    <a:pt x="5" y="78"/>
                  </a:cubicBezTo>
                  <a:cubicBezTo>
                    <a:pt x="4" y="80"/>
                    <a:pt x="4" y="82"/>
                    <a:pt x="5" y="84"/>
                  </a:cubicBezTo>
                  <a:cubicBezTo>
                    <a:pt x="6" y="85"/>
                    <a:pt x="7" y="85"/>
                    <a:pt x="8" y="85"/>
                  </a:cubicBezTo>
                  <a:cubicBezTo>
                    <a:pt x="9" y="85"/>
                    <a:pt x="10" y="85"/>
                    <a:pt x="11" y="84"/>
                  </a:cubicBezTo>
                  <a:cubicBezTo>
                    <a:pt x="30" y="65"/>
                    <a:pt x="30" y="65"/>
                    <a:pt x="30" y="65"/>
                  </a:cubicBezTo>
                  <a:cubicBezTo>
                    <a:pt x="39" y="74"/>
                    <a:pt x="39" y="74"/>
                    <a:pt x="39" y="74"/>
                  </a:cubicBezTo>
                  <a:cubicBezTo>
                    <a:pt x="46" y="82"/>
                    <a:pt x="55" y="86"/>
                    <a:pt x="64" y="86"/>
                  </a:cubicBezTo>
                  <a:cubicBezTo>
                    <a:pt x="71" y="86"/>
                    <a:pt x="77" y="83"/>
                    <a:pt x="82" y="79"/>
                  </a:cubicBezTo>
                  <a:cubicBezTo>
                    <a:pt x="87" y="74"/>
                    <a:pt x="89" y="67"/>
                    <a:pt x="89" y="60"/>
                  </a:cubicBezTo>
                  <a:cubicBezTo>
                    <a:pt x="80" y="58"/>
                    <a:pt x="73" y="53"/>
                    <a:pt x="6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5" name="Freeform 105"/>
            <p:cNvSpPr>
              <a:spLocks noEditPoints="1"/>
            </p:cNvSpPr>
            <p:nvPr/>
          </p:nvSpPr>
          <p:spPr bwMode="auto">
            <a:xfrm>
              <a:off x="3523" y="2803"/>
              <a:ext cx="348" cy="200"/>
            </a:xfrm>
            <a:custGeom>
              <a:avLst/>
              <a:gdLst>
                <a:gd name="T0" fmla="*/ 17 w 192"/>
                <a:gd name="T1" fmla="*/ 35 h 110"/>
                <a:gd name="T2" fmla="*/ 21 w 192"/>
                <a:gd name="T3" fmla="*/ 35 h 110"/>
                <a:gd name="T4" fmla="*/ 62 w 192"/>
                <a:gd name="T5" fmla="*/ 46 h 110"/>
                <a:gd name="T6" fmla="*/ 79 w 192"/>
                <a:gd name="T7" fmla="*/ 66 h 110"/>
                <a:gd name="T8" fmla="*/ 113 w 192"/>
                <a:gd name="T9" fmla="*/ 102 h 110"/>
                <a:gd name="T10" fmla="*/ 145 w 192"/>
                <a:gd name="T11" fmla="*/ 110 h 110"/>
                <a:gd name="T12" fmla="*/ 180 w 192"/>
                <a:gd name="T13" fmla="*/ 96 h 110"/>
                <a:gd name="T14" fmla="*/ 181 w 192"/>
                <a:gd name="T15" fmla="*/ 94 h 110"/>
                <a:gd name="T16" fmla="*/ 181 w 192"/>
                <a:gd name="T17" fmla="*/ 94 h 110"/>
                <a:gd name="T18" fmla="*/ 191 w 192"/>
                <a:gd name="T19" fmla="*/ 82 h 110"/>
                <a:gd name="T20" fmla="*/ 192 w 192"/>
                <a:gd name="T21" fmla="*/ 81 h 110"/>
                <a:gd name="T22" fmla="*/ 189 w 192"/>
                <a:gd name="T23" fmla="*/ 62 h 110"/>
                <a:gd name="T24" fmla="*/ 149 w 192"/>
                <a:gd name="T25" fmla="*/ 26 h 110"/>
                <a:gd name="T26" fmla="*/ 119 w 192"/>
                <a:gd name="T27" fmla="*/ 22 h 110"/>
                <a:gd name="T28" fmla="*/ 108 w 192"/>
                <a:gd name="T29" fmla="*/ 22 h 110"/>
                <a:gd name="T30" fmla="*/ 107 w 192"/>
                <a:gd name="T31" fmla="*/ 22 h 110"/>
                <a:gd name="T32" fmla="*/ 99 w 192"/>
                <a:gd name="T33" fmla="*/ 22 h 110"/>
                <a:gd name="T34" fmla="*/ 92 w 192"/>
                <a:gd name="T35" fmla="*/ 22 h 110"/>
                <a:gd name="T36" fmla="*/ 81 w 192"/>
                <a:gd name="T37" fmla="*/ 17 h 110"/>
                <a:gd name="T38" fmla="*/ 27 w 192"/>
                <a:gd name="T39" fmla="*/ 0 h 110"/>
                <a:gd name="T40" fmla="*/ 9 w 192"/>
                <a:gd name="T41" fmla="*/ 6 h 110"/>
                <a:gd name="T42" fmla="*/ 0 w 192"/>
                <a:gd name="T43" fmla="*/ 24 h 110"/>
                <a:gd name="T44" fmla="*/ 0 w 192"/>
                <a:gd name="T45" fmla="*/ 25 h 110"/>
                <a:gd name="T46" fmla="*/ 17 w 192"/>
                <a:gd name="T47" fmla="*/ 35 h 110"/>
                <a:gd name="T48" fmla="*/ 119 w 192"/>
                <a:gd name="T49" fmla="*/ 62 h 110"/>
                <a:gd name="T50" fmla="*/ 120 w 192"/>
                <a:gd name="T51" fmla="*/ 61 h 110"/>
                <a:gd name="T52" fmla="*/ 126 w 192"/>
                <a:gd name="T53" fmla="*/ 54 h 110"/>
                <a:gd name="T54" fmla="*/ 138 w 192"/>
                <a:gd name="T55" fmla="*/ 52 h 110"/>
                <a:gd name="T56" fmla="*/ 150 w 192"/>
                <a:gd name="T57" fmla="*/ 57 h 110"/>
                <a:gd name="T58" fmla="*/ 160 w 192"/>
                <a:gd name="T59" fmla="*/ 69 h 110"/>
                <a:gd name="T60" fmla="*/ 155 w 192"/>
                <a:gd name="T61" fmla="*/ 82 h 110"/>
                <a:gd name="T62" fmla="*/ 141 w 192"/>
                <a:gd name="T63" fmla="*/ 85 h 110"/>
                <a:gd name="T64" fmla="*/ 129 w 192"/>
                <a:gd name="T65" fmla="*/ 83 h 110"/>
                <a:gd name="T66" fmla="*/ 126 w 192"/>
                <a:gd name="T67" fmla="*/ 78 h 110"/>
                <a:gd name="T68" fmla="*/ 118 w 192"/>
                <a:gd name="T69" fmla="*/ 74 h 110"/>
                <a:gd name="T70" fmla="*/ 119 w 192"/>
                <a:gd name="T71"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10">
                  <a:moveTo>
                    <a:pt x="17" y="35"/>
                  </a:moveTo>
                  <a:cubicBezTo>
                    <a:pt x="21" y="35"/>
                    <a:pt x="21" y="35"/>
                    <a:pt x="21" y="35"/>
                  </a:cubicBezTo>
                  <a:cubicBezTo>
                    <a:pt x="34" y="35"/>
                    <a:pt x="47" y="39"/>
                    <a:pt x="62" y="46"/>
                  </a:cubicBezTo>
                  <a:cubicBezTo>
                    <a:pt x="72" y="52"/>
                    <a:pt x="75" y="58"/>
                    <a:pt x="79" y="66"/>
                  </a:cubicBezTo>
                  <a:cubicBezTo>
                    <a:pt x="84" y="77"/>
                    <a:pt x="90" y="89"/>
                    <a:pt x="113" y="102"/>
                  </a:cubicBezTo>
                  <a:cubicBezTo>
                    <a:pt x="124" y="107"/>
                    <a:pt x="134" y="110"/>
                    <a:pt x="145" y="110"/>
                  </a:cubicBezTo>
                  <a:cubicBezTo>
                    <a:pt x="166" y="110"/>
                    <a:pt x="179" y="97"/>
                    <a:pt x="180" y="96"/>
                  </a:cubicBezTo>
                  <a:cubicBezTo>
                    <a:pt x="181" y="94"/>
                    <a:pt x="181" y="94"/>
                    <a:pt x="181" y="94"/>
                  </a:cubicBezTo>
                  <a:cubicBezTo>
                    <a:pt x="181" y="94"/>
                    <a:pt x="181" y="94"/>
                    <a:pt x="181" y="94"/>
                  </a:cubicBezTo>
                  <a:cubicBezTo>
                    <a:pt x="185" y="90"/>
                    <a:pt x="190" y="83"/>
                    <a:pt x="191" y="82"/>
                  </a:cubicBezTo>
                  <a:cubicBezTo>
                    <a:pt x="192" y="81"/>
                    <a:pt x="192" y="81"/>
                    <a:pt x="192" y="81"/>
                  </a:cubicBezTo>
                  <a:cubicBezTo>
                    <a:pt x="192" y="74"/>
                    <a:pt x="191" y="68"/>
                    <a:pt x="189" y="62"/>
                  </a:cubicBezTo>
                  <a:cubicBezTo>
                    <a:pt x="181" y="40"/>
                    <a:pt x="159" y="30"/>
                    <a:pt x="149" y="26"/>
                  </a:cubicBezTo>
                  <a:cubicBezTo>
                    <a:pt x="143" y="23"/>
                    <a:pt x="134" y="22"/>
                    <a:pt x="119" y="22"/>
                  </a:cubicBezTo>
                  <a:cubicBezTo>
                    <a:pt x="116" y="22"/>
                    <a:pt x="112" y="22"/>
                    <a:pt x="108" y="22"/>
                  </a:cubicBezTo>
                  <a:cubicBezTo>
                    <a:pt x="107" y="22"/>
                    <a:pt x="107" y="22"/>
                    <a:pt x="107" y="22"/>
                  </a:cubicBezTo>
                  <a:cubicBezTo>
                    <a:pt x="104" y="22"/>
                    <a:pt x="102" y="22"/>
                    <a:pt x="99" y="22"/>
                  </a:cubicBezTo>
                  <a:cubicBezTo>
                    <a:pt x="94" y="22"/>
                    <a:pt x="92" y="22"/>
                    <a:pt x="92" y="22"/>
                  </a:cubicBezTo>
                  <a:cubicBezTo>
                    <a:pt x="91" y="21"/>
                    <a:pt x="85" y="19"/>
                    <a:pt x="81" y="17"/>
                  </a:cubicBezTo>
                  <a:cubicBezTo>
                    <a:pt x="65" y="10"/>
                    <a:pt x="43" y="0"/>
                    <a:pt x="27" y="0"/>
                  </a:cubicBezTo>
                  <a:cubicBezTo>
                    <a:pt x="20" y="0"/>
                    <a:pt x="14" y="2"/>
                    <a:pt x="9" y="6"/>
                  </a:cubicBezTo>
                  <a:cubicBezTo>
                    <a:pt x="3" y="10"/>
                    <a:pt x="0" y="16"/>
                    <a:pt x="0" y="24"/>
                  </a:cubicBezTo>
                  <a:cubicBezTo>
                    <a:pt x="0" y="24"/>
                    <a:pt x="0" y="25"/>
                    <a:pt x="0" y="25"/>
                  </a:cubicBezTo>
                  <a:cubicBezTo>
                    <a:pt x="3" y="30"/>
                    <a:pt x="12" y="35"/>
                    <a:pt x="17" y="35"/>
                  </a:cubicBezTo>
                  <a:close/>
                  <a:moveTo>
                    <a:pt x="119" y="62"/>
                  </a:moveTo>
                  <a:cubicBezTo>
                    <a:pt x="120" y="61"/>
                    <a:pt x="120" y="61"/>
                    <a:pt x="120" y="61"/>
                  </a:cubicBezTo>
                  <a:cubicBezTo>
                    <a:pt x="122" y="59"/>
                    <a:pt x="124" y="56"/>
                    <a:pt x="126" y="54"/>
                  </a:cubicBezTo>
                  <a:cubicBezTo>
                    <a:pt x="130" y="50"/>
                    <a:pt x="132" y="49"/>
                    <a:pt x="138" y="52"/>
                  </a:cubicBezTo>
                  <a:cubicBezTo>
                    <a:pt x="142" y="54"/>
                    <a:pt x="146" y="56"/>
                    <a:pt x="150" y="57"/>
                  </a:cubicBezTo>
                  <a:cubicBezTo>
                    <a:pt x="157" y="59"/>
                    <a:pt x="160" y="61"/>
                    <a:pt x="160" y="69"/>
                  </a:cubicBezTo>
                  <a:cubicBezTo>
                    <a:pt x="160" y="73"/>
                    <a:pt x="159" y="79"/>
                    <a:pt x="155" y="82"/>
                  </a:cubicBezTo>
                  <a:cubicBezTo>
                    <a:pt x="151" y="84"/>
                    <a:pt x="145" y="84"/>
                    <a:pt x="141" y="85"/>
                  </a:cubicBezTo>
                  <a:cubicBezTo>
                    <a:pt x="136" y="87"/>
                    <a:pt x="133" y="89"/>
                    <a:pt x="129" y="83"/>
                  </a:cubicBezTo>
                  <a:cubicBezTo>
                    <a:pt x="128" y="82"/>
                    <a:pt x="127" y="79"/>
                    <a:pt x="126" y="78"/>
                  </a:cubicBezTo>
                  <a:cubicBezTo>
                    <a:pt x="124" y="76"/>
                    <a:pt x="120" y="76"/>
                    <a:pt x="118" y="74"/>
                  </a:cubicBezTo>
                  <a:cubicBezTo>
                    <a:pt x="115" y="71"/>
                    <a:pt x="115" y="65"/>
                    <a:pt x="11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6" name="Freeform 106"/>
            <p:cNvSpPr/>
            <p:nvPr/>
          </p:nvSpPr>
          <p:spPr bwMode="auto">
            <a:xfrm>
              <a:off x="3523" y="2870"/>
              <a:ext cx="348" cy="193"/>
            </a:xfrm>
            <a:custGeom>
              <a:avLst/>
              <a:gdLst>
                <a:gd name="T0" fmla="*/ 188 w 192"/>
                <a:gd name="T1" fmla="*/ 62 h 106"/>
                <a:gd name="T2" fmla="*/ 187 w 192"/>
                <a:gd name="T3" fmla="*/ 63 h 106"/>
                <a:gd name="T4" fmla="*/ 187 w 192"/>
                <a:gd name="T5" fmla="*/ 63 h 106"/>
                <a:gd name="T6" fmla="*/ 145 w 192"/>
                <a:gd name="T7" fmla="*/ 81 h 106"/>
                <a:gd name="T8" fmla="*/ 108 w 192"/>
                <a:gd name="T9" fmla="*/ 72 h 106"/>
                <a:gd name="T10" fmla="*/ 71 w 192"/>
                <a:gd name="T11" fmla="*/ 32 h 106"/>
                <a:gd name="T12" fmla="*/ 58 w 192"/>
                <a:gd name="T13" fmla="*/ 16 h 106"/>
                <a:gd name="T14" fmla="*/ 21 w 192"/>
                <a:gd name="T15" fmla="*/ 6 h 106"/>
                <a:gd name="T16" fmla="*/ 17 w 192"/>
                <a:gd name="T17" fmla="*/ 6 h 106"/>
                <a:gd name="T18" fmla="*/ 0 w 192"/>
                <a:gd name="T19" fmla="*/ 0 h 106"/>
                <a:gd name="T20" fmla="*/ 0 w 192"/>
                <a:gd name="T21" fmla="*/ 3 h 106"/>
                <a:gd name="T22" fmla="*/ 25 w 192"/>
                <a:gd name="T23" fmla="*/ 31 h 106"/>
                <a:gd name="T24" fmla="*/ 28 w 192"/>
                <a:gd name="T25" fmla="*/ 31 h 106"/>
                <a:gd name="T26" fmla="*/ 59 w 192"/>
                <a:gd name="T27" fmla="*/ 40 h 106"/>
                <a:gd name="T28" fmla="*/ 69 w 192"/>
                <a:gd name="T29" fmla="*/ 54 h 106"/>
                <a:gd name="T30" fmla="*/ 105 w 192"/>
                <a:gd name="T31" fmla="*/ 96 h 106"/>
                <a:gd name="T32" fmla="*/ 141 w 192"/>
                <a:gd name="T33" fmla="*/ 106 h 106"/>
                <a:gd name="T34" fmla="*/ 184 w 192"/>
                <a:gd name="T35" fmla="*/ 86 h 106"/>
                <a:gd name="T36" fmla="*/ 185 w 192"/>
                <a:gd name="T37" fmla="*/ 85 h 106"/>
                <a:gd name="T38" fmla="*/ 186 w 192"/>
                <a:gd name="T39" fmla="*/ 84 h 106"/>
                <a:gd name="T40" fmla="*/ 186 w 192"/>
                <a:gd name="T41" fmla="*/ 83 h 106"/>
                <a:gd name="T42" fmla="*/ 192 w 192"/>
                <a:gd name="T43" fmla="*/ 57 h 106"/>
                <a:gd name="T44" fmla="*/ 188 w 192"/>
                <a:gd name="T45" fmla="*/ 6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06">
                  <a:moveTo>
                    <a:pt x="188" y="62"/>
                  </a:moveTo>
                  <a:cubicBezTo>
                    <a:pt x="187" y="63"/>
                    <a:pt x="187" y="63"/>
                    <a:pt x="187" y="63"/>
                  </a:cubicBezTo>
                  <a:cubicBezTo>
                    <a:pt x="187" y="63"/>
                    <a:pt x="187" y="63"/>
                    <a:pt x="187" y="63"/>
                  </a:cubicBezTo>
                  <a:cubicBezTo>
                    <a:pt x="187" y="64"/>
                    <a:pt x="172" y="81"/>
                    <a:pt x="145" y="81"/>
                  </a:cubicBezTo>
                  <a:cubicBezTo>
                    <a:pt x="133" y="81"/>
                    <a:pt x="121" y="78"/>
                    <a:pt x="108" y="72"/>
                  </a:cubicBezTo>
                  <a:cubicBezTo>
                    <a:pt x="83" y="58"/>
                    <a:pt x="76" y="43"/>
                    <a:pt x="71" y="32"/>
                  </a:cubicBezTo>
                  <a:cubicBezTo>
                    <a:pt x="67" y="25"/>
                    <a:pt x="65" y="20"/>
                    <a:pt x="58" y="16"/>
                  </a:cubicBezTo>
                  <a:cubicBezTo>
                    <a:pt x="44" y="10"/>
                    <a:pt x="32" y="6"/>
                    <a:pt x="21" y="6"/>
                  </a:cubicBezTo>
                  <a:cubicBezTo>
                    <a:pt x="17" y="6"/>
                    <a:pt x="17" y="6"/>
                    <a:pt x="17" y="6"/>
                  </a:cubicBezTo>
                  <a:cubicBezTo>
                    <a:pt x="12" y="6"/>
                    <a:pt x="6" y="4"/>
                    <a:pt x="0" y="0"/>
                  </a:cubicBezTo>
                  <a:cubicBezTo>
                    <a:pt x="0" y="1"/>
                    <a:pt x="0" y="2"/>
                    <a:pt x="0" y="3"/>
                  </a:cubicBezTo>
                  <a:cubicBezTo>
                    <a:pt x="0" y="16"/>
                    <a:pt x="11" y="31"/>
                    <a:pt x="25" y="31"/>
                  </a:cubicBezTo>
                  <a:cubicBezTo>
                    <a:pt x="28" y="31"/>
                    <a:pt x="28" y="31"/>
                    <a:pt x="28" y="31"/>
                  </a:cubicBezTo>
                  <a:cubicBezTo>
                    <a:pt x="37" y="31"/>
                    <a:pt x="48" y="34"/>
                    <a:pt x="59" y="40"/>
                  </a:cubicBezTo>
                  <a:cubicBezTo>
                    <a:pt x="64" y="43"/>
                    <a:pt x="65" y="47"/>
                    <a:pt x="69" y="54"/>
                  </a:cubicBezTo>
                  <a:cubicBezTo>
                    <a:pt x="74" y="65"/>
                    <a:pt x="80" y="81"/>
                    <a:pt x="105" y="96"/>
                  </a:cubicBezTo>
                  <a:cubicBezTo>
                    <a:pt x="117" y="103"/>
                    <a:pt x="129" y="106"/>
                    <a:pt x="141" y="106"/>
                  </a:cubicBezTo>
                  <a:cubicBezTo>
                    <a:pt x="168" y="106"/>
                    <a:pt x="183" y="88"/>
                    <a:pt x="184" y="86"/>
                  </a:cubicBezTo>
                  <a:cubicBezTo>
                    <a:pt x="185" y="85"/>
                    <a:pt x="185" y="85"/>
                    <a:pt x="185" y="85"/>
                  </a:cubicBezTo>
                  <a:cubicBezTo>
                    <a:pt x="185" y="84"/>
                    <a:pt x="186" y="84"/>
                    <a:pt x="186" y="84"/>
                  </a:cubicBezTo>
                  <a:cubicBezTo>
                    <a:pt x="186" y="83"/>
                    <a:pt x="186" y="83"/>
                    <a:pt x="186" y="83"/>
                  </a:cubicBezTo>
                  <a:cubicBezTo>
                    <a:pt x="190" y="74"/>
                    <a:pt x="192" y="65"/>
                    <a:pt x="192" y="57"/>
                  </a:cubicBezTo>
                  <a:cubicBezTo>
                    <a:pt x="191" y="59"/>
                    <a:pt x="189" y="61"/>
                    <a:pt x="18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7" name="Freeform 107"/>
            <p:cNvSpPr>
              <a:spLocks noEditPoints="1"/>
            </p:cNvSpPr>
            <p:nvPr/>
          </p:nvSpPr>
          <p:spPr bwMode="auto">
            <a:xfrm>
              <a:off x="6568" y="2759"/>
              <a:ext cx="350" cy="349"/>
            </a:xfrm>
            <a:custGeom>
              <a:avLst/>
              <a:gdLst>
                <a:gd name="T0" fmla="*/ 167 w 193"/>
                <a:gd name="T1" fmla="*/ 66 h 192"/>
                <a:gd name="T2" fmla="*/ 126 w 193"/>
                <a:gd name="T3" fmla="*/ 25 h 192"/>
                <a:gd name="T4" fmla="*/ 67 w 193"/>
                <a:gd name="T5" fmla="*/ 25 h 192"/>
                <a:gd name="T6" fmla="*/ 26 w 193"/>
                <a:gd name="T7" fmla="*/ 66 h 192"/>
                <a:gd name="T8" fmla="*/ 26 w 193"/>
                <a:gd name="T9" fmla="*/ 125 h 192"/>
                <a:gd name="T10" fmla="*/ 67 w 193"/>
                <a:gd name="T11" fmla="*/ 167 h 192"/>
                <a:gd name="T12" fmla="*/ 126 w 193"/>
                <a:gd name="T13" fmla="*/ 167 h 192"/>
                <a:gd name="T14" fmla="*/ 167 w 193"/>
                <a:gd name="T15" fmla="*/ 125 h 192"/>
                <a:gd name="T16" fmla="*/ 45 w 193"/>
                <a:gd name="T17" fmla="*/ 96 h 192"/>
                <a:gd name="T18" fmla="*/ 59 w 193"/>
                <a:gd name="T19" fmla="*/ 91 h 192"/>
                <a:gd name="T20" fmla="*/ 59 w 193"/>
                <a:gd name="T21" fmla="*/ 100 h 192"/>
                <a:gd name="T22" fmla="*/ 45 w 193"/>
                <a:gd name="T23" fmla="*/ 96 h 192"/>
                <a:gd name="T24" fmla="*/ 66 w 193"/>
                <a:gd name="T25" fmla="*/ 132 h 192"/>
                <a:gd name="T26" fmla="*/ 60 w 193"/>
                <a:gd name="T27" fmla="*/ 132 h 192"/>
                <a:gd name="T28" fmla="*/ 67 w 193"/>
                <a:gd name="T29" fmla="*/ 119 h 192"/>
                <a:gd name="T30" fmla="*/ 73 w 193"/>
                <a:gd name="T31" fmla="*/ 125 h 192"/>
                <a:gd name="T32" fmla="*/ 70 w 193"/>
                <a:gd name="T33" fmla="*/ 73 h 192"/>
                <a:gd name="T34" fmla="*/ 60 w 193"/>
                <a:gd name="T35" fmla="*/ 65 h 192"/>
                <a:gd name="T36" fmla="*/ 66 w 193"/>
                <a:gd name="T37" fmla="*/ 60 h 192"/>
                <a:gd name="T38" fmla="*/ 73 w 193"/>
                <a:gd name="T39" fmla="*/ 72 h 192"/>
                <a:gd name="T40" fmla="*/ 97 w 193"/>
                <a:gd name="T41" fmla="*/ 45 h 192"/>
                <a:gd name="T42" fmla="*/ 101 w 193"/>
                <a:gd name="T43" fmla="*/ 58 h 192"/>
                <a:gd name="T44" fmla="*/ 92 w 193"/>
                <a:gd name="T45" fmla="*/ 58 h 192"/>
                <a:gd name="T46" fmla="*/ 101 w 193"/>
                <a:gd name="T47" fmla="*/ 142 h 192"/>
                <a:gd name="T48" fmla="*/ 92 w 193"/>
                <a:gd name="T49" fmla="*/ 142 h 192"/>
                <a:gd name="T50" fmla="*/ 97 w 193"/>
                <a:gd name="T51" fmla="*/ 129 h 192"/>
                <a:gd name="T52" fmla="*/ 101 w 193"/>
                <a:gd name="T53" fmla="*/ 142 h 192"/>
                <a:gd name="T54" fmla="*/ 78 w 193"/>
                <a:gd name="T55" fmla="*/ 96 h 192"/>
                <a:gd name="T56" fmla="*/ 115 w 193"/>
                <a:gd name="T57" fmla="*/ 96 h 192"/>
                <a:gd name="T58" fmla="*/ 120 w 193"/>
                <a:gd name="T59" fmla="*/ 66 h 192"/>
                <a:gd name="T60" fmla="*/ 133 w 193"/>
                <a:gd name="T61" fmla="*/ 60 h 192"/>
                <a:gd name="T62" fmla="*/ 126 w 193"/>
                <a:gd name="T63" fmla="*/ 72 h 192"/>
                <a:gd name="T64" fmla="*/ 120 w 193"/>
                <a:gd name="T65" fmla="*/ 72 h 192"/>
                <a:gd name="T66" fmla="*/ 133 w 193"/>
                <a:gd name="T67" fmla="*/ 132 h 192"/>
                <a:gd name="T68" fmla="*/ 127 w 193"/>
                <a:gd name="T69" fmla="*/ 132 h 192"/>
                <a:gd name="T70" fmla="*/ 120 w 193"/>
                <a:gd name="T71" fmla="*/ 119 h 192"/>
                <a:gd name="T72" fmla="*/ 133 w 193"/>
                <a:gd name="T73" fmla="*/ 126 h 192"/>
                <a:gd name="T74" fmla="*/ 143 w 193"/>
                <a:gd name="T75" fmla="*/ 100 h 192"/>
                <a:gd name="T76" fmla="*/ 130 w 193"/>
                <a:gd name="T77" fmla="*/ 96 h 192"/>
                <a:gd name="T78" fmla="*/ 143 w 193"/>
                <a:gd name="T79" fmla="*/ 91 h 192"/>
                <a:gd name="T80" fmla="*/ 143 w 193"/>
                <a:gd name="T81"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192">
                  <a:moveTo>
                    <a:pt x="193" y="96"/>
                  </a:moveTo>
                  <a:cubicBezTo>
                    <a:pt x="192" y="81"/>
                    <a:pt x="182" y="69"/>
                    <a:pt x="167" y="66"/>
                  </a:cubicBezTo>
                  <a:cubicBezTo>
                    <a:pt x="176" y="55"/>
                    <a:pt x="175" y="38"/>
                    <a:pt x="164" y="28"/>
                  </a:cubicBezTo>
                  <a:cubicBezTo>
                    <a:pt x="154" y="17"/>
                    <a:pt x="138" y="16"/>
                    <a:pt x="126" y="25"/>
                  </a:cubicBezTo>
                  <a:cubicBezTo>
                    <a:pt x="124" y="10"/>
                    <a:pt x="111" y="0"/>
                    <a:pt x="96" y="0"/>
                  </a:cubicBezTo>
                  <a:cubicBezTo>
                    <a:pt x="82" y="0"/>
                    <a:pt x="69" y="10"/>
                    <a:pt x="67" y="25"/>
                  </a:cubicBezTo>
                  <a:cubicBezTo>
                    <a:pt x="55" y="16"/>
                    <a:pt x="39" y="17"/>
                    <a:pt x="29" y="28"/>
                  </a:cubicBezTo>
                  <a:cubicBezTo>
                    <a:pt x="18" y="38"/>
                    <a:pt x="17" y="55"/>
                    <a:pt x="26" y="66"/>
                  </a:cubicBezTo>
                  <a:cubicBezTo>
                    <a:pt x="11" y="68"/>
                    <a:pt x="0" y="81"/>
                    <a:pt x="1" y="96"/>
                  </a:cubicBezTo>
                  <a:cubicBezTo>
                    <a:pt x="1" y="110"/>
                    <a:pt x="11" y="123"/>
                    <a:pt x="26" y="125"/>
                  </a:cubicBezTo>
                  <a:cubicBezTo>
                    <a:pt x="17" y="137"/>
                    <a:pt x="18" y="153"/>
                    <a:pt x="29" y="163"/>
                  </a:cubicBezTo>
                  <a:cubicBezTo>
                    <a:pt x="39" y="174"/>
                    <a:pt x="55" y="175"/>
                    <a:pt x="67" y="167"/>
                  </a:cubicBezTo>
                  <a:cubicBezTo>
                    <a:pt x="69" y="181"/>
                    <a:pt x="82" y="192"/>
                    <a:pt x="96" y="192"/>
                  </a:cubicBezTo>
                  <a:cubicBezTo>
                    <a:pt x="111" y="192"/>
                    <a:pt x="124" y="181"/>
                    <a:pt x="126" y="167"/>
                  </a:cubicBezTo>
                  <a:cubicBezTo>
                    <a:pt x="138" y="175"/>
                    <a:pt x="154" y="174"/>
                    <a:pt x="164" y="163"/>
                  </a:cubicBezTo>
                  <a:cubicBezTo>
                    <a:pt x="175" y="153"/>
                    <a:pt x="176" y="137"/>
                    <a:pt x="167" y="125"/>
                  </a:cubicBezTo>
                  <a:cubicBezTo>
                    <a:pt x="182" y="123"/>
                    <a:pt x="193" y="110"/>
                    <a:pt x="193" y="96"/>
                  </a:cubicBezTo>
                  <a:close/>
                  <a:moveTo>
                    <a:pt x="45" y="96"/>
                  </a:moveTo>
                  <a:cubicBezTo>
                    <a:pt x="45" y="93"/>
                    <a:pt x="47" y="91"/>
                    <a:pt x="50" y="91"/>
                  </a:cubicBezTo>
                  <a:cubicBezTo>
                    <a:pt x="59" y="91"/>
                    <a:pt x="59" y="91"/>
                    <a:pt x="59" y="91"/>
                  </a:cubicBezTo>
                  <a:cubicBezTo>
                    <a:pt x="62" y="91"/>
                    <a:pt x="63" y="93"/>
                    <a:pt x="63" y="96"/>
                  </a:cubicBezTo>
                  <a:cubicBezTo>
                    <a:pt x="63" y="98"/>
                    <a:pt x="62" y="100"/>
                    <a:pt x="59" y="100"/>
                  </a:cubicBezTo>
                  <a:cubicBezTo>
                    <a:pt x="50" y="100"/>
                    <a:pt x="50" y="100"/>
                    <a:pt x="50" y="100"/>
                  </a:cubicBezTo>
                  <a:cubicBezTo>
                    <a:pt x="47" y="100"/>
                    <a:pt x="45" y="98"/>
                    <a:pt x="45" y="96"/>
                  </a:cubicBezTo>
                  <a:close/>
                  <a:moveTo>
                    <a:pt x="73" y="125"/>
                  </a:moveTo>
                  <a:cubicBezTo>
                    <a:pt x="66" y="132"/>
                    <a:pt x="66" y="132"/>
                    <a:pt x="66" y="132"/>
                  </a:cubicBezTo>
                  <a:cubicBezTo>
                    <a:pt x="66" y="133"/>
                    <a:pt x="64" y="133"/>
                    <a:pt x="63" y="133"/>
                  </a:cubicBezTo>
                  <a:cubicBezTo>
                    <a:pt x="62" y="133"/>
                    <a:pt x="61" y="133"/>
                    <a:pt x="60" y="132"/>
                  </a:cubicBezTo>
                  <a:cubicBezTo>
                    <a:pt x="59" y="130"/>
                    <a:pt x="59" y="127"/>
                    <a:pt x="60" y="126"/>
                  </a:cubicBezTo>
                  <a:cubicBezTo>
                    <a:pt x="67" y="119"/>
                    <a:pt x="67" y="119"/>
                    <a:pt x="67" y="119"/>
                  </a:cubicBezTo>
                  <a:cubicBezTo>
                    <a:pt x="69" y="117"/>
                    <a:pt x="71" y="117"/>
                    <a:pt x="73" y="119"/>
                  </a:cubicBezTo>
                  <a:cubicBezTo>
                    <a:pt x="75" y="121"/>
                    <a:pt x="75" y="123"/>
                    <a:pt x="73" y="125"/>
                  </a:cubicBezTo>
                  <a:close/>
                  <a:moveTo>
                    <a:pt x="73" y="72"/>
                  </a:moveTo>
                  <a:cubicBezTo>
                    <a:pt x="72" y="73"/>
                    <a:pt x="71" y="73"/>
                    <a:pt x="70" y="73"/>
                  </a:cubicBezTo>
                  <a:cubicBezTo>
                    <a:pt x="69" y="73"/>
                    <a:pt x="68" y="73"/>
                    <a:pt x="67" y="72"/>
                  </a:cubicBezTo>
                  <a:cubicBezTo>
                    <a:pt x="60" y="65"/>
                    <a:pt x="60" y="65"/>
                    <a:pt x="60" y="65"/>
                  </a:cubicBezTo>
                  <a:cubicBezTo>
                    <a:pt x="59" y="64"/>
                    <a:pt x="59" y="61"/>
                    <a:pt x="60" y="60"/>
                  </a:cubicBezTo>
                  <a:cubicBezTo>
                    <a:pt x="62" y="58"/>
                    <a:pt x="65" y="58"/>
                    <a:pt x="66" y="60"/>
                  </a:cubicBezTo>
                  <a:cubicBezTo>
                    <a:pt x="73" y="66"/>
                    <a:pt x="73" y="66"/>
                    <a:pt x="73" y="66"/>
                  </a:cubicBezTo>
                  <a:cubicBezTo>
                    <a:pt x="75" y="68"/>
                    <a:pt x="75" y="71"/>
                    <a:pt x="73" y="72"/>
                  </a:cubicBezTo>
                  <a:close/>
                  <a:moveTo>
                    <a:pt x="92" y="49"/>
                  </a:moveTo>
                  <a:cubicBezTo>
                    <a:pt x="92" y="46"/>
                    <a:pt x="94" y="45"/>
                    <a:pt x="97" y="45"/>
                  </a:cubicBezTo>
                  <a:cubicBezTo>
                    <a:pt x="99" y="45"/>
                    <a:pt x="101" y="46"/>
                    <a:pt x="101" y="49"/>
                  </a:cubicBezTo>
                  <a:cubicBezTo>
                    <a:pt x="101" y="58"/>
                    <a:pt x="101" y="58"/>
                    <a:pt x="101" y="58"/>
                  </a:cubicBezTo>
                  <a:cubicBezTo>
                    <a:pt x="101" y="61"/>
                    <a:pt x="99" y="63"/>
                    <a:pt x="97" y="63"/>
                  </a:cubicBezTo>
                  <a:cubicBezTo>
                    <a:pt x="94" y="63"/>
                    <a:pt x="92" y="61"/>
                    <a:pt x="92" y="58"/>
                  </a:cubicBezTo>
                  <a:lnTo>
                    <a:pt x="92" y="49"/>
                  </a:lnTo>
                  <a:close/>
                  <a:moveTo>
                    <a:pt x="101" y="142"/>
                  </a:moveTo>
                  <a:cubicBezTo>
                    <a:pt x="101" y="145"/>
                    <a:pt x="99" y="147"/>
                    <a:pt x="97" y="147"/>
                  </a:cubicBezTo>
                  <a:cubicBezTo>
                    <a:pt x="94" y="147"/>
                    <a:pt x="92" y="145"/>
                    <a:pt x="92" y="142"/>
                  </a:cubicBezTo>
                  <a:cubicBezTo>
                    <a:pt x="92" y="133"/>
                    <a:pt x="92" y="133"/>
                    <a:pt x="92" y="133"/>
                  </a:cubicBezTo>
                  <a:cubicBezTo>
                    <a:pt x="92" y="131"/>
                    <a:pt x="94" y="129"/>
                    <a:pt x="97" y="129"/>
                  </a:cubicBezTo>
                  <a:cubicBezTo>
                    <a:pt x="99" y="129"/>
                    <a:pt x="101" y="131"/>
                    <a:pt x="101" y="133"/>
                  </a:cubicBezTo>
                  <a:lnTo>
                    <a:pt x="101" y="142"/>
                  </a:lnTo>
                  <a:close/>
                  <a:moveTo>
                    <a:pt x="97" y="115"/>
                  </a:moveTo>
                  <a:cubicBezTo>
                    <a:pt x="86" y="115"/>
                    <a:pt x="78" y="106"/>
                    <a:pt x="78" y="96"/>
                  </a:cubicBezTo>
                  <a:cubicBezTo>
                    <a:pt x="78" y="85"/>
                    <a:pt x="86" y="77"/>
                    <a:pt x="97" y="77"/>
                  </a:cubicBezTo>
                  <a:cubicBezTo>
                    <a:pt x="107" y="77"/>
                    <a:pt x="115" y="85"/>
                    <a:pt x="115" y="96"/>
                  </a:cubicBezTo>
                  <a:cubicBezTo>
                    <a:pt x="115" y="106"/>
                    <a:pt x="107" y="115"/>
                    <a:pt x="97" y="115"/>
                  </a:cubicBezTo>
                  <a:close/>
                  <a:moveTo>
                    <a:pt x="120" y="66"/>
                  </a:moveTo>
                  <a:cubicBezTo>
                    <a:pt x="127" y="60"/>
                    <a:pt x="127" y="60"/>
                    <a:pt x="127" y="60"/>
                  </a:cubicBezTo>
                  <a:cubicBezTo>
                    <a:pt x="128" y="58"/>
                    <a:pt x="131" y="58"/>
                    <a:pt x="133" y="60"/>
                  </a:cubicBezTo>
                  <a:cubicBezTo>
                    <a:pt x="134" y="61"/>
                    <a:pt x="134" y="64"/>
                    <a:pt x="133" y="65"/>
                  </a:cubicBezTo>
                  <a:cubicBezTo>
                    <a:pt x="126" y="72"/>
                    <a:pt x="126" y="72"/>
                    <a:pt x="126" y="72"/>
                  </a:cubicBezTo>
                  <a:cubicBezTo>
                    <a:pt x="125" y="73"/>
                    <a:pt x="124" y="73"/>
                    <a:pt x="123" y="73"/>
                  </a:cubicBezTo>
                  <a:cubicBezTo>
                    <a:pt x="122" y="73"/>
                    <a:pt x="121" y="73"/>
                    <a:pt x="120" y="72"/>
                  </a:cubicBezTo>
                  <a:cubicBezTo>
                    <a:pt x="118" y="71"/>
                    <a:pt x="118" y="68"/>
                    <a:pt x="120" y="66"/>
                  </a:cubicBezTo>
                  <a:close/>
                  <a:moveTo>
                    <a:pt x="133" y="132"/>
                  </a:moveTo>
                  <a:cubicBezTo>
                    <a:pt x="132" y="133"/>
                    <a:pt x="131" y="133"/>
                    <a:pt x="130" y="133"/>
                  </a:cubicBezTo>
                  <a:cubicBezTo>
                    <a:pt x="129" y="133"/>
                    <a:pt x="127" y="133"/>
                    <a:pt x="127" y="132"/>
                  </a:cubicBezTo>
                  <a:cubicBezTo>
                    <a:pt x="120" y="125"/>
                    <a:pt x="120" y="125"/>
                    <a:pt x="120" y="125"/>
                  </a:cubicBezTo>
                  <a:cubicBezTo>
                    <a:pt x="118" y="123"/>
                    <a:pt x="118" y="121"/>
                    <a:pt x="120" y="119"/>
                  </a:cubicBezTo>
                  <a:cubicBezTo>
                    <a:pt x="122" y="117"/>
                    <a:pt x="124" y="117"/>
                    <a:pt x="126" y="119"/>
                  </a:cubicBezTo>
                  <a:cubicBezTo>
                    <a:pt x="133" y="126"/>
                    <a:pt x="133" y="126"/>
                    <a:pt x="133" y="126"/>
                  </a:cubicBezTo>
                  <a:cubicBezTo>
                    <a:pt x="134" y="127"/>
                    <a:pt x="134" y="130"/>
                    <a:pt x="133" y="132"/>
                  </a:cubicBezTo>
                  <a:close/>
                  <a:moveTo>
                    <a:pt x="143" y="100"/>
                  </a:moveTo>
                  <a:cubicBezTo>
                    <a:pt x="134" y="100"/>
                    <a:pt x="134" y="100"/>
                    <a:pt x="134" y="100"/>
                  </a:cubicBezTo>
                  <a:cubicBezTo>
                    <a:pt x="131" y="100"/>
                    <a:pt x="130" y="98"/>
                    <a:pt x="130" y="96"/>
                  </a:cubicBezTo>
                  <a:cubicBezTo>
                    <a:pt x="130" y="93"/>
                    <a:pt x="131" y="91"/>
                    <a:pt x="134" y="91"/>
                  </a:cubicBezTo>
                  <a:cubicBezTo>
                    <a:pt x="143" y="91"/>
                    <a:pt x="143" y="91"/>
                    <a:pt x="143" y="91"/>
                  </a:cubicBezTo>
                  <a:cubicBezTo>
                    <a:pt x="146" y="91"/>
                    <a:pt x="148" y="93"/>
                    <a:pt x="148" y="96"/>
                  </a:cubicBezTo>
                  <a:cubicBezTo>
                    <a:pt x="148" y="98"/>
                    <a:pt x="146" y="100"/>
                    <a:pt x="14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8" name="Freeform 108"/>
            <p:cNvSpPr>
              <a:spLocks noEditPoints="1"/>
            </p:cNvSpPr>
            <p:nvPr/>
          </p:nvSpPr>
          <p:spPr bwMode="auto">
            <a:xfrm>
              <a:off x="1282" y="3622"/>
              <a:ext cx="307" cy="182"/>
            </a:xfrm>
            <a:custGeom>
              <a:avLst/>
              <a:gdLst>
                <a:gd name="T0" fmla="*/ 155 w 169"/>
                <a:gd name="T1" fmla="*/ 9 h 100"/>
                <a:gd name="T2" fmla="*/ 151 w 169"/>
                <a:gd name="T3" fmla="*/ 9 h 100"/>
                <a:gd name="T4" fmla="*/ 140 w 169"/>
                <a:gd name="T5" fmla="*/ 13 h 100"/>
                <a:gd name="T6" fmla="*/ 139 w 169"/>
                <a:gd name="T7" fmla="*/ 4 h 100"/>
                <a:gd name="T8" fmla="*/ 135 w 169"/>
                <a:gd name="T9" fmla="*/ 0 h 100"/>
                <a:gd name="T10" fmla="*/ 6 w 169"/>
                <a:gd name="T11" fmla="*/ 0 h 100"/>
                <a:gd name="T12" fmla="*/ 2 w 169"/>
                <a:gd name="T13" fmla="*/ 4 h 100"/>
                <a:gd name="T14" fmla="*/ 0 w 169"/>
                <a:gd name="T15" fmla="*/ 21 h 100"/>
                <a:gd name="T16" fmla="*/ 70 w 169"/>
                <a:gd name="T17" fmla="*/ 100 h 100"/>
                <a:gd name="T18" fmla="*/ 130 w 169"/>
                <a:gd name="T19" fmla="*/ 62 h 100"/>
                <a:gd name="T20" fmla="*/ 138 w 169"/>
                <a:gd name="T21" fmla="*/ 68 h 100"/>
                <a:gd name="T22" fmla="*/ 142 w 169"/>
                <a:gd name="T23" fmla="*/ 69 h 100"/>
                <a:gd name="T24" fmla="*/ 164 w 169"/>
                <a:gd name="T25" fmla="*/ 45 h 100"/>
                <a:gd name="T26" fmla="*/ 155 w 169"/>
                <a:gd name="T27" fmla="*/ 9 h 100"/>
                <a:gd name="T28" fmla="*/ 156 w 169"/>
                <a:gd name="T29" fmla="*/ 43 h 100"/>
                <a:gd name="T30" fmla="*/ 140 w 169"/>
                <a:gd name="T31" fmla="*/ 61 h 100"/>
                <a:gd name="T32" fmla="*/ 135 w 169"/>
                <a:gd name="T33" fmla="*/ 52 h 100"/>
                <a:gd name="T34" fmla="*/ 140 w 169"/>
                <a:gd name="T35" fmla="*/ 25 h 100"/>
                <a:gd name="T36" fmla="*/ 151 w 169"/>
                <a:gd name="T37" fmla="*/ 17 h 100"/>
                <a:gd name="T38" fmla="*/ 152 w 169"/>
                <a:gd name="T39" fmla="*/ 17 h 100"/>
                <a:gd name="T40" fmla="*/ 156 w 169"/>
                <a:gd name="T4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9" h="100">
                  <a:moveTo>
                    <a:pt x="155" y="9"/>
                  </a:moveTo>
                  <a:cubicBezTo>
                    <a:pt x="153" y="9"/>
                    <a:pt x="152" y="9"/>
                    <a:pt x="151" y="9"/>
                  </a:cubicBezTo>
                  <a:cubicBezTo>
                    <a:pt x="147" y="9"/>
                    <a:pt x="143" y="10"/>
                    <a:pt x="140" y="13"/>
                  </a:cubicBezTo>
                  <a:cubicBezTo>
                    <a:pt x="140" y="10"/>
                    <a:pt x="139" y="7"/>
                    <a:pt x="139" y="4"/>
                  </a:cubicBezTo>
                  <a:cubicBezTo>
                    <a:pt x="138" y="2"/>
                    <a:pt x="136" y="0"/>
                    <a:pt x="135" y="0"/>
                  </a:cubicBezTo>
                  <a:cubicBezTo>
                    <a:pt x="6" y="0"/>
                    <a:pt x="6" y="0"/>
                    <a:pt x="6" y="0"/>
                  </a:cubicBezTo>
                  <a:cubicBezTo>
                    <a:pt x="4" y="0"/>
                    <a:pt x="3" y="2"/>
                    <a:pt x="2" y="4"/>
                  </a:cubicBezTo>
                  <a:cubicBezTo>
                    <a:pt x="1" y="10"/>
                    <a:pt x="0" y="16"/>
                    <a:pt x="0" y="21"/>
                  </a:cubicBezTo>
                  <a:cubicBezTo>
                    <a:pt x="0" y="65"/>
                    <a:pt x="32" y="100"/>
                    <a:pt x="70" y="100"/>
                  </a:cubicBezTo>
                  <a:cubicBezTo>
                    <a:pt x="96" y="100"/>
                    <a:pt x="118" y="85"/>
                    <a:pt x="130" y="62"/>
                  </a:cubicBezTo>
                  <a:cubicBezTo>
                    <a:pt x="132" y="65"/>
                    <a:pt x="135" y="67"/>
                    <a:pt x="138" y="68"/>
                  </a:cubicBezTo>
                  <a:cubicBezTo>
                    <a:pt x="139" y="69"/>
                    <a:pt x="141" y="69"/>
                    <a:pt x="142" y="69"/>
                  </a:cubicBezTo>
                  <a:cubicBezTo>
                    <a:pt x="151" y="69"/>
                    <a:pt x="160" y="59"/>
                    <a:pt x="164" y="45"/>
                  </a:cubicBezTo>
                  <a:cubicBezTo>
                    <a:pt x="169" y="29"/>
                    <a:pt x="165" y="13"/>
                    <a:pt x="155" y="9"/>
                  </a:cubicBezTo>
                  <a:close/>
                  <a:moveTo>
                    <a:pt x="156" y="43"/>
                  </a:moveTo>
                  <a:cubicBezTo>
                    <a:pt x="153" y="55"/>
                    <a:pt x="145" y="62"/>
                    <a:pt x="140" y="61"/>
                  </a:cubicBezTo>
                  <a:cubicBezTo>
                    <a:pt x="138" y="60"/>
                    <a:pt x="136" y="56"/>
                    <a:pt x="135" y="52"/>
                  </a:cubicBezTo>
                  <a:cubicBezTo>
                    <a:pt x="138" y="43"/>
                    <a:pt x="140" y="35"/>
                    <a:pt x="140" y="25"/>
                  </a:cubicBezTo>
                  <a:cubicBezTo>
                    <a:pt x="143" y="20"/>
                    <a:pt x="147" y="17"/>
                    <a:pt x="151" y="17"/>
                  </a:cubicBezTo>
                  <a:cubicBezTo>
                    <a:pt x="151" y="17"/>
                    <a:pt x="152" y="17"/>
                    <a:pt x="152" y="17"/>
                  </a:cubicBezTo>
                  <a:cubicBezTo>
                    <a:pt x="157" y="19"/>
                    <a:pt x="160" y="30"/>
                    <a:pt x="15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09" name="Freeform 109"/>
            <p:cNvSpPr/>
            <p:nvPr/>
          </p:nvSpPr>
          <p:spPr bwMode="auto">
            <a:xfrm>
              <a:off x="1435" y="3551"/>
              <a:ext cx="14" cy="57"/>
            </a:xfrm>
            <a:custGeom>
              <a:avLst/>
              <a:gdLst>
                <a:gd name="T0" fmla="*/ 4 w 8"/>
                <a:gd name="T1" fmla="*/ 31 h 31"/>
                <a:gd name="T2" fmla="*/ 8 w 8"/>
                <a:gd name="T3" fmla="*/ 27 h 31"/>
                <a:gd name="T4" fmla="*/ 8 w 8"/>
                <a:gd name="T5" fmla="*/ 4 h 31"/>
                <a:gd name="T6" fmla="*/ 4 w 8"/>
                <a:gd name="T7" fmla="*/ 0 h 31"/>
                <a:gd name="T8" fmla="*/ 0 w 8"/>
                <a:gd name="T9" fmla="*/ 4 h 31"/>
                <a:gd name="T10" fmla="*/ 0 w 8"/>
                <a:gd name="T11" fmla="*/ 27 h 31"/>
                <a:gd name="T12" fmla="*/ 4 w 8"/>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 h="31">
                  <a:moveTo>
                    <a:pt x="4" y="31"/>
                  </a:moveTo>
                  <a:cubicBezTo>
                    <a:pt x="7" y="31"/>
                    <a:pt x="8" y="29"/>
                    <a:pt x="8" y="27"/>
                  </a:cubicBezTo>
                  <a:cubicBezTo>
                    <a:pt x="8" y="4"/>
                    <a:pt x="8" y="4"/>
                    <a:pt x="8" y="4"/>
                  </a:cubicBezTo>
                  <a:cubicBezTo>
                    <a:pt x="8" y="1"/>
                    <a:pt x="7" y="0"/>
                    <a:pt x="4" y="0"/>
                  </a:cubicBezTo>
                  <a:cubicBezTo>
                    <a:pt x="2" y="0"/>
                    <a:pt x="0" y="1"/>
                    <a:pt x="0" y="4"/>
                  </a:cubicBezTo>
                  <a:cubicBezTo>
                    <a:pt x="0" y="27"/>
                    <a:pt x="0" y="27"/>
                    <a:pt x="0" y="27"/>
                  </a:cubicBezTo>
                  <a:cubicBezTo>
                    <a:pt x="0" y="29"/>
                    <a:pt x="2"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0" name="Freeform 110"/>
            <p:cNvSpPr/>
            <p:nvPr/>
          </p:nvSpPr>
          <p:spPr bwMode="auto">
            <a:xfrm>
              <a:off x="1402" y="3520"/>
              <a:ext cx="14" cy="88"/>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7" y="48"/>
                    <a:pt x="8" y="46"/>
                    <a:pt x="8" y="44"/>
                  </a:cubicBezTo>
                  <a:cubicBezTo>
                    <a:pt x="8" y="4"/>
                    <a:pt x="8" y="4"/>
                    <a:pt x="8" y="4"/>
                  </a:cubicBezTo>
                  <a:cubicBezTo>
                    <a:pt x="8" y="2"/>
                    <a:pt x="7"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1" name="Freeform 111"/>
            <p:cNvSpPr/>
            <p:nvPr/>
          </p:nvSpPr>
          <p:spPr bwMode="auto">
            <a:xfrm>
              <a:off x="1369" y="3551"/>
              <a:ext cx="15" cy="57"/>
            </a:xfrm>
            <a:custGeom>
              <a:avLst/>
              <a:gdLst>
                <a:gd name="T0" fmla="*/ 4 w 8"/>
                <a:gd name="T1" fmla="*/ 31 h 31"/>
                <a:gd name="T2" fmla="*/ 8 w 8"/>
                <a:gd name="T3" fmla="*/ 27 h 31"/>
                <a:gd name="T4" fmla="*/ 8 w 8"/>
                <a:gd name="T5" fmla="*/ 4 h 31"/>
                <a:gd name="T6" fmla="*/ 4 w 8"/>
                <a:gd name="T7" fmla="*/ 0 h 31"/>
                <a:gd name="T8" fmla="*/ 0 w 8"/>
                <a:gd name="T9" fmla="*/ 4 h 31"/>
                <a:gd name="T10" fmla="*/ 0 w 8"/>
                <a:gd name="T11" fmla="*/ 27 h 31"/>
                <a:gd name="T12" fmla="*/ 4 w 8"/>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 h="31">
                  <a:moveTo>
                    <a:pt x="4" y="31"/>
                  </a:moveTo>
                  <a:cubicBezTo>
                    <a:pt x="7" y="31"/>
                    <a:pt x="8" y="29"/>
                    <a:pt x="8" y="27"/>
                  </a:cubicBezTo>
                  <a:cubicBezTo>
                    <a:pt x="8" y="4"/>
                    <a:pt x="8" y="4"/>
                    <a:pt x="8" y="4"/>
                  </a:cubicBezTo>
                  <a:cubicBezTo>
                    <a:pt x="8" y="1"/>
                    <a:pt x="7" y="0"/>
                    <a:pt x="4" y="0"/>
                  </a:cubicBezTo>
                  <a:cubicBezTo>
                    <a:pt x="2" y="0"/>
                    <a:pt x="0" y="1"/>
                    <a:pt x="0" y="4"/>
                  </a:cubicBezTo>
                  <a:cubicBezTo>
                    <a:pt x="0" y="27"/>
                    <a:pt x="0" y="27"/>
                    <a:pt x="0" y="27"/>
                  </a:cubicBezTo>
                  <a:cubicBezTo>
                    <a:pt x="0" y="29"/>
                    <a:pt x="2"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2" name="Freeform 112"/>
            <p:cNvSpPr/>
            <p:nvPr/>
          </p:nvSpPr>
          <p:spPr bwMode="auto">
            <a:xfrm>
              <a:off x="1244" y="3775"/>
              <a:ext cx="332" cy="94"/>
            </a:xfrm>
            <a:custGeom>
              <a:avLst/>
              <a:gdLst>
                <a:gd name="T0" fmla="*/ 146 w 183"/>
                <a:gd name="T1" fmla="*/ 0 h 52"/>
                <a:gd name="T2" fmla="*/ 91 w 183"/>
                <a:gd name="T3" fmla="*/ 24 h 52"/>
                <a:gd name="T4" fmla="*/ 37 w 183"/>
                <a:gd name="T5" fmla="*/ 0 h 52"/>
                <a:gd name="T6" fmla="*/ 0 w 183"/>
                <a:gd name="T7" fmla="*/ 23 h 52"/>
                <a:gd name="T8" fmla="*/ 91 w 183"/>
                <a:gd name="T9" fmla="*/ 52 h 52"/>
                <a:gd name="T10" fmla="*/ 183 w 183"/>
                <a:gd name="T11" fmla="*/ 23 h 52"/>
                <a:gd name="T12" fmla="*/ 146 w 183"/>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83" h="52">
                  <a:moveTo>
                    <a:pt x="146" y="0"/>
                  </a:moveTo>
                  <a:cubicBezTo>
                    <a:pt x="132" y="15"/>
                    <a:pt x="113" y="24"/>
                    <a:pt x="91" y="24"/>
                  </a:cubicBezTo>
                  <a:cubicBezTo>
                    <a:pt x="70" y="24"/>
                    <a:pt x="51" y="15"/>
                    <a:pt x="37" y="0"/>
                  </a:cubicBezTo>
                  <a:cubicBezTo>
                    <a:pt x="14" y="5"/>
                    <a:pt x="0" y="13"/>
                    <a:pt x="0" y="23"/>
                  </a:cubicBezTo>
                  <a:cubicBezTo>
                    <a:pt x="0" y="39"/>
                    <a:pt x="41" y="52"/>
                    <a:pt x="91" y="52"/>
                  </a:cubicBezTo>
                  <a:cubicBezTo>
                    <a:pt x="142" y="52"/>
                    <a:pt x="183" y="39"/>
                    <a:pt x="183" y="23"/>
                  </a:cubicBezTo>
                  <a:cubicBezTo>
                    <a:pt x="183" y="13"/>
                    <a:pt x="168" y="5"/>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3" name="Freeform 113"/>
            <p:cNvSpPr/>
            <p:nvPr/>
          </p:nvSpPr>
          <p:spPr bwMode="auto">
            <a:xfrm>
              <a:off x="2942" y="3520"/>
              <a:ext cx="40" cy="59"/>
            </a:xfrm>
            <a:custGeom>
              <a:avLst/>
              <a:gdLst>
                <a:gd name="T0" fmla="*/ 8 w 22"/>
                <a:gd name="T1" fmla="*/ 32 h 32"/>
                <a:gd name="T2" fmla="*/ 20 w 22"/>
                <a:gd name="T3" fmla="*/ 8 h 32"/>
                <a:gd name="T4" fmla="*/ 21 w 22"/>
                <a:gd name="T5" fmla="*/ 2 h 32"/>
                <a:gd name="T6" fmla="*/ 15 w 22"/>
                <a:gd name="T7" fmla="*/ 2 h 32"/>
                <a:gd name="T8" fmla="*/ 0 w 22"/>
                <a:gd name="T9" fmla="*/ 32 h 32"/>
                <a:gd name="T10" fmla="*/ 8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8" y="32"/>
                  </a:moveTo>
                  <a:cubicBezTo>
                    <a:pt x="10" y="18"/>
                    <a:pt x="20" y="8"/>
                    <a:pt x="20" y="8"/>
                  </a:cubicBezTo>
                  <a:cubicBezTo>
                    <a:pt x="22" y="7"/>
                    <a:pt x="22" y="4"/>
                    <a:pt x="21" y="2"/>
                  </a:cubicBezTo>
                  <a:cubicBezTo>
                    <a:pt x="19" y="1"/>
                    <a:pt x="17" y="0"/>
                    <a:pt x="15" y="2"/>
                  </a:cubicBezTo>
                  <a:cubicBezTo>
                    <a:pt x="14" y="3"/>
                    <a:pt x="2" y="15"/>
                    <a:pt x="0" y="32"/>
                  </a:cubicBezTo>
                  <a:cubicBezTo>
                    <a:pt x="3" y="32"/>
                    <a:pt x="6" y="31"/>
                    <a:pt x="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4" name="Freeform 114"/>
            <p:cNvSpPr/>
            <p:nvPr/>
          </p:nvSpPr>
          <p:spPr bwMode="auto">
            <a:xfrm>
              <a:off x="2957" y="3595"/>
              <a:ext cx="76" cy="218"/>
            </a:xfrm>
            <a:custGeom>
              <a:avLst/>
              <a:gdLst>
                <a:gd name="T0" fmla="*/ 0 w 42"/>
                <a:gd name="T1" fmla="*/ 0 h 120"/>
                <a:gd name="T2" fmla="*/ 0 w 42"/>
                <a:gd name="T3" fmla="*/ 120 h 120"/>
                <a:gd name="T4" fmla="*/ 41 w 42"/>
                <a:gd name="T5" fmla="*/ 83 h 120"/>
                <a:gd name="T6" fmla="*/ 41 w 42"/>
                <a:gd name="T7" fmla="*/ 83 h 120"/>
                <a:gd name="T8" fmla="*/ 41 w 42"/>
                <a:gd name="T9" fmla="*/ 83 h 120"/>
                <a:gd name="T10" fmla="*/ 42 w 42"/>
                <a:gd name="T11" fmla="*/ 69 h 120"/>
                <a:gd name="T12" fmla="*/ 0 w 42"/>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 h="120">
                  <a:moveTo>
                    <a:pt x="0" y="0"/>
                  </a:moveTo>
                  <a:cubicBezTo>
                    <a:pt x="0" y="120"/>
                    <a:pt x="0" y="120"/>
                    <a:pt x="0" y="120"/>
                  </a:cubicBezTo>
                  <a:cubicBezTo>
                    <a:pt x="20" y="115"/>
                    <a:pt x="36" y="101"/>
                    <a:pt x="41" y="83"/>
                  </a:cubicBezTo>
                  <a:cubicBezTo>
                    <a:pt x="41" y="83"/>
                    <a:pt x="41" y="83"/>
                    <a:pt x="41" y="83"/>
                  </a:cubicBezTo>
                  <a:cubicBezTo>
                    <a:pt x="41" y="83"/>
                    <a:pt x="41" y="83"/>
                    <a:pt x="41" y="83"/>
                  </a:cubicBezTo>
                  <a:cubicBezTo>
                    <a:pt x="42" y="78"/>
                    <a:pt x="42" y="74"/>
                    <a:pt x="42" y="69"/>
                  </a:cubicBezTo>
                  <a:cubicBezTo>
                    <a:pt x="42" y="33"/>
                    <a:pt x="2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5" name="Freeform 115"/>
            <p:cNvSpPr/>
            <p:nvPr/>
          </p:nvSpPr>
          <p:spPr bwMode="auto">
            <a:xfrm>
              <a:off x="2765" y="3579"/>
              <a:ext cx="344" cy="292"/>
            </a:xfrm>
            <a:custGeom>
              <a:avLst/>
              <a:gdLst>
                <a:gd name="T0" fmla="*/ 106 w 190"/>
                <a:gd name="T1" fmla="*/ 1 h 161"/>
                <a:gd name="T2" fmla="*/ 106 w 190"/>
                <a:gd name="T3" fmla="*/ 1 h 161"/>
                <a:gd name="T4" fmla="*/ 156 w 190"/>
                <a:gd name="T5" fmla="*/ 78 h 161"/>
                <a:gd name="T6" fmla="*/ 155 w 190"/>
                <a:gd name="T7" fmla="*/ 92 h 161"/>
                <a:gd name="T8" fmla="*/ 167 w 190"/>
                <a:gd name="T9" fmla="*/ 92 h 161"/>
                <a:gd name="T10" fmla="*/ 159 w 190"/>
                <a:gd name="T11" fmla="*/ 116 h 161"/>
                <a:gd name="T12" fmla="*/ 159 w 190"/>
                <a:gd name="T13" fmla="*/ 117 h 161"/>
                <a:gd name="T14" fmla="*/ 87 w 190"/>
                <a:gd name="T15" fmla="*/ 153 h 161"/>
                <a:gd name="T16" fmla="*/ 8 w 190"/>
                <a:gd name="T17" fmla="*/ 92 h 161"/>
                <a:gd name="T18" fmla="*/ 27 w 190"/>
                <a:gd name="T19" fmla="*/ 92 h 161"/>
                <a:gd name="T20" fmla="*/ 41 w 190"/>
                <a:gd name="T21" fmla="*/ 115 h 161"/>
                <a:gd name="T22" fmla="*/ 60 w 190"/>
                <a:gd name="T23" fmla="*/ 127 h 161"/>
                <a:gd name="T24" fmla="*/ 48 w 190"/>
                <a:gd name="T25" fmla="*/ 78 h 161"/>
                <a:gd name="T26" fmla="*/ 98 w 190"/>
                <a:gd name="T27" fmla="*/ 1 h 161"/>
                <a:gd name="T28" fmla="*/ 98 w 190"/>
                <a:gd name="T29" fmla="*/ 0 h 161"/>
                <a:gd name="T30" fmla="*/ 14 w 190"/>
                <a:gd name="T31" fmla="*/ 73 h 161"/>
                <a:gd name="T32" fmla="*/ 16 w 190"/>
                <a:gd name="T33" fmla="*/ 84 h 161"/>
                <a:gd name="T34" fmla="*/ 4 w 190"/>
                <a:gd name="T35" fmla="*/ 84 h 161"/>
                <a:gd name="T36" fmla="*/ 0 w 190"/>
                <a:gd name="T37" fmla="*/ 88 h 161"/>
                <a:gd name="T38" fmla="*/ 87 w 190"/>
                <a:gd name="T39" fmla="*/ 161 h 161"/>
                <a:gd name="T40" fmla="*/ 165 w 190"/>
                <a:gd name="T41" fmla="*/ 121 h 161"/>
                <a:gd name="T42" fmla="*/ 167 w 190"/>
                <a:gd name="T43" fmla="*/ 121 h 161"/>
                <a:gd name="T44" fmla="*/ 169 w 190"/>
                <a:gd name="T45" fmla="*/ 120 h 161"/>
                <a:gd name="T46" fmla="*/ 190 w 190"/>
                <a:gd name="T47" fmla="*/ 73 h 161"/>
                <a:gd name="T48" fmla="*/ 106 w 190"/>
                <a:gd name="T49" fmla="*/ 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0" h="161">
                  <a:moveTo>
                    <a:pt x="106" y="1"/>
                  </a:moveTo>
                  <a:cubicBezTo>
                    <a:pt x="106" y="1"/>
                    <a:pt x="106" y="1"/>
                    <a:pt x="106" y="1"/>
                  </a:cubicBezTo>
                  <a:cubicBezTo>
                    <a:pt x="134" y="4"/>
                    <a:pt x="156" y="37"/>
                    <a:pt x="156" y="78"/>
                  </a:cubicBezTo>
                  <a:cubicBezTo>
                    <a:pt x="156" y="83"/>
                    <a:pt x="156" y="88"/>
                    <a:pt x="155" y="92"/>
                  </a:cubicBezTo>
                  <a:cubicBezTo>
                    <a:pt x="167" y="92"/>
                    <a:pt x="167" y="92"/>
                    <a:pt x="167" y="92"/>
                  </a:cubicBezTo>
                  <a:cubicBezTo>
                    <a:pt x="166" y="101"/>
                    <a:pt x="163" y="108"/>
                    <a:pt x="159" y="116"/>
                  </a:cubicBezTo>
                  <a:cubicBezTo>
                    <a:pt x="159" y="116"/>
                    <a:pt x="159" y="117"/>
                    <a:pt x="159" y="117"/>
                  </a:cubicBezTo>
                  <a:cubicBezTo>
                    <a:pt x="146" y="138"/>
                    <a:pt x="119" y="153"/>
                    <a:pt x="87" y="153"/>
                  </a:cubicBezTo>
                  <a:cubicBezTo>
                    <a:pt x="45" y="153"/>
                    <a:pt x="10" y="126"/>
                    <a:pt x="8" y="92"/>
                  </a:cubicBezTo>
                  <a:cubicBezTo>
                    <a:pt x="27" y="92"/>
                    <a:pt x="27" y="92"/>
                    <a:pt x="27" y="92"/>
                  </a:cubicBezTo>
                  <a:cubicBezTo>
                    <a:pt x="30" y="101"/>
                    <a:pt x="35" y="109"/>
                    <a:pt x="41" y="115"/>
                  </a:cubicBezTo>
                  <a:cubicBezTo>
                    <a:pt x="47" y="120"/>
                    <a:pt x="53" y="124"/>
                    <a:pt x="60" y="127"/>
                  </a:cubicBezTo>
                  <a:cubicBezTo>
                    <a:pt x="53" y="113"/>
                    <a:pt x="48" y="96"/>
                    <a:pt x="48" y="78"/>
                  </a:cubicBezTo>
                  <a:cubicBezTo>
                    <a:pt x="48" y="37"/>
                    <a:pt x="70" y="4"/>
                    <a:pt x="98" y="1"/>
                  </a:cubicBezTo>
                  <a:cubicBezTo>
                    <a:pt x="98" y="1"/>
                    <a:pt x="98" y="1"/>
                    <a:pt x="98" y="0"/>
                  </a:cubicBezTo>
                  <a:cubicBezTo>
                    <a:pt x="52" y="2"/>
                    <a:pt x="14" y="34"/>
                    <a:pt x="14" y="73"/>
                  </a:cubicBezTo>
                  <a:cubicBezTo>
                    <a:pt x="14" y="77"/>
                    <a:pt x="15" y="81"/>
                    <a:pt x="16" y="84"/>
                  </a:cubicBezTo>
                  <a:cubicBezTo>
                    <a:pt x="4" y="84"/>
                    <a:pt x="4" y="84"/>
                    <a:pt x="4" y="84"/>
                  </a:cubicBezTo>
                  <a:cubicBezTo>
                    <a:pt x="1" y="84"/>
                    <a:pt x="0" y="86"/>
                    <a:pt x="0" y="88"/>
                  </a:cubicBezTo>
                  <a:cubicBezTo>
                    <a:pt x="0" y="128"/>
                    <a:pt x="39" y="161"/>
                    <a:pt x="87" y="161"/>
                  </a:cubicBezTo>
                  <a:cubicBezTo>
                    <a:pt x="121" y="161"/>
                    <a:pt x="151" y="145"/>
                    <a:pt x="165" y="121"/>
                  </a:cubicBezTo>
                  <a:cubicBezTo>
                    <a:pt x="167" y="121"/>
                    <a:pt x="167" y="121"/>
                    <a:pt x="167" y="121"/>
                  </a:cubicBezTo>
                  <a:cubicBezTo>
                    <a:pt x="167" y="121"/>
                    <a:pt x="168" y="121"/>
                    <a:pt x="169" y="120"/>
                  </a:cubicBezTo>
                  <a:cubicBezTo>
                    <a:pt x="182" y="107"/>
                    <a:pt x="190" y="90"/>
                    <a:pt x="190" y="73"/>
                  </a:cubicBezTo>
                  <a:cubicBezTo>
                    <a:pt x="190" y="34"/>
                    <a:pt x="153" y="2"/>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6" name="Freeform 116"/>
            <p:cNvSpPr/>
            <p:nvPr/>
          </p:nvSpPr>
          <p:spPr bwMode="auto">
            <a:xfrm>
              <a:off x="2866" y="3595"/>
              <a:ext cx="76" cy="223"/>
            </a:xfrm>
            <a:custGeom>
              <a:avLst/>
              <a:gdLst>
                <a:gd name="T0" fmla="*/ 16 w 42"/>
                <a:gd name="T1" fmla="*/ 121 h 123"/>
                <a:gd name="T2" fmla="*/ 16 w 42"/>
                <a:gd name="T3" fmla="*/ 121 h 123"/>
                <a:gd name="T4" fmla="*/ 31 w 42"/>
                <a:gd name="T5" fmla="*/ 123 h 123"/>
                <a:gd name="T6" fmla="*/ 42 w 42"/>
                <a:gd name="T7" fmla="*/ 122 h 123"/>
                <a:gd name="T8" fmla="*/ 42 w 42"/>
                <a:gd name="T9" fmla="*/ 0 h 123"/>
                <a:gd name="T10" fmla="*/ 0 w 42"/>
                <a:gd name="T11" fmla="*/ 69 h 123"/>
                <a:gd name="T12" fmla="*/ 16 w 42"/>
                <a:gd name="T13" fmla="*/ 121 h 123"/>
              </a:gdLst>
              <a:ahLst/>
              <a:cxnLst>
                <a:cxn ang="0">
                  <a:pos x="T0" y="T1"/>
                </a:cxn>
                <a:cxn ang="0">
                  <a:pos x="T2" y="T3"/>
                </a:cxn>
                <a:cxn ang="0">
                  <a:pos x="T4" y="T5"/>
                </a:cxn>
                <a:cxn ang="0">
                  <a:pos x="T6" y="T7"/>
                </a:cxn>
                <a:cxn ang="0">
                  <a:pos x="T8" y="T9"/>
                </a:cxn>
                <a:cxn ang="0">
                  <a:pos x="T10" y="T11"/>
                </a:cxn>
                <a:cxn ang="0">
                  <a:pos x="T12" y="T13"/>
                </a:cxn>
              </a:cxnLst>
              <a:rect l="0" t="0" r="r" b="b"/>
              <a:pathLst>
                <a:path w="42" h="123">
                  <a:moveTo>
                    <a:pt x="16" y="121"/>
                  </a:moveTo>
                  <a:cubicBezTo>
                    <a:pt x="16" y="121"/>
                    <a:pt x="16" y="121"/>
                    <a:pt x="16" y="121"/>
                  </a:cubicBezTo>
                  <a:cubicBezTo>
                    <a:pt x="21" y="122"/>
                    <a:pt x="26" y="123"/>
                    <a:pt x="31" y="123"/>
                  </a:cubicBezTo>
                  <a:cubicBezTo>
                    <a:pt x="35" y="123"/>
                    <a:pt x="39" y="123"/>
                    <a:pt x="42" y="122"/>
                  </a:cubicBezTo>
                  <a:cubicBezTo>
                    <a:pt x="42" y="0"/>
                    <a:pt x="42" y="0"/>
                    <a:pt x="42" y="0"/>
                  </a:cubicBezTo>
                  <a:cubicBezTo>
                    <a:pt x="19" y="4"/>
                    <a:pt x="0" y="33"/>
                    <a:pt x="0" y="69"/>
                  </a:cubicBezTo>
                  <a:cubicBezTo>
                    <a:pt x="0" y="89"/>
                    <a:pt x="6" y="108"/>
                    <a:pt x="16"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7" name="Freeform 117"/>
            <p:cNvSpPr>
              <a:spLocks noEditPoints="1"/>
            </p:cNvSpPr>
            <p:nvPr/>
          </p:nvSpPr>
          <p:spPr bwMode="auto">
            <a:xfrm>
              <a:off x="5045" y="3582"/>
              <a:ext cx="351" cy="233"/>
            </a:xfrm>
            <a:custGeom>
              <a:avLst/>
              <a:gdLst>
                <a:gd name="T0" fmla="*/ 191 w 193"/>
                <a:gd name="T1" fmla="*/ 63 h 128"/>
                <a:gd name="T2" fmla="*/ 166 w 193"/>
                <a:gd name="T3" fmla="*/ 27 h 128"/>
                <a:gd name="T4" fmla="*/ 159 w 193"/>
                <a:gd name="T5" fmla="*/ 26 h 128"/>
                <a:gd name="T6" fmla="*/ 156 w 193"/>
                <a:gd name="T7" fmla="*/ 24 h 128"/>
                <a:gd name="T8" fmla="*/ 136 w 193"/>
                <a:gd name="T9" fmla="*/ 18 h 128"/>
                <a:gd name="T10" fmla="*/ 127 w 193"/>
                <a:gd name="T11" fmla="*/ 17 h 128"/>
                <a:gd name="T12" fmla="*/ 115 w 193"/>
                <a:gd name="T13" fmla="*/ 15 h 128"/>
                <a:gd name="T14" fmla="*/ 108 w 193"/>
                <a:gd name="T15" fmla="*/ 14 h 128"/>
                <a:gd name="T16" fmla="*/ 88 w 193"/>
                <a:gd name="T17" fmla="*/ 1 h 128"/>
                <a:gd name="T18" fmla="*/ 65 w 193"/>
                <a:gd name="T19" fmla="*/ 14 h 128"/>
                <a:gd name="T20" fmla="*/ 46 w 193"/>
                <a:gd name="T21" fmla="*/ 16 h 128"/>
                <a:gd name="T22" fmla="*/ 43 w 193"/>
                <a:gd name="T23" fmla="*/ 18 h 128"/>
                <a:gd name="T24" fmla="*/ 37 w 193"/>
                <a:gd name="T25" fmla="*/ 19 h 128"/>
                <a:gd name="T26" fmla="*/ 0 w 193"/>
                <a:gd name="T27" fmla="*/ 56 h 128"/>
                <a:gd name="T28" fmla="*/ 27 w 193"/>
                <a:gd name="T29" fmla="*/ 111 h 128"/>
                <a:gd name="T30" fmla="*/ 31 w 193"/>
                <a:gd name="T31" fmla="*/ 33 h 128"/>
                <a:gd name="T32" fmla="*/ 65 w 193"/>
                <a:gd name="T33" fmla="*/ 23 h 128"/>
                <a:gd name="T34" fmla="*/ 36 w 193"/>
                <a:gd name="T35" fmla="*/ 40 h 128"/>
                <a:gd name="T36" fmla="*/ 35 w 193"/>
                <a:gd name="T37" fmla="*/ 108 h 128"/>
                <a:gd name="T38" fmla="*/ 34 w 193"/>
                <a:gd name="T39" fmla="*/ 114 h 128"/>
                <a:gd name="T40" fmla="*/ 62 w 193"/>
                <a:gd name="T41" fmla="*/ 121 h 128"/>
                <a:gd name="T42" fmla="*/ 55 w 193"/>
                <a:gd name="T43" fmla="*/ 46 h 128"/>
                <a:gd name="T44" fmla="*/ 84 w 193"/>
                <a:gd name="T45" fmla="*/ 40 h 128"/>
                <a:gd name="T46" fmla="*/ 54 w 193"/>
                <a:gd name="T47" fmla="*/ 81 h 128"/>
                <a:gd name="T48" fmla="*/ 70 w 193"/>
                <a:gd name="T49" fmla="*/ 121 h 128"/>
                <a:gd name="T50" fmla="*/ 77 w 193"/>
                <a:gd name="T51" fmla="*/ 126 h 128"/>
                <a:gd name="T52" fmla="*/ 95 w 193"/>
                <a:gd name="T53" fmla="*/ 127 h 128"/>
                <a:gd name="T54" fmla="*/ 102 w 193"/>
                <a:gd name="T55" fmla="*/ 124 h 128"/>
                <a:gd name="T56" fmla="*/ 104 w 193"/>
                <a:gd name="T57" fmla="*/ 52 h 128"/>
                <a:gd name="T58" fmla="*/ 110 w 193"/>
                <a:gd name="T59" fmla="*/ 123 h 128"/>
                <a:gd name="T60" fmla="*/ 120 w 193"/>
                <a:gd name="T61" fmla="*/ 127 h 128"/>
                <a:gd name="T62" fmla="*/ 139 w 193"/>
                <a:gd name="T63" fmla="*/ 123 h 128"/>
                <a:gd name="T64" fmla="*/ 151 w 193"/>
                <a:gd name="T65" fmla="*/ 117 h 128"/>
                <a:gd name="T66" fmla="*/ 144 w 193"/>
                <a:gd name="T67" fmla="*/ 50 h 128"/>
                <a:gd name="T68" fmla="*/ 118 w 193"/>
                <a:gd name="T69" fmla="*/ 36 h 128"/>
                <a:gd name="T70" fmla="*/ 158 w 193"/>
                <a:gd name="T71" fmla="*/ 117 h 128"/>
                <a:gd name="T72" fmla="*/ 181 w 193"/>
                <a:gd name="T73" fmla="*/ 115 h 128"/>
                <a:gd name="T74" fmla="*/ 188 w 193"/>
                <a:gd name="T75" fmla="*/ 101 h 128"/>
                <a:gd name="T76" fmla="*/ 191 w 193"/>
                <a:gd name="T77" fmla="*/ 90 h 128"/>
                <a:gd name="T78" fmla="*/ 82 w 193"/>
                <a:gd name="T79" fmla="*/ 8 h 128"/>
                <a:gd name="T80" fmla="*/ 82 w 193"/>
                <a:gd name="T81" fmla="*/ 8 h 128"/>
                <a:gd name="T82" fmla="*/ 78 w 193"/>
                <a:gd name="T83" fmla="*/ 24 h 128"/>
                <a:gd name="T84" fmla="*/ 111 w 193"/>
                <a:gd name="T85"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128">
                  <a:moveTo>
                    <a:pt x="191" y="68"/>
                  </a:moveTo>
                  <a:cubicBezTo>
                    <a:pt x="191" y="66"/>
                    <a:pt x="191" y="65"/>
                    <a:pt x="191" y="63"/>
                  </a:cubicBezTo>
                  <a:cubicBezTo>
                    <a:pt x="190" y="58"/>
                    <a:pt x="189" y="52"/>
                    <a:pt x="187" y="46"/>
                  </a:cubicBezTo>
                  <a:cubicBezTo>
                    <a:pt x="184" y="37"/>
                    <a:pt x="172" y="30"/>
                    <a:pt x="166" y="27"/>
                  </a:cubicBezTo>
                  <a:cubicBezTo>
                    <a:pt x="165" y="27"/>
                    <a:pt x="163" y="27"/>
                    <a:pt x="161" y="26"/>
                  </a:cubicBezTo>
                  <a:cubicBezTo>
                    <a:pt x="160" y="26"/>
                    <a:pt x="160" y="26"/>
                    <a:pt x="159" y="26"/>
                  </a:cubicBezTo>
                  <a:cubicBezTo>
                    <a:pt x="158" y="25"/>
                    <a:pt x="158" y="25"/>
                    <a:pt x="157" y="25"/>
                  </a:cubicBezTo>
                  <a:cubicBezTo>
                    <a:pt x="156" y="24"/>
                    <a:pt x="156" y="24"/>
                    <a:pt x="156" y="24"/>
                  </a:cubicBezTo>
                  <a:cubicBezTo>
                    <a:pt x="152" y="20"/>
                    <a:pt x="147" y="18"/>
                    <a:pt x="142" y="18"/>
                  </a:cubicBezTo>
                  <a:cubicBezTo>
                    <a:pt x="140" y="18"/>
                    <a:pt x="138" y="18"/>
                    <a:pt x="136" y="18"/>
                  </a:cubicBezTo>
                  <a:cubicBezTo>
                    <a:pt x="134" y="18"/>
                    <a:pt x="132" y="19"/>
                    <a:pt x="130" y="18"/>
                  </a:cubicBezTo>
                  <a:cubicBezTo>
                    <a:pt x="129" y="18"/>
                    <a:pt x="128" y="18"/>
                    <a:pt x="127" y="17"/>
                  </a:cubicBezTo>
                  <a:cubicBezTo>
                    <a:pt x="125" y="16"/>
                    <a:pt x="123" y="15"/>
                    <a:pt x="120" y="15"/>
                  </a:cubicBezTo>
                  <a:cubicBezTo>
                    <a:pt x="118" y="15"/>
                    <a:pt x="117" y="15"/>
                    <a:pt x="115" y="15"/>
                  </a:cubicBezTo>
                  <a:cubicBezTo>
                    <a:pt x="113" y="15"/>
                    <a:pt x="111" y="15"/>
                    <a:pt x="110" y="15"/>
                  </a:cubicBezTo>
                  <a:cubicBezTo>
                    <a:pt x="109" y="15"/>
                    <a:pt x="109" y="14"/>
                    <a:pt x="108" y="14"/>
                  </a:cubicBezTo>
                  <a:cubicBezTo>
                    <a:pt x="106" y="13"/>
                    <a:pt x="104" y="12"/>
                    <a:pt x="100" y="13"/>
                  </a:cubicBezTo>
                  <a:cubicBezTo>
                    <a:pt x="88" y="1"/>
                    <a:pt x="88" y="1"/>
                    <a:pt x="88" y="1"/>
                  </a:cubicBezTo>
                  <a:cubicBezTo>
                    <a:pt x="87" y="0"/>
                    <a:pt x="86" y="0"/>
                    <a:pt x="85" y="0"/>
                  </a:cubicBezTo>
                  <a:cubicBezTo>
                    <a:pt x="83" y="0"/>
                    <a:pt x="70" y="0"/>
                    <a:pt x="65" y="14"/>
                  </a:cubicBezTo>
                  <a:cubicBezTo>
                    <a:pt x="65" y="14"/>
                    <a:pt x="64" y="14"/>
                    <a:pt x="64" y="14"/>
                  </a:cubicBezTo>
                  <a:cubicBezTo>
                    <a:pt x="58" y="13"/>
                    <a:pt x="52" y="13"/>
                    <a:pt x="46" y="16"/>
                  </a:cubicBezTo>
                  <a:cubicBezTo>
                    <a:pt x="45" y="17"/>
                    <a:pt x="44" y="17"/>
                    <a:pt x="43" y="18"/>
                  </a:cubicBezTo>
                  <a:cubicBezTo>
                    <a:pt x="43" y="18"/>
                    <a:pt x="43" y="18"/>
                    <a:pt x="43" y="18"/>
                  </a:cubicBezTo>
                  <a:cubicBezTo>
                    <a:pt x="43" y="18"/>
                    <a:pt x="42" y="18"/>
                    <a:pt x="42" y="18"/>
                  </a:cubicBezTo>
                  <a:cubicBezTo>
                    <a:pt x="40" y="18"/>
                    <a:pt x="38" y="18"/>
                    <a:pt x="37" y="19"/>
                  </a:cubicBezTo>
                  <a:cubicBezTo>
                    <a:pt x="36" y="19"/>
                    <a:pt x="35" y="19"/>
                    <a:pt x="34" y="19"/>
                  </a:cubicBezTo>
                  <a:cubicBezTo>
                    <a:pt x="15" y="20"/>
                    <a:pt x="0" y="39"/>
                    <a:pt x="0" y="56"/>
                  </a:cubicBezTo>
                  <a:cubicBezTo>
                    <a:pt x="0" y="74"/>
                    <a:pt x="2" y="96"/>
                    <a:pt x="16" y="107"/>
                  </a:cubicBezTo>
                  <a:cubicBezTo>
                    <a:pt x="18" y="109"/>
                    <a:pt x="22" y="111"/>
                    <a:pt x="27" y="111"/>
                  </a:cubicBezTo>
                  <a:cubicBezTo>
                    <a:pt x="14" y="94"/>
                    <a:pt x="15" y="73"/>
                    <a:pt x="15" y="72"/>
                  </a:cubicBezTo>
                  <a:cubicBezTo>
                    <a:pt x="15" y="55"/>
                    <a:pt x="20" y="42"/>
                    <a:pt x="31" y="33"/>
                  </a:cubicBezTo>
                  <a:cubicBezTo>
                    <a:pt x="41" y="25"/>
                    <a:pt x="55" y="23"/>
                    <a:pt x="64" y="22"/>
                  </a:cubicBezTo>
                  <a:cubicBezTo>
                    <a:pt x="64" y="23"/>
                    <a:pt x="64" y="23"/>
                    <a:pt x="65" y="23"/>
                  </a:cubicBezTo>
                  <a:cubicBezTo>
                    <a:pt x="74" y="31"/>
                    <a:pt x="74" y="31"/>
                    <a:pt x="74" y="31"/>
                  </a:cubicBezTo>
                  <a:cubicBezTo>
                    <a:pt x="70" y="30"/>
                    <a:pt x="50" y="28"/>
                    <a:pt x="36" y="40"/>
                  </a:cubicBezTo>
                  <a:cubicBezTo>
                    <a:pt x="27" y="47"/>
                    <a:pt x="23" y="58"/>
                    <a:pt x="23" y="73"/>
                  </a:cubicBezTo>
                  <a:cubicBezTo>
                    <a:pt x="23" y="73"/>
                    <a:pt x="22" y="93"/>
                    <a:pt x="35" y="108"/>
                  </a:cubicBezTo>
                  <a:cubicBezTo>
                    <a:pt x="36" y="110"/>
                    <a:pt x="36" y="112"/>
                    <a:pt x="34" y="114"/>
                  </a:cubicBezTo>
                  <a:cubicBezTo>
                    <a:pt x="34" y="114"/>
                    <a:pt x="34" y="114"/>
                    <a:pt x="34" y="114"/>
                  </a:cubicBezTo>
                  <a:cubicBezTo>
                    <a:pt x="41" y="119"/>
                    <a:pt x="52" y="125"/>
                    <a:pt x="61" y="121"/>
                  </a:cubicBezTo>
                  <a:cubicBezTo>
                    <a:pt x="62" y="121"/>
                    <a:pt x="62" y="121"/>
                    <a:pt x="62" y="121"/>
                  </a:cubicBezTo>
                  <a:cubicBezTo>
                    <a:pt x="49" y="107"/>
                    <a:pt x="46" y="83"/>
                    <a:pt x="46" y="82"/>
                  </a:cubicBezTo>
                  <a:cubicBezTo>
                    <a:pt x="44" y="67"/>
                    <a:pt x="47" y="55"/>
                    <a:pt x="55" y="46"/>
                  </a:cubicBezTo>
                  <a:cubicBezTo>
                    <a:pt x="61" y="38"/>
                    <a:pt x="70" y="35"/>
                    <a:pt x="76" y="33"/>
                  </a:cubicBezTo>
                  <a:cubicBezTo>
                    <a:pt x="84" y="40"/>
                    <a:pt x="84" y="40"/>
                    <a:pt x="84" y="40"/>
                  </a:cubicBezTo>
                  <a:cubicBezTo>
                    <a:pt x="81" y="40"/>
                    <a:pt x="69" y="42"/>
                    <a:pt x="61" y="51"/>
                  </a:cubicBezTo>
                  <a:cubicBezTo>
                    <a:pt x="55" y="58"/>
                    <a:pt x="52" y="69"/>
                    <a:pt x="54" y="81"/>
                  </a:cubicBezTo>
                  <a:cubicBezTo>
                    <a:pt x="54" y="82"/>
                    <a:pt x="57" y="104"/>
                    <a:pt x="69" y="117"/>
                  </a:cubicBezTo>
                  <a:cubicBezTo>
                    <a:pt x="70" y="118"/>
                    <a:pt x="70" y="120"/>
                    <a:pt x="70" y="121"/>
                  </a:cubicBezTo>
                  <a:cubicBezTo>
                    <a:pt x="70" y="121"/>
                    <a:pt x="70" y="122"/>
                    <a:pt x="71" y="122"/>
                  </a:cubicBezTo>
                  <a:cubicBezTo>
                    <a:pt x="73" y="123"/>
                    <a:pt x="75" y="125"/>
                    <a:pt x="77" y="126"/>
                  </a:cubicBezTo>
                  <a:cubicBezTo>
                    <a:pt x="80" y="127"/>
                    <a:pt x="83" y="128"/>
                    <a:pt x="87" y="128"/>
                  </a:cubicBezTo>
                  <a:cubicBezTo>
                    <a:pt x="89" y="128"/>
                    <a:pt x="92" y="127"/>
                    <a:pt x="95" y="127"/>
                  </a:cubicBezTo>
                  <a:cubicBezTo>
                    <a:pt x="97" y="126"/>
                    <a:pt x="99" y="125"/>
                    <a:pt x="100" y="124"/>
                  </a:cubicBezTo>
                  <a:cubicBezTo>
                    <a:pt x="101" y="124"/>
                    <a:pt x="101" y="124"/>
                    <a:pt x="102" y="124"/>
                  </a:cubicBezTo>
                  <a:cubicBezTo>
                    <a:pt x="102" y="123"/>
                    <a:pt x="102" y="123"/>
                    <a:pt x="102" y="122"/>
                  </a:cubicBezTo>
                  <a:cubicBezTo>
                    <a:pt x="109" y="93"/>
                    <a:pt x="105" y="62"/>
                    <a:pt x="104" y="52"/>
                  </a:cubicBezTo>
                  <a:cubicBezTo>
                    <a:pt x="107" y="52"/>
                    <a:pt x="109" y="51"/>
                    <a:pt x="112" y="49"/>
                  </a:cubicBezTo>
                  <a:cubicBezTo>
                    <a:pt x="113" y="56"/>
                    <a:pt x="117" y="90"/>
                    <a:pt x="110" y="123"/>
                  </a:cubicBezTo>
                  <a:cubicBezTo>
                    <a:pt x="110" y="124"/>
                    <a:pt x="111" y="124"/>
                    <a:pt x="112" y="124"/>
                  </a:cubicBezTo>
                  <a:cubicBezTo>
                    <a:pt x="114" y="125"/>
                    <a:pt x="117" y="127"/>
                    <a:pt x="120" y="127"/>
                  </a:cubicBezTo>
                  <a:cubicBezTo>
                    <a:pt x="126" y="128"/>
                    <a:pt x="132" y="126"/>
                    <a:pt x="136" y="124"/>
                  </a:cubicBezTo>
                  <a:cubicBezTo>
                    <a:pt x="139" y="123"/>
                    <a:pt x="139" y="123"/>
                    <a:pt x="139" y="123"/>
                  </a:cubicBezTo>
                  <a:cubicBezTo>
                    <a:pt x="142" y="122"/>
                    <a:pt x="145" y="121"/>
                    <a:pt x="149" y="119"/>
                  </a:cubicBezTo>
                  <a:cubicBezTo>
                    <a:pt x="149" y="118"/>
                    <a:pt x="150" y="118"/>
                    <a:pt x="151" y="117"/>
                  </a:cubicBezTo>
                  <a:cubicBezTo>
                    <a:pt x="151" y="117"/>
                    <a:pt x="150" y="116"/>
                    <a:pt x="151" y="115"/>
                  </a:cubicBezTo>
                  <a:cubicBezTo>
                    <a:pt x="157" y="83"/>
                    <a:pt x="155" y="60"/>
                    <a:pt x="144" y="50"/>
                  </a:cubicBezTo>
                  <a:cubicBezTo>
                    <a:pt x="134" y="41"/>
                    <a:pt x="119" y="44"/>
                    <a:pt x="115" y="45"/>
                  </a:cubicBezTo>
                  <a:cubicBezTo>
                    <a:pt x="117" y="43"/>
                    <a:pt x="118" y="40"/>
                    <a:pt x="118" y="36"/>
                  </a:cubicBezTo>
                  <a:cubicBezTo>
                    <a:pt x="126" y="35"/>
                    <a:pt x="139" y="35"/>
                    <a:pt x="149" y="44"/>
                  </a:cubicBezTo>
                  <a:cubicBezTo>
                    <a:pt x="163" y="56"/>
                    <a:pt x="166" y="81"/>
                    <a:pt x="158" y="117"/>
                  </a:cubicBezTo>
                  <a:cubicBezTo>
                    <a:pt x="158" y="118"/>
                    <a:pt x="158" y="118"/>
                    <a:pt x="158" y="118"/>
                  </a:cubicBezTo>
                  <a:cubicBezTo>
                    <a:pt x="165" y="122"/>
                    <a:pt x="176" y="121"/>
                    <a:pt x="181" y="115"/>
                  </a:cubicBezTo>
                  <a:cubicBezTo>
                    <a:pt x="184" y="112"/>
                    <a:pt x="186" y="106"/>
                    <a:pt x="188" y="102"/>
                  </a:cubicBezTo>
                  <a:cubicBezTo>
                    <a:pt x="188" y="101"/>
                    <a:pt x="188" y="101"/>
                    <a:pt x="188" y="101"/>
                  </a:cubicBezTo>
                  <a:cubicBezTo>
                    <a:pt x="189" y="98"/>
                    <a:pt x="190" y="95"/>
                    <a:pt x="191" y="92"/>
                  </a:cubicBezTo>
                  <a:cubicBezTo>
                    <a:pt x="191" y="90"/>
                    <a:pt x="191" y="90"/>
                    <a:pt x="191" y="90"/>
                  </a:cubicBezTo>
                  <a:cubicBezTo>
                    <a:pt x="193" y="83"/>
                    <a:pt x="192" y="76"/>
                    <a:pt x="191" y="68"/>
                  </a:cubicBezTo>
                  <a:close/>
                  <a:moveTo>
                    <a:pt x="82" y="8"/>
                  </a:moveTo>
                  <a:cubicBezTo>
                    <a:pt x="81" y="14"/>
                    <a:pt x="76" y="17"/>
                    <a:pt x="72" y="18"/>
                  </a:cubicBezTo>
                  <a:cubicBezTo>
                    <a:pt x="74" y="11"/>
                    <a:pt x="79" y="9"/>
                    <a:pt x="82" y="8"/>
                  </a:cubicBezTo>
                  <a:close/>
                  <a:moveTo>
                    <a:pt x="102" y="44"/>
                  </a:moveTo>
                  <a:cubicBezTo>
                    <a:pt x="78" y="24"/>
                    <a:pt x="78" y="24"/>
                    <a:pt x="78" y="24"/>
                  </a:cubicBezTo>
                  <a:cubicBezTo>
                    <a:pt x="83" y="22"/>
                    <a:pt x="87" y="18"/>
                    <a:pt x="89" y="13"/>
                  </a:cubicBezTo>
                  <a:cubicBezTo>
                    <a:pt x="111" y="33"/>
                    <a:pt x="111" y="33"/>
                    <a:pt x="111" y="33"/>
                  </a:cubicBezTo>
                  <a:cubicBezTo>
                    <a:pt x="110" y="42"/>
                    <a:pt x="106" y="44"/>
                    <a:pt x="10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8" name="Freeform 118"/>
            <p:cNvSpPr/>
            <p:nvPr/>
          </p:nvSpPr>
          <p:spPr bwMode="auto">
            <a:xfrm>
              <a:off x="7462" y="3570"/>
              <a:ext cx="84" cy="283"/>
            </a:xfrm>
            <a:custGeom>
              <a:avLst/>
              <a:gdLst>
                <a:gd name="T0" fmla="*/ 42 w 46"/>
                <a:gd name="T1" fmla="*/ 0 h 156"/>
                <a:gd name="T2" fmla="*/ 42 w 46"/>
                <a:gd name="T3" fmla="*/ 0 h 156"/>
                <a:gd name="T4" fmla="*/ 38 w 46"/>
                <a:gd name="T5" fmla="*/ 4 h 156"/>
                <a:gd name="T6" fmla="*/ 38 w 46"/>
                <a:gd name="T7" fmla="*/ 41 h 156"/>
                <a:gd name="T8" fmla="*/ 27 w 46"/>
                <a:gd name="T9" fmla="*/ 56 h 156"/>
                <a:gd name="T10" fmla="*/ 27 w 46"/>
                <a:gd name="T11" fmla="*/ 4 h 156"/>
                <a:gd name="T12" fmla="*/ 23 w 46"/>
                <a:gd name="T13" fmla="*/ 0 h 156"/>
                <a:gd name="T14" fmla="*/ 23 w 46"/>
                <a:gd name="T15" fmla="*/ 0 h 156"/>
                <a:gd name="T16" fmla="*/ 19 w 46"/>
                <a:gd name="T17" fmla="*/ 4 h 156"/>
                <a:gd name="T18" fmla="*/ 19 w 46"/>
                <a:gd name="T19" fmla="*/ 56 h 156"/>
                <a:gd name="T20" fmla="*/ 8 w 46"/>
                <a:gd name="T21" fmla="*/ 42 h 156"/>
                <a:gd name="T22" fmla="*/ 8 w 46"/>
                <a:gd name="T23" fmla="*/ 4 h 156"/>
                <a:gd name="T24" fmla="*/ 4 w 46"/>
                <a:gd name="T25" fmla="*/ 0 h 156"/>
                <a:gd name="T26" fmla="*/ 4 w 46"/>
                <a:gd name="T27" fmla="*/ 0 h 156"/>
                <a:gd name="T28" fmla="*/ 0 w 46"/>
                <a:gd name="T29" fmla="*/ 4 h 156"/>
                <a:gd name="T30" fmla="*/ 0 w 46"/>
                <a:gd name="T31" fmla="*/ 42 h 156"/>
                <a:gd name="T32" fmla="*/ 0 w 46"/>
                <a:gd name="T33" fmla="*/ 42 h 156"/>
                <a:gd name="T34" fmla="*/ 19 w 46"/>
                <a:gd name="T35" fmla="*/ 64 h 156"/>
                <a:gd name="T36" fmla="*/ 19 w 46"/>
                <a:gd name="T37" fmla="*/ 152 h 156"/>
                <a:gd name="T38" fmla="*/ 23 w 46"/>
                <a:gd name="T39" fmla="*/ 156 h 156"/>
                <a:gd name="T40" fmla="*/ 23 w 46"/>
                <a:gd name="T41" fmla="*/ 156 h 156"/>
                <a:gd name="T42" fmla="*/ 27 w 46"/>
                <a:gd name="T43" fmla="*/ 152 h 156"/>
                <a:gd name="T44" fmla="*/ 27 w 46"/>
                <a:gd name="T45" fmla="*/ 64 h 156"/>
                <a:gd name="T46" fmla="*/ 46 w 46"/>
                <a:gd name="T47" fmla="*/ 41 h 156"/>
                <a:gd name="T48" fmla="*/ 46 w 46"/>
                <a:gd name="T49" fmla="*/ 4 h 156"/>
                <a:gd name="T50" fmla="*/ 42 w 46"/>
                <a:gd name="T5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156">
                  <a:moveTo>
                    <a:pt x="42" y="0"/>
                  </a:moveTo>
                  <a:cubicBezTo>
                    <a:pt x="42" y="0"/>
                    <a:pt x="42" y="0"/>
                    <a:pt x="42" y="0"/>
                  </a:cubicBezTo>
                  <a:cubicBezTo>
                    <a:pt x="40" y="0"/>
                    <a:pt x="38" y="2"/>
                    <a:pt x="38" y="4"/>
                  </a:cubicBezTo>
                  <a:cubicBezTo>
                    <a:pt x="38" y="41"/>
                    <a:pt x="38" y="41"/>
                    <a:pt x="38" y="41"/>
                  </a:cubicBezTo>
                  <a:cubicBezTo>
                    <a:pt x="38" y="48"/>
                    <a:pt x="33" y="54"/>
                    <a:pt x="27" y="56"/>
                  </a:cubicBezTo>
                  <a:cubicBezTo>
                    <a:pt x="27" y="4"/>
                    <a:pt x="27" y="4"/>
                    <a:pt x="27" y="4"/>
                  </a:cubicBezTo>
                  <a:cubicBezTo>
                    <a:pt x="27" y="2"/>
                    <a:pt x="25" y="0"/>
                    <a:pt x="23" y="0"/>
                  </a:cubicBezTo>
                  <a:cubicBezTo>
                    <a:pt x="23" y="0"/>
                    <a:pt x="23" y="0"/>
                    <a:pt x="23" y="0"/>
                  </a:cubicBezTo>
                  <a:cubicBezTo>
                    <a:pt x="21" y="0"/>
                    <a:pt x="19" y="2"/>
                    <a:pt x="19" y="4"/>
                  </a:cubicBezTo>
                  <a:cubicBezTo>
                    <a:pt x="19" y="56"/>
                    <a:pt x="19" y="56"/>
                    <a:pt x="19" y="56"/>
                  </a:cubicBezTo>
                  <a:cubicBezTo>
                    <a:pt x="13" y="54"/>
                    <a:pt x="8" y="48"/>
                    <a:pt x="8" y="42"/>
                  </a:cubicBezTo>
                  <a:cubicBezTo>
                    <a:pt x="8" y="4"/>
                    <a:pt x="8" y="4"/>
                    <a:pt x="8" y="4"/>
                  </a:cubicBezTo>
                  <a:cubicBezTo>
                    <a:pt x="8" y="2"/>
                    <a:pt x="6" y="0"/>
                    <a:pt x="4" y="0"/>
                  </a:cubicBezTo>
                  <a:cubicBezTo>
                    <a:pt x="4" y="0"/>
                    <a:pt x="4" y="0"/>
                    <a:pt x="4" y="0"/>
                  </a:cubicBezTo>
                  <a:cubicBezTo>
                    <a:pt x="2" y="0"/>
                    <a:pt x="0" y="2"/>
                    <a:pt x="0" y="4"/>
                  </a:cubicBezTo>
                  <a:cubicBezTo>
                    <a:pt x="0" y="42"/>
                    <a:pt x="0" y="42"/>
                    <a:pt x="0" y="42"/>
                  </a:cubicBezTo>
                  <a:cubicBezTo>
                    <a:pt x="0" y="42"/>
                    <a:pt x="0" y="42"/>
                    <a:pt x="0" y="42"/>
                  </a:cubicBezTo>
                  <a:cubicBezTo>
                    <a:pt x="0" y="53"/>
                    <a:pt x="9" y="62"/>
                    <a:pt x="19" y="64"/>
                  </a:cubicBezTo>
                  <a:cubicBezTo>
                    <a:pt x="19" y="152"/>
                    <a:pt x="19" y="152"/>
                    <a:pt x="19" y="152"/>
                  </a:cubicBezTo>
                  <a:cubicBezTo>
                    <a:pt x="19" y="154"/>
                    <a:pt x="21" y="156"/>
                    <a:pt x="23" y="156"/>
                  </a:cubicBezTo>
                  <a:cubicBezTo>
                    <a:pt x="23" y="156"/>
                    <a:pt x="23" y="156"/>
                    <a:pt x="23" y="156"/>
                  </a:cubicBezTo>
                  <a:cubicBezTo>
                    <a:pt x="26" y="156"/>
                    <a:pt x="27" y="154"/>
                    <a:pt x="27" y="152"/>
                  </a:cubicBezTo>
                  <a:cubicBezTo>
                    <a:pt x="27" y="64"/>
                    <a:pt x="27" y="64"/>
                    <a:pt x="27" y="64"/>
                  </a:cubicBezTo>
                  <a:cubicBezTo>
                    <a:pt x="38" y="62"/>
                    <a:pt x="46" y="53"/>
                    <a:pt x="46" y="41"/>
                  </a:cubicBezTo>
                  <a:cubicBezTo>
                    <a:pt x="46" y="4"/>
                    <a:pt x="46" y="4"/>
                    <a:pt x="46" y="4"/>
                  </a:cubicBezTo>
                  <a:cubicBezTo>
                    <a:pt x="46" y="2"/>
                    <a:pt x="44"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19" name="Freeform 119"/>
            <p:cNvSpPr/>
            <p:nvPr/>
          </p:nvSpPr>
          <p:spPr bwMode="auto">
            <a:xfrm>
              <a:off x="7328" y="3544"/>
              <a:ext cx="352" cy="140"/>
            </a:xfrm>
            <a:custGeom>
              <a:avLst/>
              <a:gdLst>
                <a:gd name="T0" fmla="*/ 192 w 194"/>
                <a:gd name="T1" fmla="*/ 46 h 77"/>
                <a:gd name="T2" fmla="*/ 186 w 194"/>
                <a:gd name="T3" fmla="*/ 44 h 77"/>
                <a:gd name="T4" fmla="*/ 183 w 194"/>
                <a:gd name="T5" fmla="*/ 44 h 77"/>
                <a:gd name="T6" fmla="*/ 179 w 194"/>
                <a:gd name="T7" fmla="*/ 44 h 77"/>
                <a:gd name="T8" fmla="*/ 177 w 194"/>
                <a:gd name="T9" fmla="*/ 44 h 77"/>
                <a:gd name="T10" fmla="*/ 168 w 194"/>
                <a:gd name="T11" fmla="*/ 24 h 77"/>
                <a:gd name="T12" fmla="*/ 96 w 194"/>
                <a:gd name="T13" fmla="*/ 0 h 77"/>
                <a:gd name="T14" fmla="*/ 25 w 194"/>
                <a:gd name="T15" fmla="*/ 26 h 77"/>
                <a:gd name="T16" fmla="*/ 17 w 194"/>
                <a:gd name="T17" fmla="*/ 44 h 77"/>
                <a:gd name="T18" fmla="*/ 15 w 194"/>
                <a:gd name="T19" fmla="*/ 44 h 77"/>
                <a:gd name="T20" fmla="*/ 11 w 194"/>
                <a:gd name="T21" fmla="*/ 44 h 77"/>
                <a:gd name="T22" fmla="*/ 8 w 194"/>
                <a:gd name="T23" fmla="*/ 44 h 77"/>
                <a:gd name="T24" fmla="*/ 2 w 194"/>
                <a:gd name="T25" fmla="*/ 46 h 77"/>
                <a:gd name="T26" fmla="*/ 3 w 194"/>
                <a:gd name="T27" fmla="*/ 54 h 77"/>
                <a:gd name="T28" fmla="*/ 3 w 194"/>
                <a:gd name="T29" fmla="*/ 55 h 77"/>
                <a:gd name="T30" fmla="*/ 8 w 194"/>
                <a:gd name="T31" fmla="*/ 61 h 77"/>
                <a:gd name="T32" fmla="*/ 9 w 194"/>
                <a:gd name="T33" fmla="*/ 63 h 77"/>
                <a:gd name="T34" fmla="*/ 11 w 194"/>
                <a:gd name="T35" fmla="*/ 65 h 77"/>
                <a:gd name="T36" fmla="*/ 16 w 194"/>
                <a:gd name="T37" fmla="*/ 69 h 77"/>
                <a:gd name="T38" fmla="*/ 19 w 194"/>
                <a:gd name="T39" fmla="*/ 72 h 77"/>
                <a:gd name="T40" fmla="*/ 21 w 194"/>
                <a:gd name="T41" fmla="*/ 74 h 77"/>
                <a:gd name="T42" fmla="*/ 29 w 194"/>
                <a:gd name="T43" fmla="*/ 77 h 77"/>
                <a:gd name="T44" fmla="*/ 33 w 194"/>
                <a:gd name="T45" fmla="*/ 75 h 77"/>
                <a:gd name="T46" fmla="*/ 34 w 194"/>
                <a:gd name="T47" fmla="*/ 71 h 77"/>
                <a:gd name="T48" fmla="*/ 34 w 194"/>
                <a:gd name="T49" fmla="*/ 70 h 77"/>
                <a:gd name="T50" fmla="*/ 35 w 194"/>
                <a:gd name="T51" fmla="*/ 66 h 77"/>
                <a:gd name="T52" fmla="*/ 35 w 194"/>
                <a:gd name="T53" fmla="*/ 63 h 77"/>
                <a:gd name="T54" fmla="*/ 35 w 194"/>
                <a:gd name="T55" fmla="*/ 62 h 77"/>
                <a:gd name="T56" fmla="*/ 53 w 194"/>
                <a:gd name="T57" fmla="*/ 58 h 77"/>
                <a:gd name="T58" fmla="*/ 66 w 194"/>
                <a:gd name="T59" fmla="*/ 49 h 77"/>
                <a:gd name="T60" fmla="*/ 66 w 194"/>
                <a:gd name="T61" fmla="*/ 18 h 77"/>
                <a:gd name="T62" fmla="*/ 78 w 194"/>
                <a:gd name="T63" fmla="*/ 6 h 77"/>
                <a:gd name="T64" fmla="*/ 88 w 194"/>
                <a:gd name="T65" fmla="*/ 10 h 77"/>
                <a:gd name="T66" fmla="*/ 88 w 194"/>
                <a:gd name="T67" fmla="*/ 9 h 77"/>
                <a:gd name="T68" fmla="*/ 97 w 194"/>
                <a:gd name="T69" fmla="*/ 6 h 77"/>
                <a:gd name="T70" fmla="*/ 106 w 194"/>
                <a:gd name="T71" fmla="*/ 10 h 77"/>
                <a:gd name="T72" fmla="*/ 116 w 194"/>
                <a:gd name="T73" fmla="*/ 6 h 77"/>
                <a:gd name="T74" fmla="*/ 128 w 194"/>
                <a:gd name="T75" fmla="*/ 18 h 77"/>
                <a:gd name="T76" fmla="*/ 128 w 194"/>
                <a:gd name="T77" fmla="*/ 50 h 77"/>
                <a:gd name="T78" fmla="*/ 143 w 194"/>
                <a:gd name="T79" fmla="*/ 59 h 77"/>
                <a:gd name="T80" fmla="*/ 160 w 194"/>
                <a:gd name="T81" fmla="*/ 63 h 77"/>
                <a:gd name="T82" fmla="*/ 160 w 194"/>
                <a:gd name="T83" fmla="*/ 63 h 77"/>
                <a:gd name="T84" fmla="*/ 160 w 194"/>
                <a:gd name="T85" fmla="*/ 66 h 77"/>
                <a:gd name="T86" fmla="*/ 160 w 194"/>
                <a:gd name="T87" fmla="*/ 70 h 77"/>
                <a:gd name="T88" fmla="*/ 160 w 194"/>
                <a:gd name="T89" fmla="*/ 71 h 77"/>
                <a:gd name="T90" fmla="*/ 161 w 194"/>
                <a:gd name="T91" fmla="*/ 75 h 77"/>
                <a:gd name="T92" fmla="*/ 165 w 194"/>
                <a:gd name="T93" fmla="*/ 77 h 77"/>
                <a:gd name="T94" fmla="*/ 173 w 194"/>
                <a:gd name="T95" fmla="*/ 74 h 77"/>
                <a:gd name="T96" fmla="*/ 175 w 194"/>
                <a:gd name="T97" fmla="*/ 72 h 77"/>
                <a:gd name="T98" fmla="*/ 179 w 194"/>
                <a:gd name="T99" fmla="*/ 69 h 77"/>
                <a:gd name="T100" fmla="*/ 183 w 194"/>
                <a:gd name="T101" fmla="*/ 65 h 77"/>
                <a:gd name="T102" fmla="*/ 185 w 194"/>
                <a:gd name="T103" fmla="*/ 63 h 77"/>
                <a:gd name="T104" fmla="*/ 186 w 194"/>
                <a:gd name="T105" fmla="*/ 61 h 77"/>
                <a:gd name="T106" fmla="*/ 191 w 194"/>
                <a:gd name="T107" fmla="*/ 55 h 77"/>
                <a:gd name="T108" fmla="*/ 191 w 194"/>
                <a:gd name="T109" fmla="*/ 54 h 77"/>
                <a:gd name="T110" fmla="*/ 192 w 194"/>
                <a:gd name="T111" fmla="*/ 4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77">
                  <a:moveTo>
                    <a:pt x="192" y="46"/>
                  </a:moveTo>
                  <a:cubicBezTo>
                    <a:pt x="191" y="44"/>
                    <a:pt x="189" y="44"/>
                    <a:pt x="186" y="44"/>
                  </a:cubicBezTo>
                  <a:cubicBezTo>
                    <a:pt x="185" y="44"/>
                    <a:pt x="184" y="44"/>
                    <a:pt x="183" y="44"/>
                  </a:cubicBezTo>
                  <a:cubicBezTo>
                    <a:pt x="182" y="44"/>
                    <a:pt x="180" y="44"/>
                    <a:pt x="179" y="44"/>
                  </a:cubicBezTo>
                  <a:cubicBezTo>
                    <a:pt x="178" y="44"/>
                    <a:pt x="177" y="44"/>
                    <a:pt x="177" y="44"/>
                  </a:cubicBezTo>
                  <a:cubicBezTo>
                    <a:pt x="177" y="36"/>
                    <a:pt x="174" y="29"/>
                    <a:pt x="168" y="24"/>
                  </a:cubicBezTo>
                  <a:cubicBezTo>
                    <a:pt x="145" y="8"/>
                    <a:pt x="121" y="0"/>
                    <a:pt x="96" y="0"/>
                  </a:cubicBezTo>
                  <a:cubicBezTo>
                    <a:pt x="65" y="0"/>
                    <a:pt x="39" y="13"/>
                    <a:pt x="25" y="26"/>
                  </a:cubicBezTo>
                  <a:cubicBezTo>
                    <a:pt x="19" y="30"/>
                    <a:pt x="17" y="37"/>
                    <a:pt x="17" y="44"/>
                  </a:cubicBezTo>
                  <a:cubicBezTo>
                    <a:pt x="17" y="44"/>
                    <a:pt x="16" y="44"/>
                    <a:pt x="15" y="44"/>
                  </a:cubicBezTo>
                  <a:cubicBezTo>
                    <a:pt x="14" y="44"/>
                    <a:pt x="13" y="44"/>
                    <a:pt x="11" y="44"/>
                  </a:cubicBezTo>
                  <a:cubicBezTo>
                    <a:pt x="10" y="44"/>
                    <a:pt x="9" y="44"/>
                    <a:pt x="8" y="44"/>
                  </a:cubicBezTo>
                  <a:cubicBezTo>
                    <a:pt x="6" y="44"/>
                    <a:pt x="3" y="44"/>
                    <a:pt x="2" y="46"/>
                  </a:cubicBezTo>
                  <a:cubicBezTo>
                    <a:pt x="0" y="49"/>
                    <a:pt x="2" y="53"/>
                    <a:pt x="3" y="54"/>
                  </a:cubicBezTo>
                  <a:cubicBezTo>
                    <a:pt x="3" y="55"/>
                    <a:pt x="3" y="55"/>
                    <a:pt x="3" y="55"/>
                  </a:cubicBezTo>
                  <a:cubicBezTo>
                    <a:pt x="5" y="58"/>
                    <a:pt x="6" y="60"/>
                    <a:pt x="8" y="61"/>
                  </a:cubicBezTo>
                  <a:cubicBezTo>
                    <a:pt x="9" y="63"/>
                    <a:pt x="9" y="63"/>
                    <a:pt x="9" y="63"/>
                  </a:cubicBezTo>
                  <a:cubicBezTo>
                    <a:pt x="10" y="63"/>
                    <a:pt x="10" y="64"/>
                    <a:pt x="11" y="65"/>
                  </a:cubicBezTo>
                  <a:cubicBezTo>
                    <a:pt x="12" y="66"/>
                    <a:pt x="14" y="68"/>
                    <a:pt x="16" y="69"/>
                  </a:cubicBezTo>
                  <a:cubicBezTo>
                    <a:pt x="17" y="71"/>
                    <a:pt x="18" y="71"/>
                    <a:pt x="19" y="72"/>
                  </a:cubicBezTo>
                  <a:cubicBezTo>
                    <a:pt x="20" y="73"/>
                    <a:pt x="21" y="73"/>
                    <a:pt x="21" y="74"/>
                  </a:cubicBezTo>
                  <a:cubicBezTo>
                    <a:pt x="22" y="74"/>
                    <a:pt x="25" y="77"/>
                    <a:pt x="29" y="77"/>
                  </a:cubicBezTo>
                  <a:cubicBezTo>
                    <a:pt x="30" y="77"/>
                    <a:pt x="32" y="76"/>
                    <a:pt x="33" y="75"/>
                  </a:cubicBezTo>
                  <a:cubicBezTo>
                    <a:pt x="34" y="73"/>
                    <a:pt x="34" y="72"/>
                    <a:pt x="34" y="71"/>
                  </a:cubicBezTo>
                  <a:cubicBezTo>
                    <a:pt x="34" y="70"/>
                    <a:pt x="34" y="70"/>
                    <a:pt x="34" y="70"/>
                  </a:cubicBezTo>
                  <a:cubicBezTo>
                    <a:pt x="34" y="69"/>
                    <a:pt x="34" y="68"/>
                    <a:pt x="35" y="66"/>
                  </a:cubicBezTo>
                  <a:cubicBezTo>
                    <a:pt x="35" y="65"/>
                    <a:pt x="35" y="64"/>
                    <a:pt x="35" y="63"/>
                  </a:cubicBezTo>
                  <a:cubicBezTo>
                    <a:pt x="35" y="62"/>
                    <a:pt x="35" y="62"/>
                    <a:pt x="35" y="62"/>
                  </a:cubicBezTo>
                  <a:cubicBezTo>
                    <a:pt x="41" y="64"/>
                    <a:pt x="48" y="62"/>
                    <a:pt x="53" y="58"/>
                  </a:cubicBezTo>
                  <a:cubicBezTo>
                    <a:pt x="53" y="58"/>
                    <a:pt x="58" y="53"/>
                    <a:pt x="66" y="49"/>
                  </a:cubicBezTo>
                  <a:cubicBezTo>
                    <a:pt x="66" y="18"/>
                    <a:pt x="66" y="18"/>
                    <a:pt x="66" y="18"/>
                  </a:cubicBezTo>
                  <a:cubicBezTo>
                    <a:pt x="66" y="11"/>
                    <a:pt x="72" y="6"/>
                    <a:pt x="78" y="6"/>
                  </a:cubicBezTo>
                  <a:cubicBezTo>
                    <a:pt x="82" y="6"/>
                    <a:pt x="85" y="8"/>
                    <a:pt x="88" y="10"/>
                  </a:cubicBezTo>
                  <a:cubicBezTo>
                    <a:pt x="88" y="10"/>
                    <a:pt x="88" y="10"/>
                    <a:pt x="88" y="9"/>
                  </a:cubicBezTo>
                  <a:cubicBezTo>
                    <a:pt x="91" y="7"/>
                    <a:pt x="94" y="6"/>
                    <a:pt x="97" y="6"/>
                  </a:cubicBezTo>
                  <a:cubicBezTo>
                    <a:pt x="101" y="6"/>
                    <a:pt x="104" y="8"/>
                    <a:pt x="106" y="10"/>
                  </a:cubicBezTo>
                  <a:cubicBezTo>
                    <a:pt x="109" y="8"/>
                    <a:pt x="112" y="6"/>
                    <a:pt x="116" y="6"/>
                  </a:cubicBezTo>
                  <a:cubicBezTo>
                    <a:pt x="122" y="6"/>
                    <a:pt x="128" y="11"/>
                    <a:pt x="128" y="18"/>
                  </a:cubicBezTo>
                  <a:cubicBezTo>
                    <a:pt x="128" y="50"/>
                    <a:pt x="128" y="50"/>
                    <a:pt x="128" y="50"/>
                  </a:cubicBezTo>
                  <a:cubicBezTo>
                    <a:pt x="133" y="52"/>
                    <a:pt x="138" y="55"/>
                    <a:pt x="143" y="59"/>
                  </a:cubicBezTo>
                  <a:cubicBezTo>
                    <a:pt x="148" y="62"/>
                    <a:pt x="154" y="64"/>
                    <a:pt x="160" y="63"/>
                  </a:cubicBezTo>
                  <a:cubicBezTo>
                    <a:pt x="160" y="63"/>
                    <a:pt x="160" y="63"/>
                    <a:pt x="160" y="63"/>
                  </a:cubicBezTo>
                  <a:cubicBezTo>
                    <a:pt x="160" y="64"/>
                    <a:pt x="160" y="65"/>
                    <a:pt x="160" y="66"/>
                  </a:cubicBezTo>
                  <a:cubicBezTo>
                    <a:pt x="160" y="68"/>
                    <a:pt x="160" y="69"/>
                    <a:pt x="160" y="70"/>
                  </a:cubicBezTo>
                  <a:cubicBezTo>
                    <a:pt x="160" y="71"/>
                    <a:pt x="160" y="71"/>
                    <a:pt x="160" y="71"/>
                  </a:cubicBezTo>
                  <a:cubicBezTo>
                    <a:pt x="160" y="72"/>
                    <a:pt x="160" y="73"/>
                    <a:pt x="161" y="75"/>
                  </a:cubicBezTo>
                  <a:cubicBezTo>
                    <a:pt x="162" y="76"/>
                    <a:pt x="164" y="77"/>
                    <a:pt x="165" y="77"/>
                  </a:cubicBezTo>
                  <a:cubicBezTo>
                    <a:pt x="169" y="77"/>
                    <a:pt x="172" y="74"/>
                    <a:pt x="173" y="74"/>
                  </a:cubicBezTo>
                  <a:cubicBezTo>
                    <a:pt x="173" y="73"/>
                    <a:pt x="174" y="73"/>
                    <a:pt x="175" y="72"/>
                  </a:cubicBezTo>
                  <a:cubicBezTo>
                    <a:pt x="176" y="71"/>
                    <a:pt x="177" y="71"/>
                    <a:pt x="179" y="69"/>
                  </a:cubicBezTo>
                  <a:cubicBezTo>
                    <a:pt x="180" y="68"/>
                    <a:pt x="182" y="66"/>
                    <a:pt x="183" y="65"/>
                  </a:cubicBezTo>
                  <a:cubicBezTo>
                    <a:pt x="184" y="64"/>
                    <a:pt x="184" y="63"/>
                    <a:pt x="185" y="63"/>
                  </a:cubicBezTo>
                  <a:cubicBezTo>
                    <a:pt x="186" y="61"/>
                    <a:pt x="186" y="61"/>
                    <a:pt x="186" y="61"/>
                  </a:cubicBezTo>
                  <a:cubicBezTo>
                    <a:pt x="188" y="60"/>
                    <a:pt x="190" y="58"/>
                    <a:pt x="191" y="55"/>
                  </a:cubicBezTo>
                  <a:cubicBezTo>
                    <a:pt x="191" y="54"/>
                    <a:pt x="191" y="54"/>
                    <a:pt x="191" y="54"/>
                  </a:cubicBezTo>
                  <a:cubicBezTo>
                    <a:pt x="192" y="53"/>
                    <a:pt x="194" y="49"/>
                    <a:pt x="19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0" name="Freeform 120"/>
            <p:cNvSpPr/>
            <p:nvPr/>
          </p:nvSpPr>
          <p:spPr bwMode="auto">
            <a:xfrm>
              <a:off x="3599" y="2265"/>
              <a:ext cx="198" cy="42"/>
            </a:xfrm>
            <a:custGeom>
              <a:avLst/>
              <a:gdLst>
                <a:gd name="T0" fmla="*/ 54 w 109"/>
                <a:gd name="T1" fmla="*/ 4 h 23"/>
                <a:gd name="T2" fmla="*/ 23 w 109"/>
                <a:gd name="T3" fmla="*/ 0 h 23"/>
                <a:gd name="T4" fmla="*/ 0 w 109"/>
                <a:gd name="T5" fmla="*/ 11 h 23"/>
                <a:gd name="T6" fmla="*/ 2 w 109"/>
                <a:gd name="T7" fmla="*/ 12 h 23"/>
                <a:gd name="T8" fmla="*/ 54 w 109"/>
                <a:gd name="T9" fmla="*/ 23 h 23"/>
                <a:gd name="T10" fmla="*/ 99 w 109"/>
                <a:gd name="T11" fmla="*/ 15 h 23"/>
                <a:gd name="T12" fmla="*/ 109 w 109"/>
                <a:gd name="T13" fmla="*/ 11 h 23"/>
                <a:gd name="T14" fmla="*/ 85 w 109"/>
                <a:gd name="T15" fmla="*/ 0 h 23"/>
                <a:gd name="T16" fmla="*/ 54 w 109"/>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3">
                  <a:moveTo>
                    <a:pt x="54" y="4"/>
                  </a:moveTo>
                  <a:cubicBezTo>
                    <a:pt x="43" y="4"/>
                    <a:pt x="33" y="3"/>
                    <a:pt x="23" y="0"/>
                  </a:cubicBezTo>
                  <a:cubicBezTo>
                    <a:pt x="16" y="4"/>
                    <a:pt x="9" y="7"/>
                    <a:pt x="0" y="11"/>
                  </a:cubicBezTo>
                  <a:cubicBezTo>
                    <a:pt x="2" y="12"/>
                    <a:pt x="2" y="12"/>
                    <a:pt x="2" y="12"/>
                  </a:cubicBezTo>
                  <a:cubicBezTo>
                    <a:pt x="17" y="19"/>
                    <a:pt x="36" y="23"/>
                    <a:pt x="54" y="23"/>
                  </a:cubicBezTo>
                  <a:cubicBezTo>
                    <a:pt x="70" y="23"/>
                    <a:pt x="85" y="20"/>
                    <a:pt x="99" y="15"/>
                  </a:cubicBezTo>
                  <a:cubicBezTo>
                    <a:pt x="109" y="11"/>
                    <a:pt x="109" y="11"/>
                    <a:pt x="109" y="11"/>
                  </a:cubicBezTo>
                  <a:cubicBezTo>
                    <a:pt x="100" y="7"/>
                    <a:pt x="92" y="4"/>
                    <a:pt x="85" y="0"/>
                  </a:cubicBezTo>
                  <a:cubicBezTo>
                    <a:pt x="76" y="3"/>
                    <a:pt x="65" y="4"/>
                    <a:pt x="5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1" name="Freeform 121"/>
            <p:cNvSpPr/>
            <p:nvPr/>
          </p:nvSpPr>
          <p:spPr bwMode="auto">
            <a:xfrm>
              <a:off x="3528" y="2024"/>
              <a:ext cx="218" cy="221"/>
            </a:xfrm>
            <a:custGeom>
              <a:avLst/>
              <a:gdLst>
                <a:gd name="T0" fmla="*/ 14 w 120"/>
                <a:gd name="T1" fmla="*/ 122 h 122"/>
                <a:gd name="T2" fmla="*/ 32 w 120"/>
                <a:gd name="T3" fmla="*/ 114 h 122"/>
                <a:gd name="T4" fmla="*/ 30 w 120"/>
                <a:gd name="T5" fmla="*/ 111 h 122"/>
                <a:gd name="T6" fmla="*/ 19 w 120"/>
                <a:gd name="T7" fmla="*/ 74 h 122"/>
                <a:gd name="T8" fmla="*/ 60 w 120"/>
                <a:gd name="T9" fmla="*/ 18 h 122"/>
                <a:gd name="T10" fmla="*/ 99 w 120"/>
                <a:gd name="T11" fmla="*/ 56 h 122"/>
                <a:gd name="T12" fmla="*/ 97 w 120"/>
                <a:gd name="T13" fmla="*/ 71 h 122"/>
                <a:gd name="T14" fmla="*/ 96 w 120"/>
                <a:gd name="T15" fmla="*/ 73 h 122"/>
                <a:gd name="T16" fmla="*/ 107 w 120"/>
                <a:gd name="T17" fmla="*/ 86 h 122"/>
                <a:gd name="T18" fmla="*/ 110 w 120"/>
                <a:gd name="T19" fmla="*/ 88 h 122"/>
                <a:gd name="T20" fmla="*/ 114 w 120"/>
                <a:gd name="T21" fmla="*/ 80 h 122"/>
                <a:gd name="T22" fmla="*/ 117 w 120"/>
                <a:gd name="T23" fmla="*/ 52 h 122"/>
                <a:gd name="T24" fmla="*/ 60 w 120"/>
                <a:gd name="T25" fmla="*/ 0 h 122"/>
                <a:gd name="T26" fmla="*/ 0 w 120"/>
                <a:gd name="T27" fmla="*/ 74 h 122"/>
                <a:gd name="T28" fmla="*/ 14 w 120"/>
                <a:gd name="T29" fmla="*/ 121 h 122"/>
                <a:gd name="T30" fmla="*/ 14 w 120"/>
                <a:gd name="T3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2">
                  <a:moveTo>
                    <a:pt x="14" y="122"/>
                  </a:moveTo>
                  <a:cubicBezTo>
                    <a:pt x="21" y="119"/>
                    <a:pt x="26" y="117"/>
                    <a:pt x="32" y="114"/>
                  </a:cubicBezTo>
                  <a:cubicBezTo>
                    <a:pt x="30" y="111"/>
                    <a:pt x="30" y="111"/>
                    <a:pt x="30" y="111"/>
                  </a:cubicBezTo>
                  <a:cubicBezTo>
                    <a:pt x="23" y="101"/>
                    <a:pt x="19" y="88"/>
                    <a:pt x="19" y="74"/>
                  </a:cubicBezTo>
                  <a:cubicBezTo>
                    <a:pt x="19" y="43"/>
                    <a:pt x="37" y="18"/>
                    <a:pt x="60" y="18"/>
                  </a:cubicBezTo>
                  <a:cubicBezTo>
                    <a:pt x="78" y="18"/>
                    <a:pt x="93" y="34"/>
                    <a:pt x="99" y="56"/>
                  </a:cubicBezTo>
                  <a:cubicBezTo>
                    <a:pt x="99" y="57"/>
                    <a:pt x="100" y="63"/>
                    <a:pt x="97" y="71"/>
                  </a:cubicBezTo>
                  <a:cubicBezTo>
                    <a:pt x="96" y="73"/>
                    <a:pt x="96" y="73"/>
                    <a:pt x="96" y="73"/>
                  </a:cubicBezTo>
                  <a:cubicBezTo>
                    <a:pt x="99" y="77"/>
                    <a:pt x="102" y="81"/>
                    <a:pt x="107" y="86"/>
                  </a:cubicBezTo>
                  <a:cubicBezTo>
                    <a:pt x="108" y="86"/>
                    <a:pt x="109" y="87"/>
                    <a:pt x="110" y="88"/>
                  </a:cubicBezTo>
                  <a:cubicBezTo>
                    <a:pt x="114" y="80"/>
                    <a:pt x="114" y="80"/>
                    <a:pt x="114" y="80"/>
                  </a:cubicBezTo>
                  <a:cubicBezTo>
                    <a:pt x="120" y="65"/>
                    <a:pt x="118" y="54"/>
                    <a:pt x="117" y="52"/>
                  </a:cubicBezTo>
                  <a:cubicBezTo>
                    <a:pt x="110" y="21"/>
                    <a:pt x="87" y="0"/>
                    <a:pt x="60" y="0"/>
                  </a:cubicBezTo>
                  <a:cubicBezTo>
                    <a:pt x="27" y="0"/>
                    <a:pt x="0" y="33"/>
                    <a:pt x="0" y="74"/>
                  </a:cubicBezTo>
                  <a:cubicBezTo>
                    <a:pt x="0" y="92"/>
                    <a:pt x="5" y="108"/>
                    <a:pt x="14" y="121"/>
                  </a:cubicBezTo>
                  <a:lnTo>
                    <a:pt x="1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2" name="Freeform 122"/>
            <p:cNvSpPr/>
            <p:nvPr/>
          </p:nvSpPr>
          <p:spPr bwMode="auto">
            <a:xfrm>
              <a:off x="3523" y="2196"/>
              <a:ext cx="165" cy="100"/>
            </a:xfrm>
            <a:custGeom>
              <a:avLst/>
              <a:gdLst>
                <a:gd name="T0" fmla="*/ 91 w 91"/>
                <a:gd name="T1" fmla="*/ 14 h 55"/>
                <a:gd name="T2" fmla="*/ 78 w 91"/>
                <a:gd name="T3" fmla="*/ 0 h 55"/>
                <a:gd name="T4" fmla="*/ 73 w 91"/>
                <a:gd name="T5" fmla="*/ 4 h 55"/>
                <a:gd name="T6" fmla="*/ 6 w 91"/>
                <a:gd name="T7" fmla="*/ 37 h 55"/>
                <a:gd name="T8" fmla="*/ 1 w 91"/>
                <a:gd name="T9" fmla="*/ 42 h 55"/>
                <a:gd name="T10" fmla="*/ 1 w 91"/>
                <a:gd name="T11" fmla="*/ 49 h 55"/>
                <a:gd name="T12" fmla="*/ 10 w 91"/>
                <a:gd name="T13" fmla="*/ 55 h 55"/>
                <a:gd name="T14" fmla="*/ 13 w 91"/>
                <a:gd name="T15" fmla="*/ 55 h 55"/>
                <a:gd name="T16" fmla="*/ 86 w 91"/>
                <a:gd name="T17" fmla="*/ 19 h 55"/>
                <a:gd name="T18" fmla="*/ 91 w 91"/>
                <a:gd name="T19" fmla="*/ 1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55">
                  <a:moveTo>
                    <a:pt x="91" y="14"/>
                  </a:moveTo>
                  <a:cubicBezTo>
                    <a:pt x="86" y="10"/>
                    <a:pt x="81" y="5"/>
                    <a:pt x="78" y="0"/>
                  </a:cubicBezTo>
                  <a:cubicBezTo>
                    <a:pt x="73" y="4"/>
                    <a:pt x="73" y="4"/>
                    <a:pt x="73" y="4"/>
                  </a:cubicBezTo>
                  <a:cubicBezTo>
                    <a:pt x="55" y="17"/>
                    <a:pt x="37" y="26"/>
                    <a:pt x="6" y="37"/>
                  </a:cubicBezTo>
                  <a:cubicBezTo>
                    <a:pt x="4" y="38"/>
                    <a:pt x="2" y="40"/>
                    <a:pt x="1" y="42"/>
                  </a:cubicBezTo>
                  <a:cubicBezTo>
                    <a:pt x="0" y="44"/>
                    <a:pt x="0" y="47"/>
                    <a:pt x="1" y="49"/>
                  </a:cubicBezTo>
                  <a:cubicBezTo>
                    <a:pt x="2" y="53"/>
                    <a:pt x="6" y="55"/>
                    <a:pt x="10" y="55"/>
                  </a:cubicBezTo>
                  <a:cubicBezTo>
                    <a:pt x="11" y="55"/>
                    <a:pt x="12" y="55"/>
                    <a:pt x="13" y="55"/>
                  </a:cubicBezTo>
                  <a:cubicBezTo>
                    <a:pt x="46" y="42"/>
                    <a:pt x="66" y="33"/>
                    <a:pt x="86" y="19"/>
                  </a:cubicBezTo>
                  <a:lnTo>
                    <a:pt x="91"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3" name="Freeform 123"/>
            <p:cNvSpPr/>
            <p:nvPr/>
          </p:nvSpPr>
          <p:spPr bwMode="auto">
            <a:xfrm>
              <a:off x="3706" y="2024"/>
              <a:ext cx="162" cy="221"/>
            </a:xfrm>
            <a:custGeom>
              <a:avLst/>
              <a:gdLst>
                <a:gd name="T0" fmla="*/ 13 w 89"/>
                <a:gd name="T1" fmla="*/ 23 h 122"/>
                <a:gd name="T2" fmla="*/ 15 w 89"/>
                <a:gd name="T3" fmla="*/ 22 h 122"/>
                <a:gd name="T4" fmla="*/ 29 w 89"/>
                <a:gd name="T5" fmla="*/ 19 h 122"/>
                <a:gd name="T6" fmla="*/ 70 w 89"/>
                <a:gd name="T7" fmla="*/ 74 h 122"/>
                <a:gd name="T8" fmla="*/ 60 w 89"/>
                <a:gd name="T9" fmla="*/ 110 h 122"/>
                <a:gd name="T10" fmla="*/ 57 w 89"/>
                <a:gd name="T11" fmla="*/ 115 h 122"/>
                <a:gd name="T12" fmla="*/ 75 w 89"/>
                <a:gd name="T13" fmla="*/ 122 h 122"/>
                <a:gd name="T14" fmla="*/ 76 w 89"/>
                <a:gd name="T15" fmla="*/ 119 h 122"/>
                <a:gd name="T16" fmla="*/ 89 w 89"/>
                <a:gd name="T17" fmla="*/ 74 h 122"/>
                <a:gd name="T18" fmla="*/ 29 w 89"/>
                <a:gd name="T19" fmla="*/ 0 h 122"/>
                <a:gd name="T20" fmla="*/ 6 w 89"/>
                <a:gd name="T21" fmla="*/ 5 h 122"/>
                <a:gd name="T22" fmla="*/ 0 w 89"/>
                <a:gd name="T23" fmla="*/ 9 h 122"/>
                <a:gd name="T24" fmla="*/ 13 w 89"/>
                <a:gd name="T25" fmla="*/ 2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2">
                  <a:moveTo>
                    <a:pt x="13" y="23"/>
                  </a:moveTo>
                  <a:cubicBezTo>
                    <a:pt x="15" y="22"/>
                    <a:pt x="15" y="22"/>
                    <a:pt x="15" y="22"/>
                  </a:cubicBezTo>
                  <a:cubicBezTo>
                    <a:pt x="20" y="20"/>
                    <a:pt x="24" y="19"/>
                    <a:pt x="29" y="19"/>
                  </a:cubicBezTo>
                  <a:cubicBezTo>
                    <a:pt x="51" y="19"/>
                    <a:pt x="70" y="44"/>
                    <a:pt x="70" y="74"/>
                  </a:cubicBezTo>
                  <a:cubicBezTo>
                    <a:pt x="70" y="87"/>
                    <a:pt x="66" y="100"/>
                    <a:pt x="60" y="110"/>
                  </a:cubicBezTo>
                  <a:cubicBezTo>
                    <a:pt x="57" y="115"/>
                    <a:pt x="57" y="115"/>
                    <a:pt x="57" y="115"/>
                  </a:cubicBezTo>
                  <a:cubicBezTo>
                    <a:pt x="62" y="117"/>
                    <a:pt x="68" y="119"/>
                    <a:pt x="75" y="122"/>
                  </a:cubicBezTo>
                  <a:cubicBezTo>
                    <a:pt x="76" y="119"/>
                    <a:pt x="76" y="119"/>
                    <a:pt x="76" y="119"/>
                  </a:cubicBezTo>
                  <a:cubicBezTo>
                    <a:pt x="84" y="106"/>
                    <a:pt x="89" y="90"/>
                    <a:pt x="89" y="74"/>
                  </a:cubicBezTo>
                  <a:cubicBezTo>
                    <a:pt x="89" y="33"/>
                    <a:pt x="62" y="0"/>
                    <a:pt x="29" y="0"/>
                  </a:cubicBezTo>
                  <a:cubicBezTo>
                    <a:pt x="21" y="0"/>
                    <a:pt x="13" y="2"/>
                    <a:pt x="6" y="5"/>
                  </a:cubicBezTo>
                  <a:cubicBezTo>
                    <a:pt x="0" y="9"/>
                    <a:pt x="0" y="9"/>
                    <a:pt x="0" y="9"/>
                  </a:cubicBezTo>
                  <a:cubicBezTo>
                    <a:pt x="5" y="13"/>
                    <a:pt x="9" y="18"/>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sp>
          <p:nvSpPr>
            <p:cNvPr id="124" name="Freeform 124"/>
            <p:cNvSpPr/>
            <p:nvPr/>
          </p:nvSpPr>
          <p:spPr bwMode="auto">
            <a:xfrm>
              <a:off x="3643" y="2080"/>
              <a:ext cx="228" cy="216"/>
            </a:xfrm>
            <a:custGeom>
              <a:avLst/>
              <a:gdLst>
                <a:gd name="T0" fmla="*/ 125 w 126"/>
                <a:gd name="T1" fmla="*/ 106 h 119"/>
                <a:gd name="T2" fmla="*/ 120 w 126"/>
                <a:gd name="T3" fmla="*/ 101 h 119"/>
                <a:gd name="T4" fmla="*/ 50 w 126"/>
                <a:gd name="T5" fmla="*/ 66 h 119"/>
                <a:gd name="T6" fmla="*/ 49 w 126"/>
                <a:gd name="T7" fmla="*/ 66 h 119"/>
                <a:gd name="T8" fmla="*/ 46 w 126"/>
                <a:gd name="T9" fmla="*/ 63 h 119"/>
                <a:gd name="T10" fmla="*/ 43 w 126"/>
                <a:gd name="T11" fmla="*/ 61 h 119"/>
                <a:gd name="T12" fmla="*/ 41 w 126"/>
                <a:gd name="T13" fmla="*/ 59 h 119"/>
                <a:gd name="T14" fmla="*/ 41 w 126"/>
                <a:gd name="T15" fmla="*/ 59 h 119"/>
                <a:gd name="T16" fmla="*/ 37 w 126"/>
                <a:gd name="T17" fmla="*/ 56 h 119"/>
                <a:gd name="T18" fmla="*/ 37 w 126"/>
                <a:gd name="T19" fmla="*/ 55 h 119"/>
                <a:gd name="T20" fmla="*/ 34 w 126"/>
                <a:gd name="T21" fmla="*/ 53 h 119"/>
                <a:gd name="T22" fmla="*/ 33 w 126"/>
                <a:gd name="T23" fmla="*/ 52 h 119"/>
                <a:gd name="T24" fmla="*/ 31 w 126"/>
                <a:gd name="T25" fmla="*/ 49 h 119"/>
                <a:gd name="T26" fmla="*/ 31 w 126"/>
                <a:gd name="T27" fmla="*/ 48 h 119"/>
                <a:gd name="T28" fmla="*/ 28 w 126"/>
                <a:gd name="T29" fmla="*/ 45 h 119"/>
                <a:gd name="T30" fmla="*/ 28 w 126"/>
                <a:gd name="T31" fmla="*/ 45 h 119"/>
                <a:gd name="T32" fmla="*/ 27 w 126"/>
                <a:gd name="T33" fmla="*/ 42 h 119"/>
                <a:gd name="T34" fmla="*/ 27 w 126"/>
                <a:gd name="T35" fmla="*/ 42 h 119"/>
                <a:gd name="T36" fmla="*/ 25 w 126"/>
                <a:gd name="T37" fmla="*/ 26 h 119"/>
                <a:gd name="T38" fmla="*/ 27 w 126"/>
                <a:gd name="T39" fmla="*/ 18 h 119"/>
                <a:gd name="T40" fmla="*/ 27 w 126"/>
                <a:gd name="T41" fmla="*/ 18 h 119"/>
                <a:gd name="T42" fmla="*/ 14 w 126"/>
                <a:gd name="T43" fmla="*/ 0 h 119"/>
                <a:gd name="T44" fmla="*/ 11 w 126"/>
                <a:gd name="T45" fmla="*/ 9 h 119"/>
                <a:gd name="T46" fmla="*/ 6 w 126"/>
                <a:gd name="T47" fmla="*/ 22 h 119"/>
                <a:gd name="T48" fmla="*/ 29 w 126"/>
                <a:gd name="T49" fmla="*/ 74 h 119"/>
                <a:gd name="T50" fmla="*/ 114 w 126"/>
                <a:gd name="T51" fmla="*/ 119 h 119"/>
                <a:gd name="T52" fmla="*/ 117 w 126"/>
                <a:gd name="T53" fmla="*/ 119 h 119"/>
                <a:gd name="T54" fmla="*/ 126 w 126"/>
                <a:gd name="T55" fmla="*/ 113 h 119"/>
                <a:gd name="T56" fmla="*/ 125 w 126"/>
                <a:gd name="T57" fmla="*/ 10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6" h="119">
                  <a:moveTo>
                    <a:pt x="125" y="106"/>
                  </a:moveTo>
                  <a:cubicBezTo>
                    <a:pt x="124" y="104"/>
                    <a:pt x="122" y="102"/>
                    <a:pt x="120" y="101"/>
                  </a:cubicBezTo>
                  <a:cubicBezTo>
                    <a:pt x="88" y="89"/>
                    <a:pt x="69" y="80"/>
                    <a:pt x="50" y="66"/>
                  </a:cubicBezTo>
                  <a:cubicBezTo>
                    <a:pt x="49" y="66"/>
                    <a:pt x="49" y="66"/>
                    <a:pt x="49" y="66"/>
                  </a:cubicBezTo>
                  <a:cubicBezTo>
                    <a:pt x="49" y="66"/>
                    <a:pt x="48" y="64"/>
                    <a:pt x="46" y="63"/>
                  </a:cubicBezTo>
                  <a:cubicBezTo>
                    <a:pt x="45" y="62"/>
                    <a:pt x="44" y="61"/>
                    <a:pt x="43" y="61"/>
                  </a:cubicBezTo>
                  <a:cubicBezTo>
                    <a:pt x="42" y="60"/>
                    <a:pt x="41" y="59"/>
                    <a:pt x="41" y="59"/>
                  </a:cubicBezTo>
                  <a:cubicBezTo>
                    <a:pt x="41" y="59"/>
                    <a:pt x="41" y="59"/>
                    <a:pt x="41" y="59"/>
                  </a:cubicBezTo>
                  <a:cubicBezTo>
                    <a:pt x="40" y="58"/>
                    <a:pt x="38" y="57"/>
                    <a:pt x="37" y="56"/>
                  </a:cubicBezTo>
                  <a:cubicBezTo>
                    <a:pt x="37" y="56"/>
                    <a:pt x="37" y="55"/>
                    <a:pt x="37" y="55"/>
                  </a:cubicBezTo>
                  <a:cubicBezTo>
                    <a:pt x="36" y="54"/>
                    <a:pt x="35" y="53"/>
                    <a:pt x="34" y="53"/>
                  </a:cubicBezTo>
                  <a:cubicBezTo>
                    <a:pt x="34" y="52"/>
                    <a:pt x="34" y="52"/>
                    <a:pt x="33" y="52"/>
                  </a:cubicBezTo>
                  <a:cubicBezTo>
                    <a:pt x="32" y="51"/>
                    <a:pt x="32" y="50"/>
                    <a:pt x="31" y="49"/>
                  </a:cubicBezTo>
                  <a:cubicBezTo>
                    <a:pt x="31" y="49"/>
                    <a:pt x="31" y="48"/>
                    <a:pt x="31" y="48"/>
                  </a:cubicBezTo>
                  <a:cubicBezTo>
                    <a:pt x="30" y="47"/>
                    <a:pt x="29" y="46"/>
                    <a:pt x="28" y="45"/>
                  </a:cubicBezTo>
                  <a:cubicBezTo>
                    <a:pt x="28" y="45"/>
                    <a:pt x="28" y="45"/>
                    <a:pt x="28" y="45"/>
                  </a:cubicBezTo>
                  <a:cubicBezTo>
                    <a:pt x="27" y="42"/>
                    <a:pt x="27" y="42"/>
                    <a:pt x="27" y="42"/>
                  </a:cubicBezTo>
                  <a:cubicBezTo>
                    <a:pt x="27" y="42"/>
                    <a:pt x="27" y="42"/>
                    <a:pt x="27" y="42"/>
                  </a:cubicBezTo>
                  <a:cubicBezTo>
                    <a:pt x="23" y="33"/>
                    <a:pt x="25" y="26"/>
                    <a:pt x="25" y="26"/>
                  </a:cubicBezTo>
                  <a:cubicBezTo>
                    <a:pt x="25" y="24"/>
                    <a:pt x="26" y="21"/>
                    <a:pt x="27" y="18"/>
                  </a:cubicBezTo>
                  <a:cubicBezTo>
                    <a:pt x="27" y="18"/>
                    <a:pt x="27" y="18"/>
                    <a:pt x="27" y="18"/>
                  </a:cubicBezTo>
                  <a:cubicBezTo>
                    <a:pt x="24" y="10"/>
                    <a:pt x="20" y="4"/>
                    <a:pt x="14" y="0"/>
                  </a:cubicBezTo>
                  <a:cubicBezTo>
                    <a:pt x="11" y="9"/>
                    <a:pt x="11" y="9"/>
                    <a:pt x="11" y="9"/>
                  </a:cubicBezTo>
                  <a:cubicBezTo>
                    <a:pt x="9" y="13"/>
                    <a:pt x="7" y="18"/>
                    <a:pt x="6" y="22"/>
                  </a:cubicBezTo>
                  <a:cubicBezTo>
                    <a:pt x="6" y="23"/>
                    <a:pt x="0" y="51"/>
                    <a:pt x="29" y="74"/>
                  </a:cubicBezTo>
                  <a:cubicBezTo>
                    <a:pt x="54" y="93"/>
                    <a:pt x="75" y="104"/>
                    <a:pt x="114" y="119"/>
                  </a:cubicBezTo>
                  <a:cubicBezTo>
                    <a:pt x="115" y="119"/>
                    <a:pt x="116" y="119"/>
                    <a:pt x="117" y="119"/>
                  </a:cubicBezTo>
                  <a:cubicBezTo>
                    <a:pt x="121" y="119"/>
                    <a:pt x="124" y="117"/>
                    <a:pt x="126" y="113"/>
                  </a:cubicBezTo>
                  <a:cubicBezTo>
                    <a:pt x="126" y="111"/>
                    <a:pt x="126" y="108"/>
                    <a:pt x="12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panose="02000000000000000000"/>
                <a:ea typeface="+mn-ea"/>
                <a:cs typeface="+mn-cs"/>
              </a:endParaRPr>
            </a:p>
          </p:txBody>
        </p:sp>
      </p:grpSp>
      <p:sp>
        <p:nvSpPr>
          <p:cNvPr id="126"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panose="02000000000000000000"/>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panose="02000000000000000000"/>
              <a:ea typeface="+mn-ea"/>
              <a:cs typeface="+mn-cs"/>
              <a:sym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4294" y="1582008"/>
            <a:ext cx="1223413" cy="1323439"/>
          </a:xfrm>
          <a:prstGeom prst="rect">
            <a:avLst/>
          </a:prstGeom>
          <a:noFill/>
        </p:spPr>
        <p:txBody>
          <a:bodyPr wrap="none" rtlCol="0">
            <a:spAutoFit/>
          </a:bodyPr>
          <a:lstStyle/>
          <a:p>
            <a:pPr algn="ctr"/>
            <a:r>
              <a:rPr lang="en-US" altLang="zh-CN" sz="8000" b="1" dirty="0" smtClean="0">
                <a:solidFill>
                  <a:schemeClr val="accent1"/>
                </a:solidFill>
              </a:rPr>
              <a:t>01</a:t>
            </a:r>
            <a:endParaRPr lang="zh-CN" altLang="en-US" sz="8000" b="1" dirty="0">
              <a:solidFill>
                <a:schemeClr val="accent1"/>
              </a:solidFill>
            </a:endParaRPr>
          </a:p>
        </p:txBody>
      </p:sp>
      <p:sp>
        <p:nvSpPr>
          <p:cNvPr id="4" name="文本框 56"/>
          <p:cNvSpPr txBox="1">
            <a:spLocks noChangeArrowheads="1"/>
          </p:cNvSpPr>
          <p:nvPr/>
        </p:nvSpPr>
        <p:spPr bwMode="auto">
          <a:xfrm>
            <a:off x="2916307" y="3885738"/>
            <a:ext cx="63593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r>
              <a:rPr lang="zh-CN" altLang="en-US" sz="4400" b="1" dirty="0">
                <a:solidFill>
                  <a:schemeClr val="accent1"/>
                </a:solidFill>
                <a:latin typeface="+mn-lt"/>
                <a:ea typeface="+mn-ea"/>
                <a:cs typeface="+mn-ea"/>
                <a:sym typeface="+mn-lt"/>
              </a:rPr>
              <a:t>项目背景简介</a:t>
            </a:r>
          </a:p>
        </p:txBody>
      </p:sp>
      <p:sp>
        <p:nvSpPr>
          <p:cNvPr id="5" name="文本框 56"/>
          <p:cNvSpPr txBox="1">
            <a:spLocks noChangeArrowheads="1"/>
          </p:cNvSpPr>
          <p:nvPr/>
        </p:nvSpPr>
        <p:spPr bwMode="auto">
          <a:xfrm>
            <a:off x="2834640" y="4724745"/>
            <a:ext cx="652272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arcu</a:t>
            </a:r>
            <a:endPar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项目背景简介</a:t>
            </a:r>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29" name="Group 28"/>
          <p:cNvGrpSpPr/>
          <p:nvPr/>
        </p:nvGrpSpPr>
        <p:grpSpPr>
          <a:xfrm>
            <a:off x="1416462" y="4567463"/>
            <a:ext cx="2568220" cy="1299554"/>
            <a:chOff x="1353642" y="5220347"/>
            <a:chExt cx="2568220" cy="1299554"/>
          </a:xfrm>
        </p:grpSpPr>
        <p:grpSp>
          <p:nvGrpSpPr>
            <p:cNvPr id="30" name="Group 29"/>
            <p:cNvGrpSpPr>
              <a:grpSpLocks noChangeAspect="1"/>
            </p:cNvGrpSpPr>
            <p:nvPr/>
          </p:nvGrpSpPr>
          <p:grpSpPr>
            <a:xfrm>
              <a:off x="1985273" y="6245896"/>
              <a:ext cx="1260000" cy="274005"/>
              <a:chOff x="7996440" y="5565810"/>
              <a:chExt cx="1535341" cy="333884"/>
            </a:xfrm>
          </p:grpSpPr>
          <p:grpSp>
            <p:nvGrpSpPr>
              <p:cNvPr id="33" name="Group 32"/>
              <p:cNvGrpSpPr/>
              <p:nvPr/>
            </p:nvGrpSpPr>
            <p:grpSpPr>
              <a:xfrm>
                <a:off x="8797411" y="5565810"/>
                <a:ext cx="333884" cy="333884"/>
                <a:chOff x="3380029" y="1565817"/>
                <a:chExt cx="914400" cy="914400"/>
              </a:xfrm>
            </p:grpSpPr>
            <p:sp>
              <p:nvSpPr>
                <p:cNvPr id="45" name="Oval 79"/>
                <p:cNvSpPr>
                  <a:spLocks noChangeArrowheads="1"/>
                </p:cNvSpPr>
                <p:nvPr/>
              </p:nvSpPr>
              <p:spPr bwMode="invGray">
                <a:xfrm>
                  <a:off x="3380029" y="1565817"/>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46" name="Freeform 80"/>
                <p:cNvSpPr/>
                <p:nvPr/>
              </p:nvSpPr>
              <p:spPr bwMode="invGray">
                <a:xfrm>
                  <a:off x="3617642" y="1732915"/>
                  <a:ext cx="427704" cy="571294"/>
                </a:xfrm>
                <a:custGeom>
                  <a:avLst/>
                  <a:gdLst>
                    <a:gd name="T0" fmla="*/ 150 w 181"/>
                    <a:gd name="T1" fmla="*/ 181 h 241"/>
                    <a:gd name="T2" fmla="*/ 91 w 181"/>
                    <a:gd name="T3" fmla="*/ 181 h 241"/>
                    <a:gd name="T4" fmla="*/ 69 w 181"/>
                    <a:gd name="T5" fmla="*/ 172 h 241"/>
                    <a:gd name="T6" fmla="*/ 61 w 181"/>
                    <a:gd name="T7" fmla="*/ 151 h 241"/>
                    <a:gd name="T8" fmla="*/ 61 w 181"/>
                    <a:gd name="T9" fmla="*/ 121 h 241"/>
                    <a:gd name="T10" fmla="*/ 150 w 181"/>
                    <a:gd name="T11" fmla="*/ 121 h 241"/>
                    <a:gd name="T12" fmla="*/ 172 w 181"/>
                    <a:gd name="T13" fmla="*/ 112 h 241"/>
                    <a:gd name="T14" fmla="*/ 181 w 181"/>
                    <a:gd name="T15" fmla="*/ 91 h 241"/>
                    <a:gd name="T16" fmla="*/ 172 w 181"/>
                    <a:gd name="T17" fmla="*/ 69 h 241"/>
                    <a:gd name="T18" fmla="*/ 150 w 181"/>
                    <a:gd name="T19" fmla="*/ 60 h 241"/>
                    <a:gd name="T20" fmla="*/ 61 w 181"/>
                    <a:gd name="T21" fmla="*/ 60 h 241"/>
                    <a:gd name="T22" fmla="*/ 61 w 181"/>
                    <a:gd name="T23" fmla="*/ 30 h 241"/>
                    <a:gd name="T24" fmla="*/ 52 w 181"/>
                    <a:gd name="T25" fmla="*/ 9 h 241"/>
                    <a:gd name="T26" fmla="*/ 31 w 181"/>
                    <a:gd name="T27" fmla="*/ 0 h 241"/>
                    <a:gd name="T28" fmla="*/ 9 w 181"/>
                    <a:gd name="T29" fmla="*/ 9 h 241"/>
                    <a:gd name="T30" fmla="*/ 0 w 181"/>
                    <a:gd name="T31" fmla="*/ 30 h 241"/>
                    <a:gd name="T32" fmla="*/ 0 w 181"/>
                    <a:gd name="T33" fmla="*/ 151 h 241"/>
                    <a:gd name="T34" fmla="*/ 27 w 181"/>
                    <a:gd name="T35" fmla="*/ 215 h 241"/>
                    <a:gd name="T36" fmla="*/ 91 w 181"/>
                    <a:gd name="T37" fmla="*/ 241 h 241"/>
                    <a:gd name="T38" fmla="*/ 150 w 181"/>
                    <a:gd name="T39" fmla="*/ 241 h 241"/>
                    <a:gd name="T40" fmla="*/ 172 w 181"/>
                    <a:gd name="T41" fmla="*/ 232 h 241"/>
                    <a:gd name="T42" fmla="*/ 181 w 181"/>
                    <a:gd name="T43" fmla="*/ 211 h 241"/>
                    <a:gd name="T44" fmla="*/ 172 w 181"/>
                    <a:gd name="T45" fmla="*/ 190 h 241"/>
                    <a:gd name="T46" fmla="*/ 150 w 181"/>
                    <a:gd name="T47" fmla="*/ 18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241">
                      <a:moveTo>
                        <a:pt x="150" y="181"/>
                      </a:moveTo>
                      <a:cubicBezTo>
                        <a:pt x="91" y="181"/>
                        <a:pt x="91" y="181"/>
                        <a:pt x="91" y="181"/>
                      </a:cubicBezTo>
                      <a:cubicBezTo>
                        <a:pt x="82" y="181"/>
                        <a:pt x="75" y="178"/>
                        <a:pt x="69" y="172"/>
                      </a:cubicBezTo>
                      <a:cubicBezTo>
                        <a:pt x="64" y="166"/>
                        <a:pt x="61" y="159"/>
                        <a:pt x="61" y="151"/>
                      </a:cubicBezTo>
                      <a:cubicBezTo>
                        <a:pt x="61" y="121"/>
                        <a:pt x="61" y="121"/>
                        <a:pt x="61" y="121"/>
                      </a:cubicBezTo>
                      <a:cubicBezTo>
                        <a:pt x="150" y="121"/>
                        <a:pt x="150" y="121"/>
                        <a:pt x="150" y="121"/>
                      </a:cubicBezTo>
                      <a:cubicBezTo>
                        <a:pt x="159" y="121"/>
                        <a:pt x="166" y="118"/>
                        <a:pt x="172" y="112"/>
                      </a:cubicBezTo>
                      <a:cubicBezTo>
                        <a:pt x="178" y="106"/>
                        <a:pt x="181" y="99"/>
                        <a:pt x="181" y="91"/>
                      </a:cubicBezTo>
                      <a:cubicBezTo>
                        <a:pt x="181" y="82"/>
                        <a:pt x="178" y="75"/>
                        <a:pt x="172" y="69"/>
                      </a:cubicBezTo>
                      <a:cubicBezTo>
                        <a:pt x="166" y="63"/>
                        <a:pt x="159" y="60"/>
                        <a:pt x="150" y="60"/>
                      </a:cubicBezTo>
                      <a:cubicBezTo>
                        <a:pt x="61" y="60"/>
                        <a:pt x="61" y="60"/>
                        <a:pt x="61" y="60"/>
                      </a:cubicBezTo>
                      <a:cubicBezTo>
                        <a:pt x="61" y="30"/>
                        <a:pt x="61" y="30"/>
                        <a:pt x="61" y="30"/>
                      </a:cubicBezTo>
                      <a:cubicBezTo>
                        <a:pt x="61" y="22"/>
                        <a:pt x="58" y="15"/>
                        <a:pt x="52" y="9"/>
                      </a:cubicBezTo>
                      <a:cubicBezTo>
                        <a:pt x="46" y="3"/>
                        <a:pt x="39" y="0"/>
                        <a:pt x="31" y="0"/>
                      </a:cubicBezTo>
                      <a:cubicBezTo>
                        <a:pt x="22" y="0"/>
                        <a:pt x="15" y="3"/>
                        <a:pt x="9" y="9"/>
                      </a:cubicBezTo>
                      <a:cubicBezTo>
                        <a:pt x="3" y="15"/>
                        <a:pt x="0" y="22"/>
                        <a:pt x="0" y="30"/>
                      </a:cubicBezTo>
                      <a:cubicBezTo>
                        <a:pt x="0" y="151"/>
                        <a:pt x="0" y="151"/>
                        <a:pt x="0" y="151"/>
                      </a:cubicBezTo>
                      <a:cubicBezTo>
                        <a:pt x="0" y="176"/>
                        <a:pt x="9" y="197"/>
                        <a:pt x="27" y="215"/>
                      </a:cubicBezTo>
                      <a:cubicBezTo>
                        <a:pt x="44" y="232"/>
                        <a:pt x="66" y="241"/>
                        <a:pt x="91" y="241"/>
                      </a:cubicBezTo>
                      <a:cubicBezTo>
                        <a:pt x="150" y="241"/>
                        <a:pt x="150" y="241"/>
                        <a:pt x="150" y="241"/>
                      </a:cubicBezTo>
                      <a:cubicBezTo>
                        <a:pt x="159" y="241"/>
                        <a:pt x="166" y="238"/>
                        <a:pt x="172" y="232"/>
                      </a:cubicBezTo>
                      <a:cubicBezTo>
                        <a:pt x="178" y="226"/>
                        <a:pt x="181" y="219"/>
                        <a:pt x="181" y="211"/>
                      </a:cubicBezTo>
                      <a:cubicBezTo>
                        <a:pt x="181" y="203"/>
                        <a:pt x="178" y="196"/>
                        <a:pt x="172" y="190"/>
                      </a:cubicBezTo>
                      <a:cubicBezTo>
                        <a:pt x="166" y="184"/>
                        <a:pt x="159" y="181"/>
                        <a:pt x="150" y="181"/>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34" name="Group 33"/>
              <p:cNvGrpSpPr/>
              <p:nvPr/>
            </p:nvGrpSpPr>
            <p:grpSpPr bwMode="invGray">
              <a:xfrm>
                <a:off x="9197897" y="5565810"/>
                <a:ext cx="333884" cy="333884"/>
                <a:chOff x="6243638" y="9424987"/>
                <a:chExt cx="885825" cy="884238"/>
              </a:xfrm>
            </p:grpSpPr>
            <p:sp>
              <p:nvSpPr>
                <p:cNvPr id="43" name="Oval 186"/>
                <p:cNvSpPr>
                  <a:spLocks noChangeArrowheads="1"/>
                </p:cNvSpPr>
                <p:nvPr/>
              </p:nvSpPr>
              <p:spPr bwMode="invGray">
                <a:xfrm>
                  <a:off x="6243638" y="9424987"/>
                  <a:ext cx="885825" cy="884238"/>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44" name="Freeform 187"/>
                <p:cNvSpPr>
                  <a:spLocks noEditPoints="1"/>
                </p:cNvSpPr>
                <p:nvPr/>
              </p:nvSpPr>
              <p:spPr bwMode="invGray">
                <a:xfrm>
                  <a:off x="6423025" y="9626600"/>
                  <a:ext cx="511175" cy="481013"/>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35" name="Group 34"/>
              <p:cNvGrpSpPr/>
              <p:nvPr/>
            </p:nvGrpSpPr>
            <p:grpSpPr>
              <a:xfrm>
                <a:off x="7996440" y="5565810"/>
                <a:ext cx="333886" cy="333884"/>
                <a:chOff x="398463" y="1550691"/>
                <a:chExt cx="914400" cy="914400"/>
              </a:xfrm>
            </p:grpSpPr>
            <p:sp>
              <p:nvSpPr>
                <p:cNvPr id="41" name="Oval 81"/>
                <p:cNvSpPr>
                  <a:spLocks noChangeArrowheads="1"/>
                </p:cNvSpPr>
                <p:nvPr/>
              </p:nvSpPr>
              <p:spPr bwMode="invGray">
                <a:xfrm>
                  <a:off x="398463"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42" name="Freeform 82"/>
                <p:cNvSpPr/>
                <p:nvPr/>
              </p:nvSpPr>
              <p:spPr bwMode="invGray">
                <a:xfrm>
                  <a:off x="714733" y="1732915"/>
                  <a:ext cx="267110" cy="571294"/>
                </a:xfrm>
                <a:custGeom>
                  <a:avLst/>
                  <a:gdLst>
                    <a:gd name="T0" fmla="*/ 75 w 113"/>
                    <a:gd name="T1" fmla="*/ 241 h 241"/>
                    <a:gd name="T2" fmla="*/ 25 w 113"/>
                    <a:gd name="T3" fmla="*/ 241 h 241"/>
                    <a:gd name="T4" fmla="*/ 25 w 113"/>
                    <a:gd name="T5" fmla="*/ 120 h 241"/>
                    <a:gd name="T6" fmla="*/ 0 w 113"/>
                    <a:gd name="T7" fmla="*/ 120 h 241"/>
                    <a:gd name="T8" fmla="*/ 0 w 113"/>
                    <a:gd name="T9" fmla="*/ 79 h 241"/>
                    <a:gd name="T10" fmla="*/ 25 w 113"/>
                    <a:gd name="T11" fmla="*/ 79 h 241"/>
                    <a:gd name="T12" fmla="*/ 25 w 113"/>
                    <a:gd name="T13" fmla="*/ 54 h 241"/>
                    <a:gd name="T14" fmla="*/ 79 w 113"/>
                    <a:gd name="T15" fmla="*/ 0 h 241"/>
                    <a:gd name="T16" fmla="*/ 113 w 113"/>
                    <a:gd name="T17" fmla="*/ 0 h 241"/>
                    <a:gd name="T18" fmla="*/ 113 w 113"/>
                    <a:gd name="T19" fmla="*/ 41 h 241"/>
                    <a:gd name="T20" fmla="*/ 92 w 113"/>
                    <a:gd name="T21" fmla="*/ 41 h 241"/>
                    <a:gd name="T22" fmla="*/ 75 w 113"/>
                    <a:gd name="T23" fmla="*/ 58 h 241"/>
                    <a:gd name="T24" fmla="*/ 75 w 113"/>
                    <a:gd name="T25" fmla="*/ 79 h 241"/>
                    <a:gd name="T26" fmla="*/ 113 w 113"/>
                    <a:gd name="T27" fmla="*/ 79 h 241"/>
                    <a:gd name="T28" fmla="*/ 109 w 113"/>
                    <a:gd name="T29" fmla="*/ 120 h 241"/>
                    <a:gd name="T30" fmla="*/ 75 w 113"/>
                    <a:gd name="T31" fmla="*/ 120 h 241"/>
                    <a:gd name="T32" fmla="*/ 75 w 113"/>
                    <a:gd name="T33"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241">
                      <a:moveTo>
                        <a:pt x="75" y="241"/>
                      </a:moveTo>
                      <a:cubicBezTo>
                        <a:pt x="25" y="241"/>
                        <a:pt x="25" y="241"/>
                        <a:pt x="25" y="241"/>
                      </a:cubicBezTo>
                      <a:cubicBezTo>
                        <a:pt x="25" y="120"/>
                        <a:pt x="25" y="120"/>
                        <a:pt x="25" y="120"/>
                      </a:cubicBezTo>
                      <a:cubicBezTo>
                        <a:pt x="0" y="120"/>
                        <a:pt x="0" y="120"/>
                        <a:pt x="0" y="120"/>
                      </a:cubicBezTo>
                      <a:cubicBezTo>
                        <a:pt x="0" y="79"/>
                        <a:pt x="0" y="79"/>
                        <a:pt x="0" y="79"/>
                      </a:cubicBezTo>
                      <a:cubicBezTo>
                        <a:pt x="25" y="79"/>
                        <a:pt x="25" y="79"/>
                        <a:pt x="25" y="79"/>
                      </a:cubicBezTo>
                      <a:cubicBezTo>
                        <a:pt x="25" y="54"/>
                        <a:pt x="25" y="54"/>
                        <a:pt x="25" y="54"/>
                      </a:cubicBezTo>
                      <a:cubicBezTo>
                        <a:pt x="25" y="20"/>
                        <a:pt x="39" y="0"/>
                        <a:pt x="79" y="0"/>
                      </a:cubicBezTo>
                      <a:cubicBezTo>
                        <a:pt x="113" y="0"/>
                        <a:pt x="113" y="0"/>
                        <a:pt x="113" y="0"/>
                      </a:cubicBezTo>
                      <a:cubicBezTo>
                        <a:pt x="113" y="41"/>
                        <a:pt x="113" y="41"/>
                        <a:pt x="113" y="41"/>
                      </a:cubicBezTo>
                      <a:cubicBezTo>
                        <a:pt x="92" y="41"/>
                        <a:pt x="92" y="41"/>
                        <a:pt x="92" y="41"/>
                      </a:cubicBezTo>
                      <a:cubicBezTo>
                        <a:pt x="76" y="41"/>
                        <a:pt x="75" y="47"/>
                        <a:pt x="75" y="58"/>
                      </a:cubicBezTo>
                      <a:cubicBezTo>
                        <a:pt x="75" y="79"/>
                        <a:pt x="75" y="79"/>
                        <a:pt x="75" y="79"/>
                      </a:cubicBezTo>
                      <a:cubicBezTo>
                        <a:pt x="113" y="79"/>
                        <a:pt x="113" y="79"/>
                        <a:pt x="113" y="79"/>
                      </a:cubicBezTo>
                      <a:cubicBezTo>
                        <a:pt x="109" y="120"/>
                        <a:pt x="109" y="120"/>
                        <a:pt x="109" y="120"/>
                      </a:cubicBezTo>
                      <a:cubicBezTo>
                        <a:pt x="75" y="120"/>
                        <a:pt x="75" y="120"/>
                        <a:pt x="75" y="120"/>
                      </a:cubicBezTo>
                      <a:lnTo>
                        <a:pt x="75" y="241"/>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36" name="Group 35"/>
              <p:cNvGrpSpPr/>
              <p:nvPr/>
            </p:nvGrpSpPr>
            <p:grpSpPr>
              <a:xfrm>
                <a:off x="8396925" y="5565810"/>
                <a:ext cx="333884" cy="333884"/>
                <a:chOff x="1889246" y="1550691"/>
                <a:chExt cx="914400" cy="914400"/>
              </a:xfrm>
            </p:grpSpPr>
            <p:sp>
              <p:nvSpPr>
                <p:cNvPr id="37" name="Oval 92"/>
                <p:cNvSpPr>
                  <a:spLocks noChangeArrowheads="1"/>
                </p:cNvSpPr>
                <p:nvPr/>
              </p:nvSpPr>
              <p:spPr bwMode="invGray">
                <a:xfrm>
                  <a:off x="1889246"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grpSp>
              <p:nvGrpSpPr>
                <p:cNvPr id="38" name="Group 37"/>
                <p:cNvGrpSpPr/>
                <p:nvPr/>
              </p:nvGrpSpPr>
              <p:grpSpPr>
                <a:xfrm>
                  <a:off x="2118665" y="1750614"/>
                  <a:ext cx="499807" cy="476865"/>
                  <a:chOff x="2118665" y="1750614"/>
                  <a:chExt cx="499807" cy="476865"/>
                </a:xfrm>
              </p:grpSpPr>
              <p:sp>
                <p:nvSpPr>
                  <p:cNvPr id="39" name="Freeform 93"/>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sp>
                <p:nvSpPr>
                  <p:cNvPr id="40" name="Freeform 94"/>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grpSp>
        <p:sp>
          <p:nvSpPr>
            <p:cNvPr id="31" name="TextBox 30"/>
            <p:cNvSpPr txBox="1"/>
            <p:nvPr/>
          </p:nvSpPr>
          <p:spPr>
            <a:xfrm>
              <a:off x="1353642" y="5498628"/>
              <a:ext cx="2568220" cy="646331"/>
            </a:xfrm>
            <a:prstGeom prst="rect">
              <a:avLst/>
            </a:prstGeom>
            <a:noFill/>
          </p:spPr>
          <p:txBody>
            <a:bodyPr wrap="square" rtlCol="0">
              <a:spAutoFit/>
            </a:bodyPr>
            <a:lstStyle/>
            <a:p>
              <a:pPr algn="ctr"/>
              <a:r>
                <a:rPr lang="en-US" sz="1200" dirty="0">
                  <a:latin typeface="Lato Light" panose="020F0502020204030203" charset="0"/>
                  <a:ea typeface="Lato Light" panose="020F0502020204030203" charset="0"/>
                  <a:cs typeface="Lato Light" panose="020F0502020204030203" charset="0"/>
                </a:rPr>
                <a:t>Entrepreneurial activities differ substantially </a:t>
              </a:r>
              <a:r>
                <a:rPr lang="en-US" sz="1200" dirty="0" smtClean="0">
                  <a:latin typeface="Lato Light" panose="020F0502020204030203" charset="0"/>
                  <a:ea typeface="Lato Light" panose="020F0502020204030203" charset="0"/>
                  <a:cs typeface="Lato Light" panose="020F0502020204030203" charset="0"/>
                </a:rPr>
                <a:t>depending on the type of</a:t>
              </a:r>
              <a:endParaRPr lang="en-US" sz="1200" dirty="0">
                <a:latin typeface="Lato Light" panose="020F0502020204030203" charset="0"/>
                <a:ea typeface="Lato Light" panose="020F0502020204030203" charset="0"/>
                <a:cs typeface="Lato Light" panose="020F0502020204030203" charset="0"/>
              </a:endParaRPr>
            </a:p>
          </p:txBody>
        </p:sp>
        <p:sp>
          <p:nvSpPr>
            <p:cNvPr id="32" name="Rectangle 31"/>
            <p:cNvSpPr/>
            <p:nvPr/>
          </p:nvSpPr>
          <p:spPr>
            <a:xfrm>
              <a:off x="1651324" y="5220347"/>
              <a:ext cx="1999265" cy="307777"/>
            </a:xfrm>
            <a:prstGeom prst="rect">
              <a:avLst/>
            </a:prstGeom>
          </p:spPr>
          <p:txBody>
            <a:bodyPr wrap="none">
              <a:spAutoFit/>
            </a:bodyPr>
            <a:lstStyle/>
            <a:p>
              <a:r>
                <a:rPr lang="en-US" sz="1400" b="1" spc="600" dirty="0" smtClean="0">
                  <a:solidFill>
                    <a:schemeClr val="tx2"/>
                  </a:solidFill>
                  <a:latin typeface="Montserrat" charset="0"/>
                  <a:ea typeface="Montserrat" charset="0"/>
                  <a:cs typeface="Montserrat" charset="0"/>
                </a:rPr>
                <a:t>TITLE HERE</a:t>
              </a:r>
              <a:endParaRPr lang="en-US" sz="1400" b="1" spc="600" dirty="0">
                <a:solidFill>
                  <a:schemeClr val="tx2"/>
                </a:solidFill>
                <a:latin typeface="Montserrat" charset="0"/>
                <a:ea typeface="Montserrat" charset="0"/>
                <a:cs typeface="Montserrat" charset="0"/>
              </a:endParaRPr>
            </a:p>
          </p:txBody>
        </p:sp>
      </p:grpSp>
      <p:grpSp>
        <p:nvGrpSpPr>
          <p:cNvPr id="47" name="Group 46"/>
          <p:cNvGrpSpPr/>
          <p:nvPr/>
        </p:nvGrpSpPr>
        <p:grpSpPr>
          <a:xfrm>
            <a:off x="4728016" y="4567463"/>
            <a:ext cx="2524602" cy="1299554"/>
            <a:chOff x="1375451" y="5220347"/>
            <a:chExt cx="2524602" cy="1299554"/>
          </a:xfrm>
        </p:grpSpPr>
        <p:grpSp>
          <p:nvGrpSpPr>
            <p:cNvPr id="48" name="Group 47"/>
            <p:cNvGrpSpPr>
              <a:grpSpLocks noChangeAspect="1"/>
            </p:cNvGrpSpPr>
            <p:nvPr/>
          </p:nvGrpSpPr>
          <p:grpSpPr>
            <a:xfrm>
              <a:off x="1985273" y="6245896"/>
              <a:ext cx="1260000" cy="274005"/>
              <a:chOff x="7996440" y="5565810"/>
              <a:chExt cx="1535341" cy="333884"/>
            </a:xfrm>
          </p:grpSpPr>
          <p:grpSp>
            <p:nvGrpSpPr>
              <p:cNvPr id="51" name="Group 50"/>
              <p:cNvGrpSpPr/>
              <p:nvPr/>
            </p:nvGrpSpPr>
            <p:grpSpPr>
              <a:xfrm>
                <a:off x="8797411" y="5565810"/>
                <a:ext cx="333884" cy="333884"/>
                <a:chOff x="3380029" y="1565817"/>
                <a:chExt cx="914400" cy="914400"/>
              </a:xfrm>
            </p:grpSpPr>
            <p:sp>
              <p:nvSpPr>
                <p:cNvPr id="63" name="Oval 79"/>
                <p:cNvSpPr>
                  <a:spLocks noChangeArrowheads="1"/>
                </p:cNvSpPr>
                <p:nvPr/>
              </p:nvSpPr>
              <p:spPr bwMode="invGray">
                <a:xfrm>
                  <a:off x="3380029" y="1565817"/>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64" name="Freeform 80"/>
                <p:cNvSpPr/>
                <p:nvPr/>
              </p:nvSpPr>
              <p:spPr bwMode="invGray">
                <a:xfrm>
                  <a:off x="3617642" y="1732915"/>
                  <a:ext cx="427704" cy="571294"/>
                </a:xfrm>
                <a:custGeom>
                  <a:avLst/>
                  <a:gdLst>
                    <a:gd name="T0" fmla="*/ 150 w 181"/>
                    <a:gd name="T1" fmla="*/ 181 h 241"/>
                    <a:gd name="T2" fmla="*/ 91 w 181"/>
                    <a:gd name="T3" fmla="*/ 181 h 241"/>
                    <a:gd name="T4" fmla="*/ 69 w 181"/>
                    <a:gd name="T5" fmla="*/ 172 h 241"/>
                    <a:gd name="T6" fmla="*/ 61 w 181"/>
                    <a:gd name="T7" fmla="*/ 151 h 241"/>
                    <a:gd name="T8" fmla="*/ 61 w 181"/>
                    <a:gd name="T9" fmla="*/ 121 h 241"/>
                    <a:gd name="T10" fmla="*/ 150 w 181"/>
                    <a:gd name="T11" fmla="*/ 121 h 241"/>
                    <a:gd name="T12" fmla="*/ 172 w 181"/>
                    <a:gd name="T13" fmla="*/ 112 h 241"/>
                    <a:gd name="T14" fmla="*/ 181 w 181"/>
                    <a:gd name="T15" fmla="*/ 91 h 241"/>
                    <a:gd name="T16" fmla="*/ 172 w 181"/>
                    <a:gd name="T17" fmla="*/ 69 h 241"/>
                    <a:gd name="T18" fmla="*/ 150 w 181"/>
                    <a:gd name="T19" fmla="*/ 60 h 241"/>
                    <a:gd name="T20" fmla="*/ 61 w 181"/>
                    <a:gd name="T21" fmla="*/ 60 h 241"/>
                    <a:gd name="T22" fmla="*/ 61 w 181"/>
                    <a:gd name="T23" fmla="*/ 30 h 241"/>
                    <a:gd name="T24" fmla="*/ 52 w 181"/>
                    <a:gd name="T25" fmla="*/ 9 h 241"/>
                    <a:gd name="T26" fmla="*/ 31 w 181"/>
                    <a:gd name="T27" fmla="*/ 0 h 241"/>
                    <a:gd name="T28" fmla="*/ 9 w 181"/>
                    <a:gd name="T29" fmla="*/ 9 h 241"/>
                    <a:gd name="T30" fmla="*/ 0 w 181"/>
                    <a:gd name="T31" fmla="*/ 30 h 241"/>
                    <a:gd name="T32" fmla="*/ 0 w 181"/>
                    <a:gd name="T33" fmla="*/ 151 h 241"/>
                    <a:gd name="T34" fmla="*/ 27 w 181"/>
                    <a:gd name="T35" fmla="*/ 215 h 241"/>
                    <a:gd name="T36" fmla="*/ 91 w 181"/>
                    <a:gd name="T37" fmla="*/ 241 h 241"/>
                    <a:gd name="T38" fmla="*/ 150 w 181"/>
                    <a:gd name="T39" fmla="*/ 241 h 241"/>
                    <a:gd name="T40" fmla="*/ 172 w 181"/>
                    <a:gd name="T41" fmla="*/ 232 h 241"/>
                    <a:gd name="T42" fmla="*/ 181 w 181"/>
                    <a:gd name="T43" fmla="*/ 211 h 241"/>
                    <a:gd name="T44" fmla="*/ 172 w 181"/>
                    <a:gd name="T45" fmla="*/ 190 h 241"/>
                    <a:gd name="T46" fmla="*/ 150 w 181"/>
                    <a:gd name="T47" fmla="*/ 18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241">
                      <a:moveTo>
                        <a:pt x="150" y="181"/>
                      </a:moveTo>
                      <a:cubicBezTo>
                        <a:pt x="91" y="181"/>
                        <a:pt x="91" y="181"/>
                        <a:pt x="91" y="181"/>
                      </a:cubicBezTo>
                      <a:cubicBezTo>
                        <a:pt x="82" y="181"/>
                        <a:pt x="75" y="178"/>
                        <a:pt x="69" y="172"/>
                      </a:cubicBezTo>
                      <a:cubicBezTo>
                        <a:pt x="64" y="166"/>
                        <a:pt x="61" y="159"/>
                        <a:pt x="61" y="151"/>
                      </a:cubicBezTo>
                      <a:cubicBezTo>
                        <a:pt x="61" y="121"/>
                        <a:pt x="61" y="121"/>
                        <a:pt x="61" y="121"/>
                      </a:cubicBezTo>
                      <a:cubicBezTo>
                        <a:pt x="150" y="121"/>
                        <a:pt x="150" y="121"/>
                        <a:pt x="150" y="121"/>
                      </a:cubicBezTo>
                      <a:cubicBezTo>
                        <a:pt x="159" y="121"/>
                        <a:pt x="166" y="118"/>
                        <a:pt x="172" y="112"/>
                      </a:cubicBezTo>
                      <a:cubicBezTo>
                        <a:pt x="178" y="106"/>
                        <a:pt x="181" y="99"/>
                        <a:pt x="181" y="91"/>
                      </a:cubicBezTo>
                      <a:cubicBezTo>
                        <a:pt x="181" y="82"/>
                        <a:pt x="178" y="75"/>
                        <a:pt x="172" y="69"/>
                      </a:cubicBezTo>
                      <a:cubicBezTo>
                        <a:pt x="166" y="63"/>
                        <a:pt x="159" y="60"/>
                        <a:pt x="150" y="60"/>
                      </a:cubicBezTo>
                      <a:cubicBezTo>
                        <a:pt x="61" y="60"/>
                        <a:pt x="61" y="60"/>
                        <a:pt x="61" y="60"/>
                      </a:cubicBezTo>
                      <a:cubicBezTo>
                        <a:pt x="61" y="30"/>
                        <a:pt x="61" y="30"/>
                        <a:pt x="61" y="30"/>
                      </a:cubicBezTo>
                      <a:cubicBezTo>
                        <a:pt x="61" y="22"/>
                        <a:pt x="58" y="15"/>
                        <a:pt x="52" y="9"/>
                      </a:cubicBezTo>
                      <a:cubicBezTo>
                        <a:pt x="46" y="3"/>
                        <a:pt x="39" y="0"/>
                        <a:pt x="31" y="0"/>
                      </a:cubicBezTo>
                      <a:cubicBezTo>
                        <a:pt x="22" y="0"/>
                        <a:pt x="15" y="3"/>
                        <a:pt x="9" y="9"/>
                      </a:cubicBezTo>
                      <a:cubicBezTo>
                        <a:pt x="3" y="15"/>
                        <a:pt x="0" y="22"/>
                        <a:pt x="0" y="30"/>
                      </a:cubicBezTo>
                      <a:cubicBezTo>
                        <a:pt x="0" y="151"/>
                        <a:pt x="0" y="151"/>
                        <a:pt x="0" y="151"/>
                      </a:cubicBezTo>
                      <a:cubicBezTo>
                        <a:pt x="0" y="176"/>
                        <a:pt x="9" y="197"/>
                        <a:pt x="27" y="215"/>
                      </a:cubicBezTo>
                      <a:cubicBezTo>
                        <a:pt x="44" y="232"/>
                        <a:pt x="66" y="241"/>
                        <a:pt x="91" y="241"/>
                      </a:cubicBezTo>
                      <a:cubicBezTo>
                        <a:pt x="150" y="241"/>
                        <a:pt x="150" y="241"/>
                        <a:pt x="150" y="241"/>
                      </a:cubicBezTo>
                      <a:cubicBezTo>
                        <a:pt x="159" y="241"/>
                        <a:pt x="166" y="238"/>
                        <a:pt x="172" y="232"/>
                      </a:cubicBezTo>
                      <a:cubicBezTo>
                        <a:pt x="178" y="226"/>
                        <a:pt x="181" y="219"/>
                        <a:pt x="181" y="211"/>
                      </a:cubicBezTo>
                      <a:cubicBezTo>
                        <a:pt x="181" y="203"/>
                        <a:pt x="178" y="196"/>
                        <a:pt x="172" y="190"/>
                      </a:cubicBezTo>
                      <a:cubicBezTo>
                        <a:pt x="166" y="184"/>
                        <a:pt x="159" y="181"/>
                        <a:pt x="150" y="181"/>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52" name="Group 51"/>
              <p:cNvGrpSpPr/>
              <p:nvPr/>
            </p:nvGrpSpPr>
            <p:grpSpPr bwMode="invGray">
              <a:xfrm>
                <a:off x="9197897" y="5565810"/>
                <a:ext cx="333884" cy="333884"/>
                <a:chOff x="6243638" y="9424987"/>
                <a:chExt cx="885825" cy="884238"/>
              </a:xfrm>
            </p:grpSpPr>
            <p:sp>
              <p:nvSpPr>
                <p:cNvPr id="61" name="Oval 186"/>
                <p:cNvSpPr>
                  <a:spLocks noChangeArrowheads="1"/>
                </p:cNvSpPr>
                <p:nvPr/>
              </p:nvSpPr>
              <p:spPr bwMode="invGray">
                <a:xfrm>
                  <a:off x="6243638" y="9424987"/>
                  <a:ext cx="885825" cy="884238"/>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62" name="Freeform 187"/>
                <p:cNvSpPr>
                  <a:spLocks noEditPoints="1"/>
                </p:cNvSpPr>
                <p:nvPr/>
              </p:nvSpPr>
              <p:spPr bwMode="invGray">
                <a:xfrm>
                  <a:off x="6423025" y="9626600"/>
                  <a:ext cx="511175" cy="481013"/>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53" name="Group 52"/>
              <p:cNvGrpSpPr/>
              <p:nvPr/>
            </p:nvGrpSpPr>
            <p:grpSpPr>
              <a:xfrm>
                <a:off x="7996440" y="5565810"/>
                <a:ext cx="333886" cy="333884"/>
                <a:chOff x="398463" y="1550691"/>
                <a:chExt cx="914400" cy="914400"/>
              </a:xfrm>
            </p:grpSpPr>
            <p:sp>
              <p:nvSpPr>
                <p:cNvPr id="59" name="Oval 81"/>
                <p:cNvSpPr>
                  <a:spLocks noChangeArrowheads="1"/>
                </p:cNvSpPr>
                <p:nvPr/>
              </p:nvSpPr>
              <p:spPr bwMode="invGray">
                <a:xfrm>
                  <a:off x="398463"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60" name="Freeform 82"/>
                <p:cNvSpPr/>
                <p:nvPr/>
              </p:nvSpPr>
              <p:spPr bwMode="invGray">
                <a:xfrm>
                  <a:off x="714733" y="1732915"/>
                  <a:ext cx="267110" cy="571294"/>
                </a:xfrm>
                <a:custGeom>
                  <a:avLst/>
                  <a:gdLst>
                    <a:gd name="T0" fmla="*/ 75 w 113"/>
                    <a:gd name="T1" fmla="*/ 241 h 241"/>
                    <a:gd name="T2" fmla="*/ 25 w 113"/>
                    <a:gd name="T3" fmla="*/ 241 h 241"/>
                    <a:gd name="T4" fmla="*/ 25 w 113"/>
                    <a:gd name="T5" fmla="*/ 120 h 241"/>
                    <a:gd name="T6" fmla="*/ 0 w 113"/>
                    <a:gd name="T7" fmla="*/ 120 h 241"/>
                    <a:gd name="T8" fmla="*/ 0 w 113"/>
                    <a:gd name="T9" fmla="*/ 79 h 241"/>
                    <a:gd name="T10" fmla="*/ 25 w 113"/>
                    <a:gd name="T11" fmla="*/ 79 h 241"/>
                    <a:gd name="T12" fmla="*/ 25 w 113"/>
                    <a:gd name="T13" fmla="*/ 54 h 241"/>
                    <a:gd name="T14" fmla="*/ 79 w 113"/>
                    <a:gd name="T15" fmla="*/ 0 h 241"/>
                    <a:gd name="T16" fmla="*/ 113 w 113"/>
                    <a:gd name="T17" fmla="*/ 0 h 241"/>
                    <a:gd name="T18" fmla="*/ 113 w 113"/>
                    <a:gd name="T19" fmla="*/ 41 h 241"/>
                    <a:gd name="T20" fmla="*/ 92 w 113"/>
                    <a:gd name="T21" fmla="*/ 41 h 241"/>
                    <a:gd name="T22" fmla="*/ 75 w 113"/>
                    <a:gd name="T23" fmla="*/ 58 h 241"/>
                    <a:gd name="T24" fmla="*/ 75 w 113"/>
                    <a:gd name="T25" fmla="*/ 79 h 241"/>
                    <a:gd name="T26" fmla="*/ 113 w 113"/>
                    <a:gd name="T27" fmla="*/ 79 h 241"/>
                    <a:gd name="T28" fmla="*/ 109 w 113"/>
                    <a:gd name="T29" fmla="*/ 120 h 241"/>
                    <a:gd name="T30" fmla="*/ 75 w 113"/>
                    <a:gd name="T31" fmla="*/ 120 h 241"/>
                    <a:gd name="T32" fmla="*/ 75 w 113"/>
                    <a:gd name="T33"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241">
                      <a:moveTo>
                        <a:pt x="75" y="241"/>
                      </a:moveTo>
                      <a:cubicBezTo>
                        <a:pt x="25" y="241"/>
                        <a:pt x="25" y="241"/>
                        <a:pt x="25" y="241"/>
                      </a:cubicBezTo>
                      <a:cubicBezTo>
                        <a:pt x="25" y="120"/>
                        <a:pt x="25" y="120"/>
                        <a:pt x="25" y="120"/>
                      </a:cubicBezTo>
                      <a:cubicBezTo>
                        <a:pt x="0" y="120"/>
                        <a:pt x="0" y="120"/>
                        <a:pt x="0" y="120"/>
                      </a:cubicBezTo>
                      <a:cubicBezTo>
                        <a:pt x="0" y="79"/>
                        <a:pt x="0" y="79"/>
                        <a:pt x="0" y="79"/>
                      </a:cubicBezTo>
                      <a:cubicBezTo>
                        <a:pt x="25" y="79"/>
                        <a:pt x="25" y="79"/>
                        <a:pt x="25" y="79"/>
                      </a:cubicBezTo>
                      <a:cubicBezTo>
                        <a:pt x="25" y="54"/>
                        <a:pt x="25" y="54"/>
                        <a:pt x="25" y="54"/>
                      </a:cubicBezTo>
                      <a:cubicBezTo>
                        <a:pt x="25" y="20"/>
                        <a:pt x="39" y="0"/>
                        <a:pt x="79" y="0"/>
                      </a:cubicBezTo>
                      <a:cubicBezTo>
                        <a:pt x="113" y="0"/>
                        <a:pt x="113" y="0"/>
                        <a:pt x="113" y="0"/>
                      </a:cubicBezTo>
                      <a:cubicBezTo>
                        <a:pt x="113" y="41"/>
                        <a:pt x="113" y="41"/>
                        <a:pt x="113" y="41"/>
                      </a:cubicBezTo>
                      <a:cubicBezTo>
                        <a:pt x="92" y="41"/>
                        <a:pt x="92" y="41"/>
                        <a:pt x="92" y="41"/>
                      </a:cubicBezTo>
                      <a:cubicBezTo>
                        <a:pt x="76" y="41"/>
                        <a:pt x="75" y="47"/>
                        <a:pt x="75" y="58"/>
                      </a:cubicBezTo>
                      <a:cubicBezTo>
                        <a:pt x="75" y="79"/>
                        <a:pt x="75" y="79"/>
                        <a:pt x="75" y="79"/>
                      </a:cubicBezTo>
                      <a:cubicBezTo>
                        <a:pt x="113" y="79"/>
                        <a:pt x="113" y="79"/>
                        <a:pt x="113" y="79"/>
                      </a:cubicBezTo>
                      <a:cubicBezTo>
                        <a:pt x="109" y="120"/>
                        <a:pt x="109" y="120"/>
                        <a:pt x="109" y="120"/>
                      </a:cubicBezTo>
                      <a:cubicBezTo>
                        <a:pt x="75" y="120"/>
                        <a:pt x="75" y="120"/>
                        <a:pt x="75" y="120"/>
                      </a:cubicBezTo>
                      <a:lnTo>
                        <a:pt x="75" y="241"/>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54" name="Group 53"/>
              <p:cNvGrpSpPr/>
              <p:nvPr/>
            </p:nvGrpSpPr>
            <p:grpSpPr>
              <a:xfrm>
                <a:off x="8396925" y="5565810"/>
                <a:ext cx="333884" cy="333884"/>
                <a:chOff x="1889246" y="1550691"/>
                <a:chExt cx="914400" cy="914400"/>
              </a:xfrm>
            </p:grpSpPr>
            <p:sp>
              <p:nvSpPr>
                <p:cNvPr id="55" name="Oval 92"/>
                <p:cNvSpPr>
                  <a:spLocks noChangeArrowheads="1"/>
                </p:cNvSpPr>
                <p:nvPr/>
              </p:nvSpPr>
              <p:spPr bwMode="invGray">
                <a:xfrm>
                  <a:off x="1889246"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grpSp>
              <p:nvGrpSpPr>
                <p:cNvPr id="56" name="Group 55"/>
                <p:cNvGrpSpPr/>
                <p:nvPr/>
              </p:nvGrpSpPr>
              <p:grpSpPr>
                <a:xfrm>
                  <a:off x="2118665" y="1750614"/>
                  <a:ext cx="499807" cy="476865"/>
                  <a:chOff x="2118665" y="1750614"/>
                  <a:chExt cx="499807" cy="476865"/>
                </a:xfrm>
              </p:grpSpPr>
              <p:sp>
                <p:nvSpPr>
                  <p:cNvPr id="57" name="Freeform 93"/>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sp>
                <p:nvSpPr>
                  <p:cNvPr id="58" name="Freeform 94"/>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grpSp>
        <p:sp>
          <p:nvSpPr>
            <p:cNvPr id="49" name="TextBox 48"/>
            <p:cNvSpPr txBox="1"/>
            <p:nvPr/>
          </p:nvSpPr>
          <p:spPr>
            <a:xfrm>
              <a:off x="1375451" y="5498628"/>
              <a:ext cx="2524602" cy="646331"/>
            </a:xfrm>
            <a:prstGeom prst="rect">
              <a:avLst/>
            </a:prstGeom>
            <a:noFill/>
          </p:spPr>
          <p:txBody>
            <a:bodyPr wrap="square" rtlCol="0">
              <a:spAutoFit/>
            </a:bodyPr>
            <a:lstStyle/>
            <a:p>
              <a:pPr algn="ctr"/>
              <a:r>
                <a:rPr lang="en-US" sz="1200" dirty="0">
                  <a:latin typeface="Lato Light" panose="020F0502020204030203" charset="0"/>
                  <a:ea typeface="Lato Light" panose="020F0502020204030203" charset="0"/>
                  <a:cs typeface="Lato Light" panose="020F0502020204030203" charset="0"/>
                </a:rPr>
                <a:t>Entrepreneurial activities differ substantially </a:t>
              </a:r>
              <a:r>
                <a:rPr lang="en-US" sz="1200" dirty="0" smtClean="0">
                  <a:latin typeface="Lato Light" panose="020F0502020204030203" charset="0"/>
                  <a:ea typeface="Lato Light" panose="020F0502020204030203" charset="0"/>
                  <a:cs typeface="Lato Light" panose="020F0502020204030203" charset="0"/>
                </a:rPr>
                <a:t>depending on the type of</a:t>
              </a:r>
              <a:endParaRPr lang="en-US" sz="1200" dirty="0">
                <a:latin typeface="Lato Light" panose="020F0502020204030203" charset="0"/>
                <a:ea typeface="Lato Light" panose="020F0502020204030203" charset="0"/>
                <a:cs typeface="Lato Light" panose="020F0502020204030203" charset="0"/>
              </a:endParaRPr>
            </a:p>
          </p:txBody>
        </p:sp>
        <p:sp>
          <p:nvSpPr>
            <p:cNvPr id="50" name="Rectangle 49"/>
            <p:cNvSpPr/>
            <p:nvPr/>
          </p:nvSpPr>
          <p:spPr>
            <a:xfrm>
              <a:off x="1651324" y="5220347"/>
              <a:ext cx="1999265" cy="307777"/>
            </a:xfrm>
            <a:prstGeom prst="rect">
              <a:avLst/>
            </a:prstGeom>
          </p:spPr>
          <p:txBody>
            <a:bodyPr wrap="none">
              <a:spAutoFit/>
            </a:bodyPr>
            <a:lstStyle/>
            <a:p>
              <a:r>
                <a:rPr lang="en-US" sz="1400" b="1" spc="600" dirty="0" smtClean="0">
                  <a:solidFill>
                    <a:schemeClr val="tx2"/>
                  </a:solidFill>
                  <a:latin typeface="Montserrat" charset="0"/>
                  <a:ea typeface="Montserrat" charset="0"/>
                  <a:cs typeface="Montserrat" charset="0"/>
                </a:rPr>
                <a:t>TITLE HERE</a:t>
              </a:r>
              <a:endParaRPr lang="en-US" sz="1400" b="1" spc="600" dirty="0">
                <a:solidFill>
                  <a:schemeClr val="tx2"/>
                </a:solidFill>
                <a:latin typeface="Montserrat" charset="0"/>
                <a:ea typeface="Montserrat" charset="0"/>
                <a:cs typeface="Montserrat" charset="0"/>
              </a:endParaRPr>
            </a:p>
          </p:txBody>
        </p:sp>
      </p:grpSp>
      <p:grpSp>
        <p:nvGrpSpPr>
          <p:cNvPr id="65" name="Group 64"/>
          <p:cNvGrpSpPr/>
          <p:nvPr/>
        </p:nvGrpSpPr>
        <p:grpSpPr>
          <a:xfrm>
            <a:off x="8291990" y="4567463"/>
            <a:ext cx="2475070" cy="1299554"/>
            <a:chOff x="1400217" y="5220347"/>
            <a:chExt cx="2475070" cy="1299554"/>
          </a:xfrm>
        </p:grpSpPr>
        <p:grpSp>
          <p:nvGrpSpPr>
            <p:cNvPr id="66" name="Group 65"/>
            <p:cNvGrpSpPr>
              <a:grpSpLocks noChangeAspect="1"/>
            </p:cNvGrpSpPr>
            <p:nvPr/>
          </p:nvGrpSpPr>
          <p:grpSpPr>
            <a:xfrm>
              <a:off x="1985273" y="6245896"/>
              <a:ext cx="1260000" cy="274005"/>
              <a:chOff x="7996440" y="5565810"/>
              <a:chExt cx="1535341" cy="333884"/>
            </a:xfrm>
          </p:grpSpPr>
          <p:grpSp>
            <p:nvGrpSpPr>
              <p:cNvPr id="69" name="Group 68"/>
              <p:cNvGrpSpPr/>
              <p:nvPr/>
            </p:nvGrpSpPr>
            <p:grpSpPr>
              <a:xfrm>
                <a:off x="8797411" y="5565810"/>
                <a:ext cx="333884" cy="333884"/>
                <a:chOff x="3380029" y="1565817"/>
                <a:chExt cx="914400" cy="914400"/>
              </a:xfrm>
            </p:grpSpPr>
            <p:sp>
              <p:nvSpPr>
                <p:cNvPr id="81" name="Oval 79"/>
                <p:cNvSpPr>
                  <a:spLocks noChangeArrowheads="1"/>
                </p:cNvSpPr>
                <p:nvPr/>
              </p:nvSpPr>
              <p:spPr bwMode="invGray">
                <a:xfrm>
                  <a:off x="3380029" y="1565817"/>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82" name="Freeform 80"/>
                <p:cNvSpPr/>
                <p:nvPr/>
              </p:nvSpPr>
              <p:spPr bwMode="invGray">
                <a:xfrm>
                  <a:off x="3617642" y="1732915"/>
                  <a:ext cx="427704" cy="571294"/>
                </a:xfrm>
                <a:custGeom>
                  <a:avLst/>
                  <a:gdLst>
                    <a:gd name="T0" fmla="*/ 150 w 181"/>
                    <a:gd name="T1" fmla="*/ 181 h 241"/>
                    <a:gd name="T2" fmla="*/ 91 w 181"/>
                    <a:gd name="T3" fmla="*/ 181 h 241"/>
                    <a:gd name="T4" fmla="*/ 69 w 181"/>
                    <a:gd name="T5" fmla="*/ 172 h 241"/>
                    <a:gd name="T6" fmla="*/ 61 w 181"/>
                    <a:gd name="T7" fmla="*/ 151 h 241"/>
                    <a:gd name="T8" fmla="*/ 61 w 181"/>
                    <a:gd name="T9" fmla="*/ 121 h 241"/>
                    <a:gd name="T10" fmla="*/ 150 w 181"/>
                    <a:gd name="T11" fmla="*/ 121 h 241"/>
                    <a:gd name="T12" fmla="*/ 172 w 181"/>
                    <a:gd name="T13" fmla="*/ 112 h 241"/>
                    <a:gd name="T14" fmla="*/ 181 w 181"/>
                    <a:gd name="T15" fmla="*/ 91 h 241"/>
                    <a:gd name="T16" fmla="*/ 172 w 181"/>
                    <a:gd name="T17" fmla="*/ 69 h 241"/>
                    <a:gd name="T18" fmla="*/ 150 w 181"/>
                    <a:gd name="T19" fmla="*/ 60 h 241"/>
                    <a:gd name="T20" fmla="*/ 61 w 181"/>
                    <a:gd name="T21" fmla="*/ 60 h 241"/>
                    <a:gd name="T22" fmla="*/ 61 w 181"/>
                    <a:gd name="T23" fmla="*/ 30 h 241"/>
                    <a:gd name="T24" fmla="*/ 52 w 181"/>
                    <a:gd name="T25" fmla="*/ 9 h 241"/>
                    <a:gd name="T26" fmla="*/ 31 w 181"/>
                    <a:gd name="T27" fmla="*/ 0 h 241"/>
                    <a:gd name="T28" fmla="*/ 9 w 181"/>
                    <a:gd name="T29" fmla="*/ 9 h 241"/>
                    <a:gd name="T30" fmla="*/ 0 w 181"/>
                    <a:gd name="T31" fmla="*/ 30 h 241"/>
                    <a:gd name="T32" fmla="*/ 0 w 181"/>
                    <a:gd name="T33" fmla="*/ 151 h 241"/>
                    <a:gd name="T34" fmla="*/ 27 w 181"/>
                    <a:gd name="T35" fmla="*/ 215 h 241"/>
                    <a:gd name="T36" fmla="*/ 91 w 181"/>
                    <a:gd name="T37" fmla="*/ 241 h 241"/>
                    <a:gd name="T38" fmla="*/ 150 w 181"/>
                    <a:gd name="T39" fmla="*/ 241 h 241"/>
                    <a:gd name="T40" fmla="*/ 172 w 181"/>
                    <a:gd name="T41" fmla="*/ 232 h 241"/>
                    <a:gd name="T42" fmla="*/ 181 w 181"/>
                    <a:gd name="T43" fmla="*/ 211 h 241"/>
                    <a:gd name="T44" fmla="*/ 172 w 181"/>
                    <a:gd name="T45" fmla="*/ 190 h 241"/>
                    <a:gd name="T46" fmla="*/ 150 w 181"/>
                    <a:gd name="T47" fmla="*/ 18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241">
                      <a:moveTo>
                        <a:pt x="150" y="181"/>
                      </a:moveTo>
                      <a:cubicBezTo>
                        <a:pt x="91" y="181"/>
                        <a:pt x="91" y="181"/>
                        <a:pt x="91" y="181"/>
                      </a:cubicBezTo>
                      <a:cubicBezTo>
                        <a:pt x="82" y="181"/>
                        <a:pt x="75" y="178"/>
                        <a:pt x="69" y="172"/>
                      </a:cubicBezTo>
                      <a:cubicBezTo>
                        <a:pt x="64" y="166"/>
                        <a:pt x="61" y="159"/>
                        <a:pt x="61" y="151"/>
                      </a:cubicBezTo>
                      <a:cubicBezTo>
                        <a:pt x="61" y="121"/>
                        <a:pt x="61" y="121"/>
                        <a:pt x="61" y="121"/>
                      </a:cubicBezTo>
                      <a:cubicBezTo>
                        <a:pt x="150" y="121"/>
                        <a:pt x="150" y="121"/>
                        <a:pt x="150" y="121"/>
                      </a:cubicBezTo>
                      <a:cubicBezTo>
                        <a:pt x="159" y="121"/>
                        <a:pt x="166" y="118"/>
                        <a:pt x="172" y="112"/>
                      </a:cubicBezTo>
                      <a:cubicBezTo>
                        <a:pt x="178" y="106"/>
                        <a:pt x="181" y="99"/>
                        <a:pt x="181" y="91"/>
                      </a:cubicBezTo>
                      <a:cubicBezTo>
                        <a:pt x="181" y="82"/>
                        <a:pt x="178" y="75"/>
                        <a:pt x="172" y="69"/>
                      </a:cubicBezTo>
                      <a:cubicBezTo>
                        <a:pt x="166" y="63"/>
                        <a:pt x="159" y="60"/>
                        <a:pt x="150" y="60"/>
                      </a:cubicBezTo>
                      <a:cubicBezTo>
                        <a:pt x="61" y="60"/>
                        <a:pt x="61" y="60"/>
                        <a:pt x="61" y="60"/>
                      </a:cubicBezTo>
                      <a:cubicBezTo>
                        <a:pt x="61" y="30"/>
                        <a:pt x="61" y="30"/>
                        <a:pt x="61" y="30"/>
                      </a:cubicBezTo>
                      <a:cubicBezTo>
                        <a:pt x="61" y="22"/>
                        <a:pt x="58" y="15"/>
                        <a:pt x="52" y="9"/>
                      </a:cubicBezTo>
                      <a:cubicBezTo>
                        <a:pt x="46" y="3"/>
                        <a:pt x="39" y="0"/>
                        <a:pt x="31" y="0"/>
                      </a:cubicBezTo>
                      <a:cubicBezTo>
                        <a:pt x="22" y="0"/>
                        <a:pt x="15" y="3"/>
                        <a:pt x="9" y="9"/>
                      </a:cubicBezTo>
                      <a:cubicBezTo>
                        <a:pt x="3" y="15"/>
                        <a:pt x="0" y="22"/>
                        <a:pt x="0" y="30"/>
                      </a:cubicBezTo>
                      <a:cubicBezTo>
                        <a:pt x="0" y="151"/>
                        <a:pt x="0" y="151"/>
                        <a:pt x="0" y="151"/>
                      </a:cubicBezTo>
                      <a:cubicBezTo>
                        <a:pt x="0" y="176"/>
                        <a:pt x="9" y="197"/>
                        <a:pt x="27" y="215"/>
                      </a:cubicBezTo>
                      <a:cubicBezTo>
                        <a:pt x="44" y="232"/>
                        <a:pt x="66" y="241"/>
                        <a:pt x="91" y="241"/>
                      </a:cubicBezTo>
                      <a:cubicBezTo>
                        <a:pt x="150" y="241"/>
                        <a:pt x="150" y="241"/>
                        <a:pt x="150" y="241"/>
                      </a:cubicBezTo>
                      <a:cubicBezTo>
                        <a:pt x="159" y="241"/>
                        <a:pt x="166" y="238"/>
                        <a:pt x="172" y="232"/>
                      </a:cubicBezTo>
                      <a:cubicBezTo>
                        <a:pt x="178" y="226"/>
                        <a:pt x="181" y="219"/>
                        <a:pt x="181" y="211"/>
                      </a:cubicBezTo>
                      <a:cubicBezTo>
                        <a:pt x="181" y="203"/>
                        <a:pt x="178" y="196"/>
                        <a:pt x="172" y="190"/>
                      </a:cubicBezTo>
                      <a:cubicBezTo>
                        <a:pt x="166" y="184"/>
                        <a:pt x="159" y="181"/>
                        <a:pt x="150" y="181"/>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70" name="Group 69"/>
              <p:cNvGrpSpPr/>
              <p:nvPr/>
            </p:nvGrpSpPr>
            <p:grpSpPr bwMode="invGray">
              <a:xfrm>
                <a:off x="9197897" y="5565810"/>
                <a:ext cx="333884" cy="333884"/>
                <a:chOff x="6243638" y="9424987"/>
                <a:chExt cx="885825" cy="884238"/>
              </a:xfrm>
            </p:grpSpPr>
            <p:sp>
              <p:nvSpPr>
                <p:cNvPr id="79" name="Oval 186"/>
                <p:cNvSpPr>
                  <a:spLocks noChangeArrowheads="1"/>
                </p:cNvSpPr>
                <p:nvPr/>
              </p:nvSpPr>
              <p:spPr bwMode="invGray">
                <a:xfrm>
                  <a:off x="6243638" y="9424987"/>
                  <a:ext cx="885825" cy="884238"/>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80" name="Freeform 187"/>
                <p:cNvSpPr>
                  <a:spLocks noEditPoints="1"/>
                </p:cNvSpPr>
                <p:nvPr/>
              </p:nvSpPr>
              <p:spPr bwMode="invGray">
                <a:xfrm>
                  <a:off x="6423025" y="9626600"/>
                  <a:ext cx="511175" cy="481013"/>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71" name="Group 70"/>
              <p:cNvGrpSpPr/>
              <p:nvPr/>
            </p:nvGrpSpPr>
            <p:grpSpPr>
              <a:xfrm>
                <a:off x="7996440" y="5565810"/>
                <a:ext cx="333886" cy="333884"/>
                <a:chOff x="398463" y="1550691"/>
                <a:chExt cx="914400" cy="914400"/>
              </a:xfrm>
            </p:grpSpPr>
            <p:sp>
              <p:nvSpPr>
                <p:cNvPr id="77" name="Oval 81"/>
                <p:cNvSpPr>
                  <a:spLocks noChangeArrowheads="1"/>
                </p:cNvSpPr>
                <p:nvPr/>
              </p:nvSpPr>
              <p:spPr bwMode="invGray">
                <a:xfrm>
                  <a:off x="398463"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sp>
              <p:nvSpPr>
                <p:cNvPr id="78" name="Freeform 82"/>
                <p:cNvSpPr/>
                <p:nvPr/>
              </p:nvSpPr>
              <p:spPr bwMode="invGray">
                <a:xfrm>
                  <a:off x="714733" y="1732915"/>
                  <a:ext cx="267110" cy="571294"/>
                </a:xfrm>
                <a:custGeom>
                  <a:avLst/>
                  <a:gdLst>
                    <a:gd name="T0" fmla="*/ 75 w 113"/>
                    <a:gd name="T1" fmla="*/ 241 h 241"/>
                    <a:gd name="T2" fmla="*/ 25 w 113"/>
                    <a:gd name="T3" fmla="*/ 241 h 241"/>
                    <a:gd name="T4" fmla="*/ 25 w 113"/>
                    <a:gd name="T5" fmla="*/ 120 h 241"/>
                    <a:gd name="T6" fmla="*/ 0 w 113"/>
                    <a:gd name="T7" fmla="*/ 120 h 241"/>
                    <a:gd name="T8" fmla="*/ 0 w 113"/>
                    <a:gd name="T9" fmla="*/ 79 h 241"/>
                    <a:gd name="T10" fmla="*/ 25 w 113"/>
                    <a:gd name="T11" fmla="*/ 79 h 241"/>
                    <a:gd name="T12" fmla="*/ 25 w 113"/>
                    <a:gd name="T13" fmla="*/ 54 h 241"/>
                    <a:gd name="T14" fmla="*/ 79 w 113"/>
                    <a:gd name="T15" fmla="*/ 0 h 241"/>
                    <a:gd name="T16" fmla="*/ 113 w 113"/>
                    <a:gd name="T17" fmla="*/ 0 h 241"/>
                    <a:gd name="T18" fmla="*/ 113 w 113"/>
                    <a:gd name="T19" fmla="*/ 41 h 241"/>
                    <a:gd name="T20" fmla="*/ 92 w 113"/>
                    <a:gd name="T21" fmla="*/ 41 h 241"/>
                    <a:gd name="T22" fmla="*/ 75 w 113"/>
                    <a:gd name="T23" fmla="*/ 58 h 241"/>
                    <a:gd name="T24" fmla="*/ 75 w 113"/>
                    <a:gd name="T25" fmla="*/ 79 h 241"/>
                    <a:gd name="T26" fmla="*/ 113 w 113"/>
                    <a:gd name="T27" fmla="*/ 79 h 241"/>
                    <a:gd name="T28" fmla="*/ 109 w 113"/>
                    <a:gd name="T29" fmla="*/ 120 h 241"/>
                    <a:gd name="T30" fmla="*/ 75 w 113"/>
                    <a:gd name="T31" fmla="*/ 120 h 241"/>
                    <a:gd name="T32" fmla="*/ 75 w 113"/>
                    <a:gd name="T33"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241">
                      <a:moveTo>
                        <a:pt x="75" y="241"/>
                      </a:moveTo>
                      <a:cubicBezTo>
                        <a:pt x="25" y="241"/>
                        <a:pt x="25" y="241"/>
                        <a:pt x="25" y="241"/>
                      </a:cubicBezTo>
                      <a:cubicBezTo>
                        <a:pt x="25" y="120"/>
                        <a:pt x="25" y="120"/>
                        <a:pt x="25" y="120"/>
                      </a:cubicBezTo>
                      <a:cubicBezTo>
                        <a:pt x="0" y="120"/>
                        <a:pt x="0" y="120"/>
                        <a:pt x="0" y="120"/>
                      </a:cubicBezTo>
                      <a:cubicBezTo>
                        <a:pt x="0" y="79"/>
                        <a:pt x="0" y="79"/>
                        <a:pt x="0" y="79"/>
                      </a:cubicBezTo>
                      <a:cubicBezTo>
                        <a:pt x="25" y="79"/>
                        <a:pt x="25" y="79"/>
                        <a:pt x="25" y="79"/>
                      </a:cubicBezTo>
                      <a:cubicBezTo>
                        <a:pt x="25" y="54"/>
                        <a:pt x="25" y="54"/>
                        <a:pt x="25" y="54"/>
                      </a:cubicBezTo>
                      <a:cubicBezTo>
                        <a:pt x="25" y="20"/>
                        <a:pt x="39" y="0"/>
                        <a:pt x="79" y="0"/>
                      </a:cubicBezTo>
                      <a:cubicBezTo>
                        <a:pt x="113" y="0"/>
                        <a:pt x="113" y="0"/>
                        <a:pt x="113" y="0"/>
                      </a:cubicBezTo>
                      <a:cubicBezTo>
                        <a:pt x="113" y="41"/>
                        <a:pt x="113" y="41"/>
                        <a:pt x="113" y="41"/>
                      </a:cubicBezTo>
                      <a:cubicBezTo>
                        <a:pt x="92" y="41"/>
                        <a:pt x="92" y="41"/>
                        <a:pt x="92" y="41"/>
                      </a:cubicBezTo>
                      <a:cubicBezTo>
                        <a:pt x="76" y="41"/>
                        <a:pt x="75" y="47"/>
                        <a:pt x="75" y="58"/>
                      </a:cubicBezTo>
                      <a:cubicBezTo>
                        <a:pt x="75" y="79"/>
                        <a:pt x="75" y="79"/>
                        <a:pt x="75" y="79"/>
                      </a:cubicBezTo>
                      <a:cubicBezTo>
                        <a:pt x="113" y="79"/>
                        <a:pt x="113" y="79"/>
                        <a:pt x="113" y="79"/>
                      </a:cubicBezTo>
                      <a:cubicBezTo>
                        <a:pt x="109" y="120"/>
                        <a:pt x="109" y="120"/>
                        <a:pt x="109" y="120"/>
                      </a:cubicBezTo>
                      <a:cubicBezTo>
                        <a:pt x="75" y="120"/>
                        <a:pt x="75" y="120"/>
                        <a:pt x="75" y="120"/>
                      </a:cubicBezTo>
                      <a:lnTo>
                        <a:pt x="75" y="241"/>
                      </a:ln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nvGrpSpPr>
              <p:cNvPr id="72" name="Group 71"/>
              <p:cNvGrpSpPr/>
              <p:nvPr/>
            </p:nvGrpSpPr>
            <p:grpSpPr>
              <a:xfrm>
                <a:off x="8396925" y="5565810"/>
                <a:ext cx="333884" cy="333884"/>
                <a:chOff x="1889246" y="1550691"/>
                <a:chExt cx="914400" cy="914400"/>
              </a:xfrm>
            </p:grpSpPr>
            <p:sp>
              <p:nvSpPr>
                <p:cNvPr id="73" name="Oval 92"/>
                <p:cNvSpPr>
                  <a:spLocks noChangeArrowheads="1"/>
                </p:cNvSpPr>
                <p:nvPr/>
              </p:nvSpPr>
              <p:spPr bwMode="invGray">
                <a:xfrm>
                  <a:off x="1889246" y="1550691"/>
                  <a:ext cx="914400" cy="914400"/>
                </a:xfrm>
                <a:prstGeom prst="ellipse">
                  <a:avLst/>
                </a:prstGeom>
                <a:solidFill>
                  <a:schemeClr val="accent1"/>
                </a:solidFill>
                <a:ln w="19050">
                  <a:noFill/>
                  <a:round/>
                </a:ln>
              </p:spPr>
              <p:txBody>
                <a:bodyPr vert="horz" wrap="square" lIns="121920" tIns="60960" rIns="121920" bIns="60960" numCol="1" anchor="t" anchorCtr="0" compatLnSpc="1"/>
                <a:lstStyle/>
                <a:p>
                  <a:endParaRPr lang="en-US" sz="3200"/>
                </a:p>
              </p:txBody>
            </p:sp>
            <p:grpSp>
              <p:nvGrpSpPr>
                <p:cNvPr id="74" name="Group 73"/>
                <p:cNvGrpSpPr/>
                <p:nvPr/>
              </p:nvGrpSpPr>
              <p:grpSpPr>
                <a:xfrm>
                  <a:off x="2118665" y="1750614"/>
                  <a:ext cx="499807" cy="476865"/>
                  <a:chOff x="2118665" y="1750614"/>
                  <a:chExt cx="499807" cy="476865"/>
                </a:xfrm>
              </p:grpSpPr>
              <p:sp>
                <p:nvSpPr>
                  <p:cNvPr id="75" name="Freeform 93"/>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sp>
                <p:nvSpPr>
                  <p:cNvPr id="76" name="Freeform 94"/>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p:spPr>
                <p:txBody>
                  <a:bodyPr vert="horz" wrap="square" lIns="121920" tIns="60960" rIns="121920" bIns="60960" numCol="1" anchor="t" anchorCtr="0" compatLnSpc="1"/>
                  <a:lstStyle/>
                  <a:p>
                    <a:endParaRPr lang="en-US" sz="3200"/>
                  </a:p>
                </p:txBody>
              </p:sp>
            </p:grpSp>
          </p:grpSp>
        </p:grpSp>
        <p:sp>
          <p:nvSpPr>
            <p:cNvPr id="67" name="TextBox 66"/>
            <p:cNvSpPr txBox="1"/>
            <p:nvPr/>
          </p:nvSpPr>
          <p:spPr>
            <a:xfrm>
              <a:off x="1400217" y="5498628"/>
              <a:ext cx="2475070" cy="646331"/>
            </a:xfrm>
            <a:prstGeom prst="rect">
              <a:avLst/>
            </a:prstGeom>
            <a:noFill/>
          </p:spPr>
          <p:txBody>
            <a:bodyPr wrap="square" rtlCol="0">
              <a:spAutoFit/>
            </a:bodyPr>
            <a:lstStyle/>
            <a:p>
              <a:pPr algn="ctr"/>
              <a:r>
                <a:rPr lang="en-US" sz="1200" dirty="0">
                  <a:latin typeface="Lato Light" panose="020F0502020204030203" charset="0"/>
                  <a:ea typeface="Lato Light" panose="020F0502020204030203" charset="0"/>
                  <a:cs typeface="Lato Light" panose="020F0502020204030203" charset="0"/>
                </a:rPr>
                <a:t>Entrepreneurial activities differ substantially </a:t>
              </a:r>
              <a:r>
                <a:rPr lang="en-US" sz="1200" dirty="0" smtClean="0">
                  <a:latin typeface="Lato Light" panose="020F0502020204030203" charset="0"/>
                  <a:ea typeface="Lato Light" panose="020F0502020204030203" charset="0"/>
                  <a:cs typeface="Lato Light" panose="020F0502020204030203" charset="0"/>
                </a:rPr>
                <a:t>depending on the type of</a:t>
              </a:r>
              <a:endParaRPr lang="en-US" sz="1200" dirty="0">
                <a:latin typeface="Lato Light" panose="020F0502020204030203" charset="0"/>
                <a:ea typeface="Lato Light" panose="020F0502020204030203" charset="0"/>
                <a:cs typeface="Lato Light" panose="020F0502020204030203" charset="0"/>
              </a:endParaRPr>
            </a:p>
          </p:txBody>
        </p:sp>
        <p:sp>
          <p:nvSpPr>
            <p:cNvPr id="68" name="Rectangle 67"/>
            <p:cNvSpPr/>
            <p:nvPr/>
          </p:nvSpPr>
          <p:spPr>
            <a:xfrm>
              <a:off x="1651324" y="5220347"/>
              <a:ext cx="1999265" cy="307777"/>
            </a:xfrm>
            <a:prstGeom prst="rect">
              <a:avLst/>
            </a:prstGeom>
          </p:spPr>
          <p:txBody>
            <a:bodyPr wrap="none">
              <a:spAutoFit/>
            </a:bodyPr>
            <a:lstStyle/>
            <a:p>
              <a:r>
                <a:rPr lang="en-US" sz="1400" b="1" spc="600" dirty="0" smtClean="0">
                  <a:solidFill>
                    <a:schemeClr val="tx2"/>
                  </a:solidFill>
                  <a:latin typeface="Montserrat" charset="0"/>
                  <a:ea typeface="Montserrat" charset="0"/>
                  <a:cs typeface="Montserrat" charset="0"/>
                </a:rPr>
                <a:t>TITLE HERE</a:t>
              </a:r>
              <a:endParaRPr lang="en-US" sz="1400" b="1" spc="600" dirty="0">
                <a:solidFill>
                  <a:schemeClr val="tx2"/>
                </a:solidFill>
                <a:latin typeface="Montserrat" charset="0"/>
                <a:ea typeface="Montserrat" charset="0"/>
                <a:cs typeface="Montserrat" charset="0"/>
              </a:endParaRPr>
            </a:p>
          </p:txBody>
        </p:sp>
      </p:grpSp>
      <p:pic>
        <p:nvPicPr>
          <p:cNvPr id="5" name="图片占位符 4"/>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820" r="6820"/>
          <a:stretch>
            <a:fillRect/>
          </a:stretch>
        </p:blipFill>
        <p:spPr/>
      </p:pic>
      <p:pic>
        <p:nvPicPr>
          <p:cNvPr id="6" name="图片占位符 5"/>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646" r="16646"/>
          <a:stretch>
            <a:fillRect/>
          </a:stretch>
        </p:blipFill>
        <p:spPr/>
      </p:pic>
      <p:pic>
        <p:nvPicPr>
          <p:cNvPr id="7" name="图片占位符 6"/>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6660" r="6660"/>
          <a:stretch>
            <a:fillRect/>
          </a:stretch>
        </p:blipFill>
        <p:spPr/>
      </p:pic>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项目背景简介</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3"/>
          <p:cNvGrpSpPr/>
          <p:nvPr/>
        </p:nvGrpSpPr>
        <p:grpSpPr>
          <a:xfrm rot="18810804">
            <a:off x="5354103" y="3869380"/>
            <a:ext cx="1122786" cy="720924"/>
            <a:chOff x="4481513" y="3678059"/>
            <a:chExt cx="1614487" cy="1036638"/>
          </a:xfrm>
        </p:grpSpPr>
        <p:sp>
          <p:nvSpPr>
            <p:cNvPr id="5" name="Rectangle 12"/>
            <p:cNvSpPr>
              <a:spLocks noChangeArrowheads="1"/>
            </p:cNvSpPr>
            <p:nvPr/>
          </p:nvSpPr>
          <p:spPr bwMode="auto">
            <a:xfrm>
              <a:off x="4481513" y="3678059"/>
              <a:ext cx="1614487" cy="344488"/>
            </a:xfrm>
            <a:prstGeom prst="rect">
              <a:avLst/>
            </a:pr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6" name="Rectangle 13"/>
            <p:cNvSpPr>
              <a:spLocks noChangeArrowheads="1"/>
            </p:cNvSpPr>
            <p:nvPr/>
          </p:nvSpPr>
          <p:spPr bwMode="auto">
            <a:xfrm>
              <a:off x="4481513" y="4022546"/>
              <a:ext cx="1614487" cy="344488"/>
            </a:xfrm>
            <a:prstGeom prst="rect">
              <a:avLst/>
            </a:pr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7" name="Rectangle 14"/>
            <p:cNvSpPr>
              <a:spLocks noChangeArrowheads="1"/>
            </p:cNvSpPr>
            <p:nvPr/>
          </p:nvSpPr>
          <p:spPr bwMode="auto">
            <a:xfrm>
              <a:off x="4481513" y="4367034"/>
              <a:ext cx="1614487" cy="347663"/>
            </a:xfrm>
            <a:prstGeom prst="rect">
              <a:avLst/>
            </a:prstGeom>
            <a:solidFill>
              <a:schemeClr val="accent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grpSp>
      <p:grpSp>
        <p:nvGrpSpPr>
          <p:cNvPr id="8" name="Group 7"/>
          <p:cNvGrpSpPr/>
          <p:nvPr/>
        </p:nvGrpSpPr>
        <p:grpSpPr>
          <a:xfrm rot="18810804">
            <a:off x="6124724" y="3058760"/>
            <a:ext cx="1122786" cy="717613"/>
            <a:chOff x="6096000" y="3187521"/>
            <a:chExt cx="1614487" cy="1031876"/>
          </a:xfrm>
        </p:grpSpPr>
        <p:sp>
          <p:nvSpPr>
            <p:cNvPr id="9" name="Rectangle 15"/>
            <p:cNvSpPr>
              <a:spLocks noChangeArrowheads="1"/>
            </p:cNvSpPr>
            <p:nvPr/>
          </p:nvSpPr>
          <p:spPr bwMode="auto">
            <a:xfrm>
              <a:off x="6096000" y="3187521"/>
              <a:ext cx="1614487" cy="344488"/>
            </a:xfrm>
            <a:prstGeom prst="rect">
              <a:avLst/>
            </a:prstGeom>
            <a:solidFill>
              <a:schemeClr val="accent3">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0" name="Rectangle 16"/>
            <p:cNvSpPr>
              <a:spLocks noChangeArrowheads="1"/>
            </p:cNvSpPr>
            <p:nvPr/>
          </p:nvSpPr>
          <p:spPr bwMode="auto">
            <a:xfrm>
              <a:off x="6096000" y="3532009"/>
              <a:ext cx="1614487" cy="342900"/>
            </a:xfrm>
            <a:prstGeom prst="rect">
              <a:avLst/>
            </a:prstGeom>
            <a:solidFill>
              <a:schemeClr val="accent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1" name="Rectangle 17"/>
            <p:cNvSpPr>
              <a:spLocks noChangeArrowheads="1"/>
            </p:cNvSpPr>
            <p:nvPr/>
          </p:nvSpPr>
          <p:spPr bwMode="auto">
            <a:xfrm>
              <a:off x="6096000" y="3874909"/>
              <a:ext cx="1614487" cy="344488"/>
            </a:xfrm>
            <a:prstGeom prst="rect">
              <a:avLst/>
            </a:prstGeom>
            <a:solidFill>
              <a:schemeClr val="accent3">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grpSp>
      <p:grpSp>
        <p:nvGrpSpPr>
          <p:cNvPr id="12" name="Group 11"/>
          <p:cNvGrpSpPr/>
          <p:nvPr/>
        </p:nvGrpSpPr>
        <p:grpSpPr>
          <a:xfrm rot="18810804">
            <a:off x="6859260" y="2192423"/>
            <a:ext cx="1290597" cy="720924"/>
            <a:chOff x="7700963" y="3678059"/>
            <a:chExt cx="1855787" cy="1036638"/>
          </a:xfrm>
        </p:grpSpPr>
        <p:sp>
          <p:nvSpPr>
            <p:cNvPr id="13" name="Freeform 7"/>
            <p:cNvSpPr/>
            <p:nvPr/>
          </p:nvSpPr>
          <p:spPr bwMode="auto">
            <a:xfrm>
              <a:off x="9224963" y="3678059"/>
              <a:ext cx="331787" cy="1036638"/>
            </a:xfrm>
            <a:custGeom>
              <a:avLst/>
              <a:gdLst>
                <a:gd name="T0" fmla="*/ 0 w 209"/>
                <a:gd name="T1" fmla="*/ 162 h 653"/>
                <a:gd name="T2" fmla="*/ 135 w 209"/>
                <a:gd name="T3" fmla="*/ 0 h 653"/>
                <a:gd name="T4" fmla="*/ 209 w 209"/>
                <a:gd name="T5" fmla="*/ 210 h 653"/>
                <a:gd name="T6" fmla="*/ 209 w 209"/>
                <a:gd name="T7" fmla="*/ 443 h 653"/>
                <a:gd name="T8" fmla="*/ 135 w 209"/>
                <a:gd name="T9" fmla="*/ 653 h 653"/>
                <a:gd name="T10" fmla="*/ 0 w 209"/>
                <a:gd name="T11" fmla="*/ 488 h 653"/>
                <a:gd name="T12" fmla="*/ 0 w 209"/>
                <a:gd name="T13" fmla="*/ 162 h 653"/>
              </a:gdLst>
              <a:ahLst/>
              <a:cxnLst>
                <a:cxn ang="0">
                  <a:pos x="T0" y="T1"/>
                </a:cxn>
                <a:cxn ang="0">
                  <a:pos x="T2" y="T3"/>
                </a:cxn>
                <a:cxn ang="0">
                  <a:pos x="T4" y="T5"/>
                </a:cxn>
                <a:cxn ang="0">
                  <a:pos x="T6" y="T7"/>
                </a:cxn>
                <a:cxn ang="0">
                  <a:pos x="T8" y="T9"/>
                </a:cxn>
                <a:cxn ang="0">
                  <a:pos x="T10" y="T11"/>
                </a:cxn>
                <a:cxn ang="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solidFill>
              <a:srgbClr val="BBA17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4" name="Freeform 18"/>
            <p:cNvSpPr/>
            <p:nvPr/>
          </p:nvSpPr>
          <p:spPr bwMode="auto">
            <a:xfrm>
              <a:off x="7700963" y="3678059"/>
              <a:ext cx="1738312" cy="344488"/>
            </a:xfrm>
            <a:custGeom>
              <a:avLst/>
              <a:gdLst>
                <a:gd name="T0" fmla="*/ 1020 w 1095"/>
                <a:gd name="T1" fmla="*/ 217 h 217"/>
                <a:gd name="T2" fmla="*/ 1095 w 1095"/>
                <a:gd name="T3" fmla="*/ 0 h 217"/>
                <a:gd name="T4" fmla="*/ 0 w 1095"/>
                <a:gd name="T5" fmla="*/ 0 h 217"/>
                <a:gd name="T6" fmla="*/ 0 w 1095"/>
                <a:gd name="T7" fmla="*/ 217 h 217"/>
                <a:gd name="T8" fmla="*/ 1020 w 1095"/>
                <a:gd name="T9" fmla="*/ 217 h 217"/>
              </a:gdLst>
              <a:ahLst/>
              <a:cxnLst>
                <a:cxn ang="0">
                  <a:pos x="T0" y="T1"/>
                </a:cxn>
                <a:cxn ang="0">
                  <a:pos x="T2" y="T3"/>
                </a:cxn>
                <a:cxn ang="0">
                  <a:pos x="T4" y="T5"/>
                </a:cxn>
                <a:cxn ang="0">
                  <a:pos x="T6" y="T7"/>
                </a:cxn>
                <a:cxn ang="0">
                  <a:pos x="T8" y="T9"/>
                </a:cxn>
              </a:cxnLst>
              <a:rect l="0" t="0" r="r" b="b"/>
              <a:pathLst>
                <a:path w="1095" h="217">
                  <a:moveTo>
                    <a:pt x="1020" y="217"/>
                  </a:moveTo>
                  <a:lnTo>
                    <a:pt x="1095" y="0"/>
                  </a:lnTo>
                  <a:lnTo>
                    <a:pt x="0" y="0"/>
                  </a:lnTo>
                  <a:lnTo>
                    <a:pt x="0" y="217"/>
                  </a:lnTo>
                  <a:lnTo>
                    <a:pt x="1020" y="217"/>
                  </a:lnTo>
                  <a:close/>
                </a:path>
              </a:pathLst>
            </a:custGeom>
            <a:solidFill>
              <a:schemeClr val="accent4">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5" name="Rectangle 19"/>
            <p:cNvSpPr>
              <a:spLocks noChangeArrowheads="1"/>
            </p:cNvSpPr>
            <p:nvPr/>
          </p:nvSpPr>
          <p:spPr bwMode="auto">
            <a:xfrm>
              <a:off x="7700963" y="4022546"/>
              <a:ext cx="1619250" cy="344488"/>
            </a:xfrm>
            <a:prstGeom prst="rect">
              <a:avLst/>
            </a:prstGeom>
            <a:solidFill>
              <a:schemeClr val="accent4"/>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8" name="Freeform 20"/>
            <p:cNvSpPr/>
            <p:nvPr/>
          </p:nvSpPr>
          <p:spPr bwMode="auto">
            <a:xfrm>
              <a:off x="7700963" y="4367034"/>
              <a:ext cx="1738312" cy="347663"/>
            </a:xfrm>
            <a:custGeom>
              <a:avLst/>
              <a:gdLst>
                <a:gd name="T0" fmla="*/ 1095 w 1095"/>
                <a:gd name="T1" fmla="*/ 219 h 219"/>
                <a:gd name="T2" fmla="*/ 1020 w 1095"/>
                <a:gd name="T3" fmla="*/ 0 h 219"/>
                <a:gd name="T4" fmla="*/ 0 w 1095"/>
                <a:gd name="T5" fmla="*/ 0 h 219"/>
                <a:gd name="T6" fmla="*/ 0 w 1095"/>
                <a:gd name="T7" fmla="*/ 219 h 219"/>
                <a:gd name="T8" fmla="*/ 1095 w 1095"/>
                <a:gd name="T9" fmla="*/ 219 h 219"/>
              </a:gdLst>
              <a:ah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solidFill>
              <a:schemeClr val="accent4">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19" name="Oval 21"/>
            <p:cNvSpPr>
              <a:spLocks noChangeArrowheads="1"/>
            </p:cNvSpPr>
            <p:nvPr/>
          </p:nvSpPr>
          <p:spPr bwMode="auto">
            <a:xfrm>
              <a:off x="9398000" y="4049534"/>
              <a:ext cx="82550" cy="293688"/>
            </a:xfrm>
            <a:prstGeom prst="ellipse">
              <a:avLst/>
            </a:pr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grpSp>
      <p:grpSp>
        <p:nvGrpSpPr>
          <p:cNvPr id="20" name="Group 19"/>
          <p:cNvGrpSpPr/>
          <p:nvPr/>
        </p:nvGrpSpPr>
        <p:grpSpPr>
          <a:xfrm rot="18810804">
            <a:off x="3855252" y="4998490"/>
            <a:ext cx="1998273" cy="717613"/>
            <a:chOff x="1608138" y="3187521"/>
            <a:chExt cx="2873375" cy="1031876"/>
          </a:xfrm>
        </p:grpSpPr>
        <p:sp>
          <p:nvSpPr>
            <p:cNvPr id="21" name="Freeform 8"/>
            <p:cNvSpPr/>
            <p:nvPr/>
          </p:nvSpPr>
          <p:spPr bwMode="auto">
            <a:xfrm>
              <a:off x="1608138" y="3187521"/>
              <a:ext cx="1490662" cy="1031875"/>
            </a:xfrm>
            <a:custGeom>
              <a:avLst/>
              <a:gdLst>
                <a:gd name="T0" fmla="*/ 793 w 939"/>
                <a:gd name="T1" fmla="*/ 650 h 650"/>
                <a:gd name="T2" fmla="*/ 0 w 939"/>
                <a:gd name="T3" fmla="*/ 326 h 650"/>
                <a:gd name="T4" fmla="*/ 793 w 939"/>
                <a:gd name="T5" fmla="*/ 0 h 650"/>
                <a:gd name="T6" fmla="*/ 939 w 939"/>
                <a:gd name="T7" fmla="*/ 0 h 650"/>
                <a:gd name="T8" fmla="*/ 939 w 939"/>
                <a:gd name="T9" fmla="*/ 650 h 650"/>
                <a:gd name="T10" fmla="*/ 793 w 939"/>
                <a:gd name="T11" fmla="*/ 650 h 650"/>
              </a:gdLst>
              <a:ahLst/>
              <a:cxnLst>
                <a:cxn ang="0">
                  <a:pos x="T0" y="T1"/>
                </a:cxn>
                <a:cxn ang="0">
                  <a:pos x="T2" y="T3"/>
                </a:cxn>
                <a:cxn ang="0">
                  <a:pos x="T4" y="T5"/>
                </a:cxn>
                <a:cxn ang="0">
                  <a:pos x="T6" y="T7"/>
                </a:cxn>
                <a:cxn ang="0">
                  <a:pos x="T8" y="T9"/>
                </a:cxn>
                <a:cxn ang="0">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22" name="Freeform 9"/>
            <p:cNvSpPr/>
            <p:nvPr/>
          </p:nvSpPr>
          <p:spPr bwMode="auto">
            <a:xfrm>
              <a:off x="2738438" y="3187521"/>
              <a:ext cx="1743075" cy="344488"/>
            </a:xfrm>
            <a:custGeom>
              <a:avLst/>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23" name="Freeform 10"/>
            <p:cNvSpPr/>
            <p:nvPr/>
          </p:nvSpPr>
          <p:spPr bwMode="auto">
            <a:xfrm>
              <a:off x="2738438" y="3532009"/>
              <a:ext cx="1743075" cy="342900"/>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24" name="Freeform 11"/>
            <p:cNvSpPr/>
            <p:nvPr/>
          </p:nvSpPr>
          <p:spPr bwMode="auto">
            <a:xfrm>
              <a:off x="2738438" y="3874909"/>
              <a:ext cx="1743075" cy="344488"/>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sp>
          <p:nvSpPr>
            <p:cNvPr id="25" name="Freeform 24"/>
            <p:cNvSpPr/>
            <p:nvPr/>
          </p:nvSpPr>
          <p:spPr bwMode="auto">
            <a:xfrm>
              <a:off x="1608138" y="3538359"/>
              <a:ext cx="428625" cy="333375"/>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lumMod val="50000"/>
                    <a:lumOff val="50000"/>
                  </a:srgbClr>
                </a:solidFill>
                <a:effectLst/>
                <a:uLnTx/>
                <a:uFillTx/>
                <a:latin typeface="Roboto Thin" charset="0"/>
                <a:ea typeface="+mn-ea"/>
                <a:cs typeface="+mn-cs"/>
              </a:endParaRPr>
            </a:p>
          </p:txBody>
        </p:sp>
      </p:grpSp>
      <p:cxnSp>
        <p:nvCxnSpPr>
          <p:cNvPr id="26" name="Straight Connector 25"/>
          <p:cNvCxnSpPr/>
          <p:nvPr/>
        </p:nvCxnSpPr>
        <p:spPr>
          <a:xfrm>
            <a:off x="7734417" y="2824103"/>
            <a:ext cx="657727" cy="0"/>
          </a:xfrm>
          <a:prstGeom prst="line">
            <a:avLst/>
          </a:prstGeom>
          <a:ln w="12700" cmpd="sng">
            <a:solidFill>
              <a:schemeClr val="accent4"/>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213114" y="4445648"/>
            <a:ext cx="657727" cy="0"/>
          </a:xfrm>
          <a:prstGeom prst="line">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5753217" y="3165735"/>
            <a:ext cx="657727" cy="0"/>
          </a:xfrm>
          <a:prstGeom prst="line">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4276304" y="4730847"/>
            <a:ext cx="657727" cy="0"/>
          </a:xfrm>
          <a:prstGeom prst="line">
            <a:avLst/>
          </a:prstGeom>
          <a:ln w="12700" cmpd="sng">
            <a:solidFill>
              <a:schemeClr val="accent5"/>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sp>
        <p:nvSpPr>
          <p:cNvPr id="30" name="Teardrop 29"/>
          <p:cNvSpPr/>
          <p:nvPr/>
        </p:nvSpPr>
        <p:spPr>
          <a:xfrm>
            <a:off x="7225453" y="4245090"/>
            <a:ext cx="576000" cy="5760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1" name="Teardrop 30"/>
          <p:cNvSpPr/>
          <p:nvPr/>
        </p:nvSpPr>
        <p:spPr>
          <a:xfrm>
            <a:off x="8595761" y="2500429"/>
            <a:ext cx="576000" cy="59014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pic>
        <p:nvPicPr>
          <p:cNvPr id="32" name="Picture 31"/>
          <p:cNvPicPr>
            <a:picLocks noChangeAspect="1"/>
          </p:cNvPicPr>
          <p:nvPr/>
        </p:nvPicPr>
        <p:blipFill>
          <a:blip r:embed="rId2"/>
          <a:stretch>
            <a:fillRect/>
          </a:stretch>
        </p:blipFill>
        <p:spPr>
          <a:xfrm>
            <a:off x="7297539" y="4381532"/>
            <a:ext cx="495000" cy="303750"/>
          </a:xfrm>
          <a:prstGeom prst="rect">
            <a:avLst/>
          </a:prstGeom>
        </p:spPr>
      </p:pic>
      <p:pic>
        <p:nvPicPr>
          <p:cNvPr id="33" name="Picture 32"/>
          <p:cNvPicPr>
            <a:picLocks noChangeAspect="1"/>
          </p:cNvPicPr>
          <p:nvPr/>
        </p:nvPicPr>
        <p:blipFill>
          <a:blip r:embed="rId3"/>
          <a:stretch>
            <a:fillRect/>
          </a:stretch>
        </p:blipFill>
        <p:spPr>
          <a:xfrm>
            <a:off x="8749223" y="2658558"/>
            <a:ext cx="335362" cy="316725"/>
          </a:xfrm>
          <a:prstGeom prst="rect">
            <a:avLst/>
          </a:prstGeom>
        </p:spPr>
      </p:pic>
      <p:sp>
        <p:nvSpPr>
          <p:cNvPr id="34" name="Content Placeholder 2"/>
          <p:cNvSpPr txBox="1"/>
          <p:nvPr/>
        </p:nvSpPr>
        <p:spPr>
          <a:xfrm>
            <a:off x="7921672" y="4170242"/>
            <a:ext cx="1681795" cy="7582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rPr>
              <a:t>Lorem ipsum dolor sit amet, consectetur adipiscing elit</a:t>
            </a:r>
            <a:r>
              <a:rPr kumimoji="0" lang="en-US"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rPr>
              <a:t>. </a:t>
            </a:r>
            <a:endPar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endParaRPr>
          </a:p>
        </p:txBody>
      </p:sp>
      <p:sp>
        <p:nvSpPr>
          <p:cNvPr id="35" name="Content Placeholder 2"/>
          <p:cNvSpPr txBox="1"/>
          <p:nvPr/>
        </p:nvSpPr>
        <p:spPr>
          <a:xfrm>
            <a:off x="9286900" y="2475049"/>
            <a:ext cx="1880903" cy="77686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rPr>
              <a:t>Lorem ipsum dolor sit amet, consectetur adipiscing elit</a:t>
            </a:r>
            <a:r>
              <a:rPr kumimoji="0" lang="en-US"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rPr>
              <a:t>. </a:t>
            </a:r>
            <a:endPar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endParaRPr>
          </a:p>
        </p:txBody>
      </p:sp>
      <p:sp>
        <p:nvSpPr>
          <p:cNvPr id="36" name="Teardrop 35"/>
          <p:cNvSpPr/>
          <p:nvPr/>
        </p:nvSpPr>
        <p:spPr>
          <a:xfrm>
            <a:off x="4940046" y="2844277"/>
            <a:ext cx="576000" cy="5760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7" name="Teardrop 36"/>
          <p:cNvSpPr/>
          <p:nvPr/>
        </p:nvSpPr>
        <p:spPr>
          <a:xfrm>
            <a:off x="3481784" y="4417083"/>
            <a:ext cx="576000" cy="57600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pic>
        <p:nvPicPr>
          <p:cNvPr id="38" name="Picture 37"/>
          <p:cNvPicPr>
            <a:picLocks noChangeAspect="1"/>
          </p:cNvPicPr>
          <p:nvPr/>
        </p:nvPicPr>
        <p:blipFill>
          <a:blip r:embed="rId4"/>
          <a:stretch>
            <a:fillRect/>
          </a:stretch>
        </p:blipFill>
        <p:spPr>
          <a:xfrm>
            <a:off x="3654853" y="4549391"/>
            <a:ext cx="229861" cy="364607"/>
          </a:xfrm>
          <a:prstGeom prst="rect">
            <a:avLst/>
          </a:prstGeom>
        </p:spPr>
      </p:pic>
      <p:pic>
        <p:nvPicPr>
          <p:cNvPr id="39" name="Picture 38"/>
          <p:cNvPicPr>
            <a:picLocks noChangeAspect="1"/>
          </p:cNvPicPr>
          <p:nvPr/>
        </p:nvPicPr>
        <p:blipFill>
          <a:blip r:embed="rId2"/>
          <a:stretch>
            <a:fillRect/>
          </a:stretch>
        </p:blipFill>
        <p:spPr>
          <a:xfrm>
            <a:off x="5012132" y="2980719"/>
            <a:ext cx="495000" cy="303750"/>
          </a:xfrm>
          <a:prstGeom prst="rect">
            <a:avLst/>
          </a:prstGeom>
        </p:spPr>
      </p:pic>
      <p:sp>
        <p:nvSpPr>
          <p:cNvPr id="40" name="Content Placeholder 2"/>
          <p:cNvSpPr txBox="1"/>
          <p:nvPr/>
        </p:nvSpPr>
        <p:spPr>
          <a:xfrm>
            <a:off x="3025366" y="2816264"/>
            <a:ext cx="1681795" cy="7582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rPr>
              <a:t>Lorem ipsum dolor sit amet, consectetur adipiscing elit</a:t>
            </a:r>
            <a:r>
              <a:rPr kumimoji="0" lang="en-US"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rPr>
              <a:t>. </a:t>
            </a:r>
            <a:endPar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endParaRPr>
          </a:p>
        </p:txBody>
      </p:sp>
      <p:sp>
        <p:nvSpPr>
          <p:cNvPr id="41" name="Content Placeholder 2"/>
          <p:cNvSpPr txBox="1"/>
          <p:nvPr/>
        </p:nvSpPr>
        <p:spPr>
          <a:xfrm>
            <a:off x="1562366" y="4394446"/>
            <a:ext cx="1681795" cy="7582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rPr>
              <a:t>Lorem ipsum dolor sit amet, consectetur adipiscing elit</a:t>
            </a:r>
            <a:r>
              <a:rPr kumimoji="0" lang="en-US"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rPr>
              <a:t>. </a:t>
            </a:r>
            <a:endParaRPr kumimoji="0" lang="en-US" sz="1200" b="0" i="0" u="none" strike="noStrike" kern="1200" cap="none" spc="0" normalizeH="0" baseline="0" noProof="0" dirty="0">
              <a:ln>
                <a:noFill/>
              </a:ln>
              <a:solidFill>
                <a:srgbClr val="000000">
                  <a:lumMod val="50000"/>
                  <a:lumOff val="50000"/>
                </a:srgbClr>
              </a:solidFill>
              <a:effectLst/>
              <a:uLnTx/>
              <a:uFillTx/>
              <a:latin typeface="Open Sans" panose="020B0606030504020204"/>
              <a:ea typeface="+mn-ea"/>
              <a:cs typeface="+mn-cs"/>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319487" y="2920880"/>
            <a:ext cx="2115184" cy="954108"/>
            <a:chOff x="1497743" y="3716707"/>
            <a:chExt cx="2115184" cy="954108"/>
          </a:xfrm>
        </p:grpSpPr>
        <p:sp>
          <p:nvSpPr>
            <p:cNvPr id="19" name="TextBox 18"/>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20" name="Rectangle 19"/>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grpSp>
        <p:nvGrpSpPr>
          <p:cNvPr id="21" name="Group 20"/>
          <p:cNvGrpSpPr/>
          <p:nvPr/>
        </p:nvGrpSpPr>
        <p:grpSpPr>
          <a:xfrm>
            <a:off x="2095368" y="2014123"/>
            <a:ext cx="720000" cy="720000"/>
            <a:chOff x="2273624" y="2877185"/>
            <a:chExt cx="720000" cy="720000"/>
          </a:xfrm>
        </p:grpSpPr>
        <p:sp>
          <p:nvSpPr>
            <p:cNvPr id="22" name="Freeform 102"/>
            <p:cNvSpPr>
              <a:spLocks noChangeAspect="1" noEditPoints="1"/>
            </p:cNvSpPr>
            <p:nvPr/>
          </p:nvSpPr>
          <p:spPr bwMode="auto">
            <a:xfrm>
              <a:off x="2273624" y="2877185"/>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endParaRPr lang="en-US"/>
            </a:p>
          </p:txBody>
        </p:sp>
        <p:sp>
          <p:nvSpPr>
            <p:cNvPr id="23" name="Freeform 127"/>
            <p:cNvSpPr>
              <a:spLocks noEditPoints="1"/>
            </p:cNvSpPr>
            <p:nvPr/>
          </p:nvSpPr>
          <p:spPr bwMode="auto">
            <a:xfrm>
              <a:off x="2488837" y="3050253"/>
              <a:ext cx="289573" cy="386534"/>
            </a:xfrm>
            <a:custGeom>
              <a:avLst/>
              <a:gdLst>
                <a:gd name="T0" fmla="*/ 40 w 192"/>
                <a:gd name="T1" fmla="*/ 256 h 256"/>
                <a:gd name="T2" fmla="*/ 80 w 192"/>
                <a:gd name="T3" fmla="*/ 216 h 256"/>
                <a:gd name="T4" fmla="*/ 80 w 192"/>
                <a:gd name="T5" fmla="*/ 102 h 256"/>
                <a:gd name="T6" fmla="*/ 176 w 192"/>
                <a:gd name="T7" fmla="*/ 82 h 256"/>
                <a:gd name="T8" fmla="*/ 176 w 192"/>
                <a:gd name="T9" fmla="*/ 160 h 256"/>
                <a:gd name="T10" fmla="*/ 152 w 192"/>
                <a:gd name="T11" fmla="*/ 152 h 256"/>
                <a:gd name="T12" fmla="*/ 112 w 192"/>
                <a:gd name="T13" fmla="*/ 192 h 256"/>
                <a:gd name="T14" fmla="*/ 152 w 192"/>
                <a:gd name="T15" fmla="*/ 232 h 256"/>
                <a:gd name="T16" fmla="*/ 192 w 192"/>
                <a:gd name="T17" fmla="*/ 192 h 256"/>
                <a:gd name="T18" fmla="*/ 192 w 192"/>
                <a:gd name="T19" fmla="*/ 72 h 256"/>
                <a:gd name="T20" fmla="*/ 192 w 192"/>
                <a:gd name="T21" fmla="*/ 72 h 256"/>
                <a:gd name="T22" fmla="*/ 192 w 192"/>
                <a:gd name="T23" fmla="*/ 8 h 256"/>
                <a:gd name="T24" fmla="*/ 189 w 192"/>
                <a:gd name="T25" fmla="*/ 2 h 256"/>
                <a:gd name="T26" fmla="*/ 182 w 192"/>
                <a:gd name="T27" fmla="*/ 0 h 256"/>
                <a:gd name="T28" fmla="*/ 70 w 192"/>
                <a:gd name="T29" fmla="*/ 24 h 256"/>
                <a:gd name="T30" fmla="*/ 64 w 192"/>
                <a:gd name="T31" fmla="*/ 32 h 256"/>
                <a:gd name="T32" fmla="*/ 64 w 192"/>
                <a:gd name="T33" fmla="*/ 96 h 256"/>
                <a:gd name="T34" fmla="*/ 64 w 192"/>
                <a:gd name="T35" fmla="*/ 96 h 256"/>
                <a:gd name="T36" fmla="*/ 64 w 192"/>
                <a:gd name="T37" fmla="*/ 184 h 256"/>
                <a:gd name="T38" fmla="*/ 40 w 192"/>
                <a:gd name="T39" fmla="*/ 176 h 256"/>
                <a:gd name="T40" fmla="*/ 0 w 192"/>
                <a:gd name="T41" fmla="*/ 216 h 256"/>
                <a:gd name="T42" fmla="*/ 40 w 192"/>
                <a:gd name="T43" fmla="*/ 256 h 256"/>
                <a:gd name="T44" fmla="*/ 152 w 192"/>
                <a:gd name="T45" fmla="*/ 216 h 256"/>
                <a:gd name="T46" fmla="*/ 128 w 192"/>
                <a:gd name="T47" fmla="*/ 192 h 256"/>
                <a:gd name="T48" fmla="*/ 152 w 192"/>
                <a:gd name="T49" fmla="*/ 168 h 256"/>
                <a:gd name="T50" fmla="*/ 176 w 192"/>
                <a:gd name="T51" fmla="*/ 192 h 256"/>
                <a:gd name="T52" fmla="*/ 152 w 192"/>
                <a:gd name="T53" fmla="*/ 216 h 256"/>
                <a:gd name="T54" fmla="*/ 176 w 192"/>
                <a:gd name="T55" fmla="*/ 18 h 256"/>
                <a:gd name="T56" fmla="*/ 176 w 192"/>
                <a:gd name="T57" fmla="*/ 66 h 256"/>
                <a:gd name="T58" fmla="*/ 80 w 192"/>
                <a:gd name="T59" fmla="*/ 86 h 256"/>
                <a:gd name="T60" fmla="*/ 80 w 192"/>
                <a:gd name="T61" fmla="*/ 38 h 256"/>
                <a:gd name="T62" fmla="*/ 176 w 192"/>
                <a:gd name="T63" fmla="*/ 18 h 256"/>
                <a:gd name="T64" fmla="*/ 40 w 192"/>
                <a:gd name="T65" fmla="*/ 192 h 256"/>
                <a:gd name="T66" fmla="*/ 64 w 192"/>
                <a:gd name="T67" fmla="*/ 216 h 256"/>
                <a:gd name="T68" fmla="*/ 40 w 192"/>
                <a:gd name="T69" fmla="*/ 240 h 256"/>
                <a:gd name="T70" fmla="*/ 16 w 192"/>
                <a:gd name="T71" fmla="*/ 216 h 256"/>
                <a:gd name="T72" fmla="*/ 40 w 192"/>
                <a:gd name="T7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56">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accent1"/>
            </a:solidFill>
            <a:ln>
              <a:noFill/>
            </a:ln>
          </p:spPr>
          <p:txBody>
            <a:bodyPr vert="horz" wrap="square" lIns="91440" tIns="45720" rIns="91440" bIns="45720" numCol="1" anchor="t" anchorCtr="0" compatLnSpc="1"/>
            <a:lstStyle/>
            <a:p>
              <a:endParaRPr lang="en-US"/>
            </a:p>
          </p:txBody>
        </p:sp>
      </p:grpSp>
      <p:grpSp>
        <p:nvGrpSpPr>
          <p:cNvPr id="3" name="Group 2"/>
          <p:cNvGrpSpPr/>
          <p:nvPr/>
        </p:nvGrpSpPr>
        <p:grpSpPr>
          <a:xfrm>
            <a:off x="8461507" y="2014123"/>
            <a:ext cx="2115184" cy="1860865"/>
            <a:chOff x="8461507" y="2014123"/>
            <a:chExt cx="2115184" cy="1860865"/>
          </a:xfrm>
        </p:grpSpPr>
        <p:sp>
          <p:nvSpPr>
            <p:cNvPr id="24" name="Freeform 102"/>
            <p:cNvSpPr>
              <a:spLocks noChangeAspect="1" noEditPoints="1"/>
            </p:cNvSpPr>
            <p:nvPr/>
          </p:nvSpPr>
          <p:spPr bwMode="auto">
            <a:xfrm>
              <a:off x="9026359" y="2014123"/>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endParaRPr lang="en-US"/>
            </a:p>
          </p:txBody>
        </p:sp>
        <p:grpSp>
          <p:nvGrpSpPr>
            <p:cNvPr id="25" name="Group 24"/>
            <p:cNvGrpSpPr/>
            <p:nvPr/>
          </p:nvGrpSpPr>
          <p:grpSpPr>
            <a:xfrm>
              <a:off x="8461507" y="2920880"/>
              <a:ext cx="2115184" cy="954108"/>
              <a:chOff x="1497743" y="3716707"/>
              <a:chExt cx="2115184" cy="954108"/>
            </a:xfrm>
          </p:grpSpPr>
          <p:sp>
            <p:nvSpPr>
              <p:cNvPr id="26" name="TextBox 25"/>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27" name="Rectangle 26"/>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grpSp>
          <p:nvGrpSpPr>
            <p:cNvPr id="28" name="Group 27"/>
            <p:cNvGrpSpPr/>
            <p:nvPr/>
          </p:nvGrpSpPr>
          <p:grpSpPr>
            <a:xfrm>
              <a:off x="9194657" y="2239742"/>
              <a:ext cx="384969" cy="307195"/>
              <a:chOff x="7135947" y="4019289"/>
              <a:chExt cx="384969" cy="307195"/>
            </a:xfrm>
            <a:solidFill>
              <a:schemeClr val="accent1"/>
            </a:solidFill>
          </p:grpSpPr>
          <p:sp>
            <p:nvSpPr>
              <p:cNvPr id="29" name="Freeform 70"/>
              <p:cNvSpPr/>
              <p:nvPr/>
            </p:nvSpPr>
            <p:spPr bwMode="auto">
              <a:xfrm>
                <a:off x="7267609" y="4127788"/>
                <a:ext cx="123075" cy="198696"/>
              </a:xfrm>
              <a:custGeom>
                <a:avLst/>
                <a:gdLst>
                  <a:gd name="T0" fmla="*/ 41 w 82"/>
                  <a:gd name="T1" fmla="*/ 145 h 145"/>
                  <a:gd name="T2" fmla="*/ 49 w 82"/>
                  <a:gd name="T3" fmla="*/ 137 h 145"/>
                  <a:gd name="T4" fmla="*/ 49 w 82"/>
                  <a:gd name="T5" fmla="*/ 28 h 145"/>
                  <a:gd name="T6" fmla="*/ 67 w 82"/>
                  <a:gd name="T7" fmla="*/ 47 h 145"/>
                  <a:gd name="T8" fmla="*/ 73 w 82"/>
                  <a:gd name="T9" fmla="*/ 49 h 145"/>
                  <a:gd name="T10" fmla="*/ 79 w 82"/>
                  <a:gd name="T11" fmla="*/ 47 h 145"/>
                  <a:gd name="T12" fmla="*/ 79 w 82"/>
                  <a:gd name="T13" fmla="*/ 35 h 145"/>
                  <a:gd name="T14" fmla="*/ 47 w 82"/>
                  <a:gd name="T15" fmla="*/ 3 h 145"/>
                  <a:gd name="T16" fmla="*/ 35 w 82"/>
                  <a:gd name="T17" fmla="*/ 3 h 145"/>
                  <a:gd name="T18" fmla="*/ 3 w 82"/>
                  <a:gd name="T19" fmla="*/ 35 h 145"/>
                  <a:gd name="T20" fmla="*/ 3 w 82"/>
                  <a:gd name="T21" fmla="*/ 47 h 145"/>
                  <a:gd name="T22" fmla="*/ 15 w 82"/>
                  <a:gd name="T23" fmla="*/ 47 h 145"/>
                  <a:gd name="T24" fmla="*/ 33 w 82"/>
                  <a:gd name="T25" fmla="*/ 28 h 145"/>
                  <a:gd name="T26" fmla="*/ 33 w 82"/>
                  <a:gd name="T27" fmla="*/ 137 h 145"/>
                  <a:gd name="T28" fmla="*/ 41 w 82"/>
                  <a:gd name="T2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145">
                    <a:moveTo>
                      <a:pt x="41" y="145"/>
                    </a:moveTo>
                    <a:cubicBezTo>
                      <a:pt x="45" y="145"/>
                      <a:pt x="49" y="141"/>
                      <a:pt x="49" y="137"/>
                    </a:cubicBezTo>
                    <a:cubicBezTo>
                      <a:pt x="49" y="28"/>
                      <a:pt x="49" y="28"/>
                      <a:pt x="49" y="28"/>
                    </a:cubicBezTo>
                    <a:cubicBezTo>
                      <a:pt x="67" y="47"/>
                      <a:pt x="67" y="47"/>
                      <a:pt x="67" y="47"/>
                    </a:cubicBezTo>
                    <a:cubicBezTo>
                      <a:pt x="69" y="48"/>
                      <a:pt x="71" y="49"/>
                      <a:pt x="73" y="49"/>
                    </a:cubicBezTo>
                    <a:cubicBezTo>
                      <a:pt x="75" y="49"/>
                      <a:pt x="77" y="48"/>
                      <a:pt x="79" y="47"/>
                    </a:cubicBezTo>
                    <a:cubicBezTo>
                      <a:pt x="82" y="44"/>
                      <a:pt x="82" y="38"/>
                      <a:pt x="79" y="35"/>
                    </a:cubicBezTo>
                    <a:cubicBezTo>
                      <a:pt x="47" y="3"/>
                      <a:pt x="47" y="3"/>
                      <a:pt x="47" y="3"/>
                    </a:cubicBezTo>
                    <a:cubicBezTo>
                      <a:pt x="44" y="0"/>
                      <a:pt x="38" y="0"/>
                      <a:pt x="35" y="3"/>
                    </a:cubicBezTo>
                    <a:cubicBezTo>
                      <a:pt x="3" y="35"/>
                      <a:pt x="3" y="35"/>
                      <a:pt x="3" y="35"/>
                    </a:cubicBezTo>
                    <a:cubicBezTo>
                      <a:pt x="0" y="38"/>
                      <a:pt x="0" y="44"/>
                      <a:pt x="3" y="47"/>
                    </a:cubicBezTo>
                    <a:cubicBezTo>
                      <a:pt x="6" y="50"/>
                      <a:pt x="12" y="50"/>
                      <a:pt x="15" y="47"/>
                    </a:cubicBezTo>
                    <a:cubicBezTo>
                      <a:pt x="33" y="28"/>
                      <a:pt x="33" y="28"/>
                      <a:pt x="33" y="28"/>
                    </a:cubicBezTo>
                    <a:cubicBezTo>
                      <a:pt x="33" y="137"/>
                      <a:pt x="33" y="137"/>
                      <a:pt x="33" y="137"/>
                    </a:cubicBezTo>
                    <a:cubicBezTo>
                      <a:pt x="33" y="141"/>
                      <a:pt x="37" y="145"/>
                      <a:pt x="41"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71"/>
              <p:cNvSpPr/>
              <p:nvPr/>
            </p:nvSpPr>
            <p:spPr bwMode="auto">
              <a:xfrm>
                <a:off x="7135947" y="4019289"/>
                <a:ext cx="384969" cy="219611"/>
              </a:xfrm>
              <a:custGeom>
                <a:avLst/>
                <a:gdLst>
                  <a:gd name="T0" fmla="*/ 224 w 256"/>
                  <a:gd name="T1" fmla="*/ 81 h 160"/>
                  <a:gd name="T2" fmla="*/ 136 w 256"/>
                  <a:gd name="T3" fmla="*/ 0 h 160"/>
                  <a:gd name="T4" fmla="*/ 50 w 256"/>
                  <a:gd name="T5" fmla="*/ 64 h 160"/>
                  <a:gd name="T6" fmla="*/ 48 w 256"/>
                  <a:gd name="T7" fmla="*/ 64 h 160"/>
                  <a:gd name="T8" fmla="*/ 0 w 256"/>
                  <a:gd name="T9" fmla="*/ 112 h 160"/>
                  <a:gd name="T10" fmla="*/ 48 w 256"/>
                  <a:gd name="T11" fmla="*/ 160 h 160"/>
                  <a:gd name="T12" fmla="*/ 96 w 256"/>
                  <a:gd name="T13" fmla="*/ 160 h 160"/>
                  <a:gd name="T14" fmla="*/ 104 w 256"/>
                  <a:gd name="T15" fmla="*/ 152 h 160"/>
                  <a:gd name="T16" fmla="*/ 96 w 256"/>
                  <a:gd name="T17" fmla="*/ 144 h 160"/>
                  <a:gd name="T18" fmla="*/ 48 w 256"/>
                  <a:gd name="T19" fmla="*/ 144 h 160"/>
                  <a:gd name="T20" fmla="*/ 16 w 256"/>
                  <a:gd name="T21" fmla="*/ 112 h 160"/>
                  <a:gd name="T22" fmla="*/ 48 w 256"/>
                  <a:gd name="T23" fmla="*/ 80 h 160"/>
                  <a:gd name="T24" fmla="*/ 56 w 256"/>
                  <a:gd name="T25" fmla="*/ 80 h 160"/>
                  <a:gd name="T26" fmla="*/ 64 w 256"/>
                  <a:gd name="T27" fmla="*/ 73 h 160"/>
                  <a:gd name="T28" fmla="*/ 136 w 256"/>
                  <a:gd name="T29" fmla="*/ 16 h 160"/>
                  <a:gd name="T30" fmla="*/ 208 w 256"/>
                  <a:gd name="T31" fmla="*/ 88 h 160"/>
                  <a:gd name="T32" fmla="*/ 216 w 256"/>
                  <a:gd name="T33" fmla="*/ 96 h 160"/>
                  <a:gd name="T34" fmla="*/ 240 w 256"/>
                  <a:gd name="T35" fmla="*/ 120 h 160"/>
                  <a:gd name="T36" fmla="*/ 216 w 256"/>
                  <a:gd name="T37" fmla="*/ 144 h 160"/>
                  <a:gd name="T38" fmla="*/ 160 w 256"/>
                  <a:gd name="T39" fmla="*/ 144 h 160"/>
                  <a:gd name="T40" fmla="*/ 152 w 256"/>
                  <a:gd name="T41" fmla="*/ 152 h 160"/>
                  <a:gd name="T42" fmla="*/ 160 w 256"/>
                  <a:gd name="T43" fmla="*/ 160 h 160"/>
                  <a:gd name="T44" fmla="*/ 216 w 256"/>
                  <a:gd name="T45" fmla="*/ 160 h 160"/>
                  <a:gd name="T46" fmla="*/ 256 w 256"/>
                  <a:gd name="T47" fmla="*/ 120 h 160"/>
                  <a:gd name="T48" fmla="*/ 224 w 256"/>
                  <a:gd name="T49"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160">
                    <a:moveTo>
                      <a:pt x="224" y="81"/>
                    </a:moveTo>
                    <a:cubicBezTo>
                      <a:pt x="220" y="36"/>
                      <a:pt x="182" y="0"/>
                      <a:pt x="136" y="0"/>
                    </a:cubicBezTo>
                    <a:cubicBezTo>
                      <a:pt x="95" y="0"/>
                      <a:pt x="60" y="27"/>
                      <a:pt x="50" y="64"/>
                    </a:cubicBezTo>
                    <a:cubicBezTo>
                      <a:pt x="48" y="64"/>
                      <a:pt x="48" y="64"/>
                      <a:pt x="48" y="64"/>
                    </a:cubicBezTo>
                    <a:cubicBezTo>
                      <a:pt x="22" y="64"/>
                      <a:pt x="0" y="86"/>
                      <a:pt x="0" y="112"/>
                    </a:cubicBezTo>
                    <a:cubicBezTo>
                      <a:pt x="0" y="138"/>
                      <a:pt x="22" y="160"/>
                      <a:pt x="48" y="160"/>
                    </a:cubicBezTo>
                    <a:cubicBezTo>
                      <a:pt x="96" y="160"/>
                      <a:pt x="96" y="160"/>
                      <a:pt x="96" y="160"/>
                    </a:cubicBezTo>
                    <a:cubicBezTo>
                      <a:pt x="100" y="160"/>
                      <a:pt x="104" y="156"/>
                      <a:pt x="104" y="152"/>
                    </a:cubicBezTo>
                    <a:cubicBezTo>
                      <a:pt x="104" y="148"/>
                      <a:pt x="100" y="144"/>
                      <a:pt x="96" y="144"/>
                    </a:cubicBezTo>
                    <a:cubicBezTo>
                      <a:pt x="48" y="144"/>
                      <a:pt x="48" y="144"/>
                      <a:pt x="48" y="144"/>
                    </a:cubicBezTo>
                    <a:cubicBezTo>
                      <a:pt x="30" y="144"/>
                      <a:pt x="16" y="130"/>
                      <a:pt x="16" y="112"/>
                    </a:cubicBezTo>
                    <a:cubicBezTo>
                      <a:pt x="16" y="94"/>
                      <a:pt x="30" y="80"/>
                      <a:pt x="48" y="80"/>
                    </a:cubicBezTo>
                    <a:cubicBezTo>
                      <a:pt x="56" y="80"/>
                      <a:pt x="56" y="80"/>
                      <a:pt x="56" y="80"/>
                    </a:cubicBezTo>
                    <a:cubicBezTo>
                      <a:pt x="60" y="80"/>
                      <a:pt x="63" y="77"/>
                      <a:pt x="64" y="73"/>
                    </a:cubicBezTo>
                    <a:cubicBezTo>
                      <a:pt x="70" y="40"/>
                      <a:pt x="100" y="16"/>
                      <a:pt x="136" y="16"/>
                    </a:cubicBezTo>
                    <a:cubicBezTo>
                      <a:pt x="176" y="16"/>
                      <a:pt x="208" y="48"/>
                      <a:pt x="208" y="88"/>
                    </a:cubicBezTo>
                    <a:cubicBezTo>
                      <a:pt x="208" y="92"/>
                      <a:pt x="212" y="96"/>
                      <a:pt x="216" y="96"/>
                    </a:cubicBezTo>
                    <a:cubicBezTo>
                      <a:pt x="229" y="96"/>
                      <a:pt x="240" y="107"/>
                      <a:pt x="240" y="120"/>
                    </a:cubicBezTo>
                    <a:cubicBezTo>
                      <a:pt x="240" y="133"/>
                      <a:pt x="229" y="144"/>
                      <a:pt x="216" y="144"/>
                    </a:cubicBezTo>
                    <a:cubicBezTo>
                      <a:pt x="160" y="144"/>
                      <a:pt x="160" y="144"/>
                      <a:pt x="160" y="144"/>
                    </a:cubicBezTo>
                    <a:cubicBezTo>
                      <a:pt x="156" y="144"/>
                      <a:pt x="152" y="148"/>
                      <a:pt x="152" y="152"/>
                    </a:cubicBezTo>
                    <a:cubicBezTo>
                      <a:pt x="152" y="156"/>
                      <a:pt x="156" y="160"/>
                      <a:pt x="160" y="160"/>
                    </a:cubicBezTo>
                    <a:cubicBezTo>
                      <a:pt x="216" y="160"/>
                      <a:pt x="216" y="160"/>
                      <a:pt x="216" y="160"/>
                    </a:cubicBezTo>
                    <a:cubicBezTo>
                      <a:pt x="238" y="160"/>
                      <a:pt x="256" y="142"/>
                      <a:pt x="256" y="120"/>
                    </a:cubicBezTo>
                    <a:cubicBezTo>
                      <a:pt x="256" y="101"/>
                      <a:pt x="242" y="84"/>
                      <a:pt x="224"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2" name="Group 1"/>
          <p:cNvGrpSpPr/>
          <p:nvPr/>
        </p:nvGrpSpPr>
        <p:grpSpPr>
          <a:xfrm>
            <a:off x="1482035" y="4112046"/>
            <a:ext cx="2115184" cy="1860865"/>
            <a:chOff x="1482035" y="4112046"/>
            <a:chExt cx="2115184" cy="1860865"/>
          </a:xfrm>
        </p:grpSpPr>
        <p:sp>
          <p:nvSpPr>
            <p:cNvPr id="31" name="Freeform 102"/>
            <p:cNvSpPr>
              <a:spLocks noChangeAspect="1" noEditPoints="1"/>
            </p:cNvSpPr>
            <p:nvPr/>
          </p:nvSpPr>
          <p:spPr bwMode="auto">
            <a:xfrm>
              <a:off x="2046887" y="4112046"/>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endParaRPr lang="en-US"/>
            </a:p>
          </p:txBody>
        </p:sp>
        <p:grpSp>
          <p:nvGrpSpPr>
            <p:cNvPr id="32" name="Group 31"/>
            <p:cNvGrpSpPr/>
            <p:nvPr/>
          </p:nvGrpSpPr>
          <p:grpSpPr>
            <a:xfrm>
              <a:off x="1482035" y="5018803"/>
              <a:ext cx="2115184" cy="954108"/>
              <a:chOff x="1497743" y="3716707"/>
              <a:chExt cx="2115184" cy="954108"/>
            </a:xfrm>
          </p:grpSpPr>
          <p:sp>
            <p:nvSpPr>
              <p:cNvPr id="33" name="TextBox 32"/>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34" name="Rectangle 33"/>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grpSp>
          <p:nvGrpSpPr>
            <p:cNvPr id="35" name="Group 34"/>
            <p:cNvGrpSpPr/>
            <p:nvPr/>
          </p:nvGrpSpPr>
          <p:grpSpPr>
            <a:xfrm>
              <a:off x="2213620" y="4278779"/>
              <a:ext cx="386534" cy="386534"/>
              <a:chOff x="5494418" y="5479932"/>
              <a:chExt cx="386534" cy="386534"/>
            </a:xfrm>
            <a:solidFill>
              <a:schemeClr val="accent1"/>
            </a:solidFill>
          </p:grpSpPr>
          <p:sp>
            <p:nvSpPr>
              <p:cNvPr id="36" name="Freeform 185"/>
              <p:cNvSpPr>
                <a:spLocks noEditPoints="1"/>
              </p:cNvSpPr>
              <p:nvPr/>
            </p:nvSpPr>
            <p:spPr bwMode="auto">
              <a:xfrm>
                <a:off x="5494418" y="5479932"/>
                <a:ext cx="169027" cy="169027"/>
              </a:xfrm>
              <a:custGeom>
                <a:avLst/>
                <a:gdLst>
                  <a:gd name="T0" fmla="*/ 8 w 112"/>
                  <a:gd name="T1" fmla="*/ 112 h 112"/>
                  <a:gd name="T2" fmla="*/ 104 w 112"/>
                  <a:gd name="T3" fmla="*/ 112 h 112"/>
                  <a:gd name="T4" fmla="*/ 112 w 112"/>
                  <a:gd name="T5" fmla="*/ 104 h 112"/>
                  <a:gd name="T6" fmla="*/ 112 w 112"/>
                  <a:gd name="T7" fmla="*/ 8 h 112"/>
                  <a:gd name="T8" fmla="*/ 104 w 112"/>
                  <a:gd name="T9" fmla="*/ 0 h 112"/>
                  <a:gd name="T10" fmla="*/ 8 w 112"/>
                  <a:gd name="T11" fmla="*/ 0 h 112"/>
                  <a:gd name="T12" fmla="*/ 0 w 112"/>
                  <a:gd name="T13" fmla="*/ 8 h 112"/>
                  <a:gd name="T14" fmla="*/ 0 w 112"/>
                  <a:gd name="T15" fmla="*/ 104 h 112"/>
                  <a:gd name="T16" fmla="*/ 8 w 112"/>
                  <a:gd name="T17" fmla="*/ 112 h 112"/>
                  <a:gd name="T18" fmla="*/ 16 w 112"/>
                  <a:gd name="T19" fmla="*/ 16 h 112"/>
                  <a:gd name="T20" fmla="*/ 96 w 112"/>
                  <a:gd name="T21" fmla="*/ 16 h 112"/>
                  <a:gd name="T22" fmla="*/ 96 w 112"/>
                  <a:gd name="T23" fmla="*/ 96 h 112"/>
                  <a:gd name="T24" fmla="*/ 16 w 112"/>
                  <a:gd name="T25" fmla="*/ 96 h 112"/>
                  <a:gd name="T26" fmla="*/ 16 w 112"/>
                  <a:gd name="T27"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186"/>
              <p:cNvSpPr>
                <a:spLocks noEditPoints="1"/>
              </p:cNvSpPr>
              <p:nvPr/>
            </p:nvSpPr>
            <p:spPr bwMode="auto">
              <a:xfrm>
                <a:off x="5711925" y="5479932"/>
                <a:ext cx="169027" cy="169027"/>
              </a:xfrm>
              <a:custGeom>
                <a:avLst/>
                <a:gdLst>
                  <a:gd name="T0" fmla="*/ 112 w 112"/>
                  <a:gd name="T1" fmla="*/ 8 h 112"/>
                  <a:gd name="T2" fmla="*/ 104 w 112"/>
                  <a:gd name="T3" fmla="*/ 0 h 112"/>
                  <a:gd name="T4" fmla="*/ 8 w 112"/>
                  <a:gd name="T5" fmla="*/ 0 h 112"/>
                  <a:gd name="T6" fmla="*/ 0 w 112"/>
                  <a:gd name="T7" fmla="*/ 8 h 112"/>
                  <a:gd name="T8" fmla="*/ 0 w 112"/>
                  <a:gd name="T9" fmla="*/ 104 h 112"/>
                  <a:gd name="T10" fmla="*/ 8 w 112"/>
                  <a:gd name="T11" fmla="*/ 112 h 112"/>
                  <a:gd name="T12" fmla="*/ 104 w 112"/>
                  <a:gd name="T13" fmla="*/ 112 h 112"/>
                  <a:gd name="T14" fmla="*/ 112 w 112"/>
                  <a:gd name="T15" fmla="*/ 104 h 112"/>
                  <a:gd name="T16" fmla="*/ 112 w 112"/>
                  <a:gd name="T17" fmla="*/ 8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187"/>
              <p:cNvSpPr>
                <a:spLocks noEditPoints="1"/>
              </p:cNvSpPr>
              <p:nvPr/>
            </p:nvSpPr>
            <p:spPr bwMode="auto">
              <a:xfrm>
                <a:off x="5494418" y="5690888"/>
                <a:ext cx="175578" cy="175578"/>
              </a:xfrm>
              <a:custGeom>
                <a:avLst/>
                <a:gdLst>
                  <a:gd name="T0" fmla="*/ 8 w 116"/>
                  <a:gd name="T1" fmla="*/ 116 h 116"/>
                  <a:gd name="T2" fmla="*/ 108 w 116"/>
                  <a:gd name="T3" fmla="*/ 116 h 116"/>
                  <a:gd name="T4" fmla="*/ 116 w 116"/>
                  <a:gd name="T5" fmla="*/ 108 h 116"/>
                  <a:gd name="T6" fmla="*/ 116 w 116"/>
                  <a:gd name="T7" fmla="*/ 8 h 116"/>
                  <a:gd name="T8" fmla="*/ 108 w 116"/>
                  <a:gd name="T9" fmla="*/ 0 h 116"/>
                  <a:gd name="T10" fmla="*/ 8 w 116"/>
                  <a:gd name="T11" fmla="*/ 0 h 116"/>
                  <a:gd name="T12" fmla="*/ 0 w 116"/>
                  <a:gd name="T13" fmla="*/ 8 h 116"/>
                  <a:gd name="T14" fmla="*/ 0 w 116"/>
                  <a:gd name="T15" fmla="*/ 108 h 116"/>
                  <a:gd name="T16" fmla="*/ 8 w 116"/>
                  <a:gd name="T17" fmla="*/ 116 h 116"/>
                  <a:gd name="T18" fmla="*/ 16 w 116"/>
                  <a:gd name="T19" fmla="*/ 16 h 116"/>
                  <a:gd name="T20" fmla="*/ 100 w 116"/>
                  <a:gd name="T21" fmla="*/ 16 h 116"/>
                  <a:gd name="T22" fmla="*/ 100 w 116"/>
                  <a:gd name="T23" fmla="*/ 100 h 116"/>
                  <a:gd name="T24" fmla="*/ 16 w 116"/>
                  <a:gd name="T25" fmla="*/ 100 h 116"/>
                  <a:gd name="T26" fmla="*/ 16 w 116"/>
                  <a:gd name="T2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88"/>
              <p:cNvSpPr>
                <a:spLocks noEditPoints="1"/>
              </p:cNvSpPr>
              <p:nvPr/>
            </p:nvSpPr>
            <p:spPr bwMode="auto">
              <a:xfrm>
                <a:off x="5711925" y="5697439"/>
                <a:ext cx="169027" cy="169027"/>
              </a:xfrm>
              <a:custGeom>
                <a:avLst/>
                <a:gdLst>
                  <a:gd name="T0" fmla="*/ 104 w 112"/>
                  <a:gd name="T1" fmla="*/ 0 h 112"/>
                  <a:gd name="T2" fmla="*/ 8 w 112"/>
                  <a:gd name="T3" fmla="*/ 0 h 112"/>
                  <a:gd name="T4" fmla="*/ 0 w 112"/>
                  <a:gd name="T5" fmla="*/ 8 h 112"/>
                  <a:gd name="T6" fmla="*/ 0 w 112"/>
                  <a:gd name="T7" fmla="*/ 104 h 112"/>
                  <a:gd name="T8" fmla="*/ 8 w 112"/>
                  <a:gd name="T9" fmla="*/ 112 h 112"/>
                  <a:gd name="T10" fmla="*/ 104 w 112"/>
                  <a:gd name="T11" fmla="*/ 112 h 112"/>
                  <a:gd name="T12" fmla="*/ 112 w 112"/>
                  <a:gd name="T13" fmla="*/ 104 h 112"/>
                  <a:gd name="T14" fmla="*/ 112 w 112"/>
                  <a:gd name="T15" fmla="*/ 8 h 112"/>
                  <a:gd name="T16" fmla="*/ 104 w 112"/>
                  <a:gd name="T17" fmla="*/ 0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 name="Group 3"/>
          <p:cNvGrpSpPr/>
          <p:nvPr/>
        </p:nvGrpSpPr>
        <p:grpSpPr>
          <a:xfrm>
            <a:off x="8456801" y="4112046"/>
            <a:ext cx="2115184" cy="1860865"/>
            <a:chOff x="8456801" y="4112046"/>
            <a:chExt cx="2115184" cy="1860865"/>
          </a:xfrm>
        </p:grpSpPr>
        <p:sp>
          <p:nvSpPr>
            <p:cNvPr id="40" name="Freeform 102"/>
            <p:cNvSpPr>
              <a:spLocks noChangeAspect="1" noEditPoints="1"/>
            </p:cNvSpPr>
            <p:nvPr/>
          </p:nvSpPr>
          <p:spPr bwMode="auto">
            <a:xfrm>
              <a:off x="9089394" y="4112046"/>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ln>
          </p:spPr>
          <p:txBody>
            <a:bodyPr vert="horz" wrap="square" lIns="91440" tIns="45720" rIns="91440" bIns="45720" numCol="1" anchor="t" anchorCtr="0" compatLnSpc="1"/>
            <a:lstStyle/>
            <a:p>
              <a:endParaRPr lang="en-US"/>
            </a:p>
          </p:txBody>
        </p:sp>
        <p:grpSp>
          <p:nvGrpSpPr>
            <p:cNvPr id="41" name="Group 40"/>
            <p:cNvGrpSpPr/>
            <p:nvPr/>
          </p:nvGrpSpPr>
          <p:grpSpPr>
            <a:xfrm>
              <a:off x="8456801" y="5018803"/>
              <a:ext cx="2115184" cy="954108"/>
              <a:chOff x="1497743" y="3716707"/>
              <a:chExt cx="2115184" cy="954108"/>
            </a:xfrm>
          </p:grpSpPr>
          <p:sp>
            <p:nvSpPr>
              <p:cNvPr id="42" name="TextBox 41"/>
              <p:cNvSpPr txBox="1"/>
              <p:nvPr/>
            </p:nvSpPr>
            <p:spPr>
              <a:xfrm>
                <a:off x="1497743" y="4024484"/>
                <a:ext cx="2115184" cy="646331"/>
              </a:xfrm>
              <a:prstGeom prst="rect">
                <a:avLst/>
              </a:prstGeom>
              <a:noFill/>
            </p:spPr>
            <p:txBody>
              <a:bodyPr wrap="square" rtlCol="0">
                <a:spAutoFit/>
              </a:bodyPr>
              <a:lstStyle/>
              <a:p>
                <a:pPr algn="ctr"/>
                <a:r>
                  <a:rPr lang="en-US" sz="1200" smtClean="0">
                    <a:solidFill>
                      <a:schemeClr val="bg2">
                        <a:lumMod val="65000"/>
                      </a:schemeClr>
                    </a:solidFill>
                    <a:ea typeface="Lato Light" panose="020F0502020204030203" charset="0"/>
                    <a:cs typeface="Lato Light" panose="020F0502020204030203" charset="0"/>
                  </a:rPr>
                  <a:t>entrepreneurial activities differ substantially depending on the type of</a:t>
                </a:r>
                <a:endParaRPr lang="en-US" sz="1200" dirty="0">
                  <a:solidFill>
                    <a:schemeClr val="bg2">
                      <a:lumMod val="65000"/>
                    </a:schemeClr>
                  </a:solidFill>
                  <a:ea typeface="Lato Light" panose="020F0502020204030203" charset="0"/>
                  <a:cs typeface="Lato Light" panose="020F0502020204030203" charset="0"/>
                </a:endParaRPr>
              </a:p>
            </p:txBody>
          </p:sp>
          <p:sp>
            <p:nvSpPr>
              <p:cNvPr id="43" name="Rectangle 42"/>
              <p:cNvSpPr/>
              <p:nvPr/>
            </p:nvSpPr>
            <p:spPr>
              <a:xfrm>
                <a:off x="1694364" y="3716707"/>
                <a:ext cx="1806520" cy="307777"/>
              </a:xfrm>
              <a:prstGeom prst="rect">
                <a:avLst/>
              </a:prstGeom>
            </p:spPr>
            <p:txBody>
              <a:bodyPr wrap="none">
                <a:spAutoFit/>
              </a:bodyPr>
              <a:lstStyle/>
              <a:p>
                <a:r>
                  <a:rPr lang="en-US" sz="1400" b="1" spc="600" smtClean="0">
                    <a:solidFill>
                      <a:schemeClr val="accent1"/>
                    </a:solidFill>
                    <a:ea typeface="Montserrat" charset="0"/>
                    <a:cs typeface="Montserrat" charset="0"/>
                  </a:rPr>
                  <a:t>title here</a:t>
                </a:r>
                <a:endParaRPr lang="en-US" sz="1400" b="1" spc="600" dirty="0">
                  <a:solidFill>
                    <a:schemeClr val="accent1"/>
                  </a:solidFill>
                  <a:ea typeface="Montserrat" charset="0"/>
                  <a:cs typeface="Montserrat" charset="0"/>
                </a:endParaRPr>
              </a:p>
            </p:txBody>
          </p:sp>
        </p:grpSp>
        <p:grpSp>
          <p:nvGrpSpPr>
            <p:cNvPr id="44" name="Group 43"/>
            <p:cNvGrpSpPr/>
            <p:nvPr/>
          </p:nvGrpSpPr>
          <p:grpSpPr>
            <a:xfrm>
              <a:off x="9256127" y="4310632"/>
              <a:ext cx="386534" cy="339364"/>
              <a:chOff x="6369689" y="1149437"/>
              <a:chExt cx="386534" cy="339364"/>
            </a:xfrm>
            <a:solidFill>
              <a:schemeClr val="accent1"/>
            </a:solidFill>
          </p:grpSpPr>
          <p:sp>
            <p:nvSpPr>
              <p:cNvPr id="45" name="Freeform 19"/>
              <p:cNvSpPr>
                <a:spLocks noEditPoints="1"/>
              </p:cNvSpPr>
              <p:nvPr/>
            </p:nvSpPr>
            <p:spPr bwMode="auto">
              <a:xfrm>
                <a:off x="6369689" y="1149437"/>
                <a:ext cx="386534" cy="339364"/>
              </a:xfrm>
              <a:custGeom>
                <a:avLst/>
                <a:gdLst>
                  <a:gd name="T0" fmla="*/ 248 w 256"/>
                  <a:gd name="T1" fmla="*/ 16 h 224"/>
                  <a:gd name="T2" fmla="*/ 216 w 256"/>
                  <a:gd name="T3" fmla="*/ 16 h 224"/>
                  <a:gd name="T4" fmla="*/ 216 w 256"/>
                  <a:gd name="T5" fmla="*/ 8 h 224"/>
                  <a:gd name="T6" fmla="*/ 208 w 256"/>
                  <a:gd name="T7" fmla="*/ 0 h 224"/>
                  <a:gd name="T8" fmla="*/ 184 w 256"/>
                  <a:gd name="T9" fmla="*/ 0 h 224"/>
                  <a:gd name="T10" fmla="*/ 176 w 256"/>
                  <a:gd name="T11" fmla="*/ 8 h 224"/>
                  <a:gd name="T12" fmla="*/ 176 w 256"/>
                  <a:gd name="T13" fmla="*/ 16 h 224"/>
                  <a:gd name="T14" fmla="*/ 80 w 256"/>
                  <a:gd name="T15" fmla="*/ 16 h 224"/>
                  <a:gd name="T16" fmla="*/ 80 w 256"/>
                  <a:gd name="T17" fmla="*/ 8 h 224"/>
                  <a:gd name="T18" fmla="*/ 72 w 256"/>
                  <a:gd name="T19" fmla="*/ 0 h 224"/>
                  <a:gd name="T20" fmla="*/ 48 w 256"/>
                  <a:gd name="T21" fmla="*/ 0 h 224"/>
                  <a:gd name="T22" fmla="*/ 40 w 256"/>
                  <a:gd name="T23" fmla="*/ 8 h 224"/>
                  <a:gd name="T24" fmla="*/ 40 w 256"/>
                  <a:gd name="T25" fmla="*/ 16 h 224"/>
                  <a:gd name="T26" fmla="*/ 8 w 256"/>
                  <a:gd name="T27" fmla="*/ 16 h 224"/>
                  <a:gd name="T28" fmla="*/ 0 w 256"/>
                  <a:gd name="T29" fmla="*/ 24 h 224"/>
                  <a:gd name="T30" fmla="*/ 0 w 256"/>
                  <a:gd name="T31" fmla="*/ 216 h 224"/>
                  <a:gd name="T32" fmla="*/ 8 w 256"/>
                  <a:gd name="T33" fmla="*/ 224 h 224"/>
                  <a:gd name="T34" fmla="*/ 248 w 256"/>
                  <a:gd name="T35" fmla="*/ 224 h 224"/>
                  <a:gd name="T36" fmla="*/ 256 w 256"/>
                  <a:gd name="T37" fmla="*/ 216 h 224"/>
                  <a:gd name="T38" fmla="*/ 256 w 256"/>
                  <a:gd name="T39" fmla="*/ 24 h 224"/>
                  <a:gd name="T40" fmla="*/ 248 w 256"/>
                  <a:gd name="T41" fmla="*/ 16 h 224"/>
                  <a:gd name="T42" fmla="*/ 192 w 256"/>
                  <a:gd name="T43" fmla="*/ 16 h 224"/>
                  <a:gd name="T44" fmla="*/ 200 w 256"/>
                  <a:gd name="T45" fmla="*/ 16 h 224"/>
                  <a:gd name="T46" fmla="*/ 200 w 256"/>
                  <a:gd name="T47" fmla="*/ 32 h 224"/>
                  <a:gd name="T48" fmla="*/ 192 w 256"/>
                  <a:gd name="T49" fmla="*/ 32 h 224"/>
                  <a:gd name="T50" fmla="*/ 192 w 256"/>
                  <a:gd name="T51" fmla="*/ 16 h 224"/>
                  <a:gd name="T52" fmla="*/ 56 w 256"/>
                  <a:gd name="T53" fmla="*/ 16 h 224"/>
                  <a:gd name="T54" fmla="*/ 64 w 256"/>
                  <a:gd name="T55" fmla="*/ 16 h 224"/>
                  <a:gd name="T56" fmla="*/ 64 w 256"/>
                  <a:gd name="T57" fmla="*/ 32 h 224"/>
                  <a:gd name="T58" fmla="*/ 56 w 256"/>
                  <a:gd name="T59" fmla="*/ 32 h 224"/>
                  <a:gd name="T60" fmla="*/ 56 w 256"/>
                  <a:gd name="T61" fmla="*/ 16 h 224"/>
                  <a:gd name="T62" fmla="*/ 240 w 256"/>
                  <a:gd name="T63" fmla="*/ 208 h 224"/>
                  <a:gd name="T64" fmla="*/ 16 w 256"/>
                  <a:gd name="T65" fmla="*/ 208 h 224"/>
                  <a:gd name="T66" fmla="*/ 16 w 256"/>
                  <a:gd name="T67" fmla="*/ 32 h 224"/>
                  <a:gd name="T68" fmla="*/ 40 w 256"/>
                  <a:gd name="T69" fmla="*/ 32 h 224"/>
                  <a:gd name="T70" fmla="*/ 40 w 256"/>
                  <a:gd name="T71" fmla="*/ 40 h 224"/>
                  <a:gd name="T72" fmla="*/ 48 w 256"/>
                  <a:gd name="T73" fmla="*/ 48 h 224"/>
                  <a:gd name="T74" fmla="*/ 72 w 256"/>
                  <a:gd name="T75" fmla="*/ 48 h 224"/>
                  <a:gd name="T76" fmla="*/ 80 w 256"/>
                  <a:gd name="T77" fmla="*/ 40 h 224"/>
                  <a:gd name="T78" fmla="*/ 80 w 256"/>
                  <a:gd name="T79" fmla="*/ 32 h 224"/>
                  <a:gd name="T80" fmla="*/ 176 w 256"/>
                  <a:gd name="T81" fmla="*/ 32 h 224"/>
                  <a:gd name="T82" fmla="*/ 176 w 256"/>
                  <a:gd name="T83" fmla="*/ 40 h 224"/>
                  <a:gd name="T84" fmla="*/ 184 w 256"/>
                  <a:gd name="T85" fmla="*/ 48 h 224"/>
                  <a:gd name="T86" fmla="*/ 208 w 256"/>
                  <a:gd name="T87" fmla="*/ 48 h 224"/>
                  <a:gd name="T88" fmla="*/ 216 w 256"/>
                  <a:gd name="T89" fmla="*/ 40 h 224"/>
                  <a:gd name="T90" fmla="*/ 216 w 256"/>
                  <a:gd name="T91" fmla="*/ 32 h 224"/>
                  <a:gd name="T92" fmla="*/ 240 w 256"/>
                  <a:gd name="T93" fmla="*/ 32 h 224"/>
                  <a:gd name="T94" fmla="*/ 240 w 256"/>
                  <a:gd name="T95"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6" h="224">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0"/>
              <p:cNvSpPr>
                <a:spLocks noEditPoints="1"/>
              </p:cNvSpPr>
              <p:nvPr/>
            </p:nvSpPr>
            <p:spPr bwMode="auto">
              <a:xfrm>
                <a:off x="6429962" y="1271294"/>
                <a:ext cx="7337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1"/>
              <p:cNvSpPr>
                <a:spLocks noEditPoints="1"/>
              </p:cNvSpPr>
              <p:nvPr/>
            </p:nvSpPr>
            <p:spPr bwMode="auto">
              <a:xfrm>
                <a:off x="6526923"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22"/>
              <p:cNvSpPr>
                <a:spLocks noEditPoints="1"/>
              </p:cNvSpPr>
              <p:nvPr/>
            </p:nvSpPr>
            <p:spPr bwMode="auto">
              <a:xfrm>
                <a:off x="6623884"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23"/>
              <p:cNvSpPr>
                <a:spLocks noEditPoints="1"/>
              </p:cNvSpPr>
              <p:nvPr/>
            </p:nvSpPr>
            <p:spPr bwMode="auto">
              <a:xfrm>
                <a:off x="6429962" y="1366945"/>
                <a:ext cx="7337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24"/>
              <p:cNvSpPr>
                <a:spLocks noEditPoints="1"/>
              </p:cNvSpPr>
              <p:nvPr/>
            </p:nvSpPr>
            <p:spPr bwMode="auto">
              <a:xfrm>
                <a:off x="6526923"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25"/>
              <p:cNvSpPr>
                <a:spLocks noEditPoints="1"/>
              </p:cNvSpPr>
              <p:nvPr/>
            </p:nvSpPr>
            <p:spPr bwMode="auto">
              <a:xfrm>
                <a:off x="6623884"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9" name="标题 8"/>
          <p:cNvSpPr>
            <a:spLocks noGrp="1"/>
          </p:cNvSpPr>
          <p:nvPr>
            <p:ph type="title"/>
          </p:nvPr>
        </p:nvSpPr>
        <p:spPr/>
        <p:txBody>
          <a:bodyPr/>
          <a:lstStyle/>
          <a:p>
            <a:r>
              <a:rPr lang="zh-CN" altLang="en-US" dirty="0">
                <a:solidFill>
                  <a:schemeClr val="accent1"/>
                </a:solidFill>
              </a:rPr>
              <a:t>项目背景简介</a:t>
            </a:r>
            <a:endParaRPr lang="zh-CN" altLang="en-US" dirty="0"/>
          </a:p>
        </p:txBody>
      </p:sp>
      <p:sp>
        <p:nvSpPr>
          <p:cNvPr id="10" name="文本占位符 9"/>
          <p:cNvSpPr>
            <a:spLocks noGrp="1"/>
          </p:cNvSpPr>
          <p:nvPr>
            <p:ph type="body" sz="quarter" idx="10"/>
          </p:nvPr>
        </p:nvSpPr>
        <p:spPr/>
        <p:txBody>
          <a:bodyPr/>
          <a:lstStyle/>
          <a:p>
            <a:r>
              <a:rPr lang="en-US" altLang="zh-CN" dirty="0" smtClean="0">
                <a:solidFill>
                  <a:schemeClr val="tx2">
                    <a:lumMod val="50000"/>
                    <a:lumOff val="50000"/>
                  </a:schemeClr>
                </a:solidFill>
              </a:rPr>
              <a:t>Success Always Belongs To Those Who Prepared Best</a:t>
            </a:r>
            <a:endParaRPr lang="id-ID" altLang="zh-CN" dirty="0">
              <a:solidFill>
                <a:schemeClr val="tx2">
                  <a:lumMod val="50000"/>
                  <a:lumOff val="50000"/>
                </a:schemeClr>
              </a:solidFill>
            </a:endParaRPr>
          </a:p>
          <a:p>
            <a:endParaRPr lang="zh-CN" altLang="en-US" dirty="0"/>
          </a:p>
        </p:txBody>
      </p:sp>
      <p:pic>
        <p:nvPicPr>
          <p:cNvPr id="57" name="图片占位符 5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3954" r="13954"/>
          <a:stretch>
            <a:fillRect/>
          </a:stretch>
        </p:blipFill>
        <p:spPr/>
      </p:pic>
      <p:pic>
        <p:nvPicPr>
          <p:cNvPr id="58" name="图片占位符 57"/>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3815" r="13815"/>
          <a:stretch>
            <a:fillRect/>
          </a:stretch>
        </p:blipFill>
        <p:spPr/>
      </p:pic>
      <p:pic>
        <p:nvPicPr>
          <p:cNvPr id="59" name="图片占位符 58"/>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3773" r="13773"/>
          <a:stretch>
            <a:fillRect/>
          </a:stretch>
        </p:blipFill>
        <p:spPr/>
      </p:pic>
      <p:pic>
        <p:nvPicPr>
          <p:cNvPr id="60" name="图片占位符 59"/>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6327" r="6327"/>
          <a:stretch>
            <a:fillRect/>
          </a:stretch>
        </p:blipFill>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a:solidFill>
                  <a:schemeClr val="accent1"/>
                </a:solidFill>
              </a:rPr>
              <a:t>项目背景简介</a:t>
            </a:r>
            <a:endParaRPr lang="id-ID" dirty="0"/>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grpSp>
        <p:nvGrpSpPr>
          <p:cNvPr id="4" name="Group 3"/>
          <p:cNvGrpSpPr/>
          <p:nvPr/>
        </p:nvGrpSpPr>
        <p:grpSpPr>
          <a:xfrm>
            <a:off x="4850800" y="1806280"/>
            <a:ext cx="2401699" cy="4620053"/>
            <a:chOff x="4985270" y="1860068"/>
            <a:chExt cx="2401699" cy="4620053"/>
          </a:xfrm>
        </p:grpSpPr>
        <p:sp>
          <p:nvSpPr>
            <p:cNvPr id="5" name="Freeform 18"/>
            <p:cNvSpPr/>
            <p:nvPr/>
          </p:nvSpPr>
          <p:spPr bwMode="auto">
            <a:xfrm>
              <a:off x="4985271" y="1909281"/>
              <a:ext cx="1117534" cy="4511009"/>
            </a:xfrm>
            <a:custGeom>
              <a:avLst/>
              <a:gdLst>
                <a:gd name="T0" fmla="*/ 509 w 537"/>
                <a:gd name="T1" fmla="*/ 949 h 2157"/>
                <a:gd name="T2" fmla="*/ 470 w 537"/>
                <a:gd name="T3" fmla="*/ 789 h 2157"/>
                <a:gd name="T4" fmla="*/ 481 w 537"/>
                <a:gd name="T5" fmla="*/ 681 h 2157"/>
                <a:gd name="T6" fmla="*/ 524 w 537"/>
                <a:gd name="T7" fmla="*/ 504 h 2157"/>
                <a:gd name="T8" fmla="*/ 462 w 537"/>
                <a:gd name="T9" fmla="*/ 350 h 2157"/>
                <a:gd name="T10" fmla="*/ 399 w 537"/>
                <a:gd name="T11" fmla="*/ 251 h 2157"/>
                <a:gd name="T12" fmla="*/ 339 w 537"/>
                <a:gd name="T13" fmla="*/ 43 h 2157"/>
                <a:gd name="T14" fmla="*/ 154 w 537"/>
                <a:gd name="T15" fmla="*/ 106 h 2157"/>
                <a:gd name="T16" fmla="*/ 143 w 537"/>
                <a:gd name="T17" fmla="*/ 352 h 2157"/>
                <a:gd name="T18" fmla="*/ 75 w 537"/>
                <a:gd name="T19" fmla="*/ 441 h 2157"/>
                <a:gd name="T20" fmla="*/ 42 w 537"/>
                <a:gd name="T21" fmla="*/ 584 h 2157"/>
                <a:gd name="T22" fmla="*/ 8 w 537"/>
                <a:gd name="T23" fmla="*/ 722 h 2157"/>
                <a:gd name="T24" fmla="*/ 72 w 537"/>
                <a:gd name="T25" fmla="*/ 807 h 2157"/>
                <a:gd name="T26" fmla="*/ 53 w 537"/>
                <a:gd name="T27" fmla="*/ 1001 h 2157"/>
                <a:gd name="T28" fmla="*/ 62 w 537"/>
                <a:gd name="T29" fmla="*/ 1075 h 2157"/>
                <a:gd name="T30" fmla="*/ 51 w 537"/>
                <a:gd name="T31" fmla="*/ 1412 h 2157"/>
                <a:gd name="T32" fmla="*/ 88 w 537"/>
                <a:gd name="T33" fmla="*/ 1568 h 2157"/>
                <a:gd name="T34" fmla="*/ 86 w 537"/>
                <a:gd name="T35" fmla="*/ 1664 h 2157"/>
                <a:gd name="T36" fmla="*/ 131 w 537"/>
                <a:gd name="T37" fmla="*/ 2029 h 2157"/>
                <a:gd name="T38" fmla="*/ 53 w 537"/>
                <a:gd name="T39" fmla="*/ 2139 h 2157"/>
                <a:gd name="T40" fmla="*/ 176 w 537"/>
                <a:gd name="T41" fmla="*/ 2105 h 2157"/>
                <a:gd name="T42" fmla="*/ 208 w 537"/>
                <a:gd name="T43" fmla="*/ 2079 h 2157"/>
                <a:gd name="T44" fmla="*/ 219 w 537"/>
                <a:gd name="T45" fmla="*/ 2122 h 2157"/>
                <a:gd name="T46" fmla="*/ 238 w 537"/>
                <a:gd name="T47" fmla="*/ 2029 h 2157"/>
                <a:gd name="T48" fmla="*/ 215 w 537"/>
                <a:gd name="T49" fmla="*/ 1811 h 2157"/>
                <a:gd name="T50" fmla="*/ 214 w 537"/>
                <a:gd name="T51" fmla="*/ 1635 h 2157"/>
                <a:gd name="T52" fmla="*/ 316 w 537"/>
                <a:gd name="T53" fmla="*/ 1653 h 2157"/>
                <a:gd name="T54" fmla="*/ 300 w 537"/>
                <a:gd name="T55" fmla="*/ 1954 h 2157"/>
                <a:gd name="T56" fmla="*/ 253 w 537"/>
                <a:gd name="T57" fmla="*/ 2109 h 2157"/>
                <a:gd name="T58" fmla="*/ 367 w 537"/>
                <a:gd name="T59" fmla="*/ 2120 h 2157"/>
                <a:gd name="T60" fmla="*/ 382 w 537"/>
                <a:gd name="T61" fmla="*/ 1988 h 2157"/>
                <a:gd name="T62" fmla="*/ 421 w 537"/>
                <a:gd name="T63" fmla="*/ 1761 h 2157"/>
                <a:gd name="T64" fmla="*/ 438 w 537"/>
                <a:gd name="T65" fmla="*/ 1584 h 2157"/>
                <a:gd name="T66" fmla="*/ 470 w 537"/>
                <a:gd name="T67" fmla="*/ 1341 h 2157"/>
                <a:gd name="T68" fmla="*/ 464 w 537"/>
                <a:gd name="T69" fmla="*/ 1053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7" h="2157">
                  <a:moveTo>
                    <a:pt x="496" y="995"/>
                  </a:moveTo>
                  <a:cubicBezTo>
                    <a:pt x="516" y="986"/>
                    <a:pt x="518" y="982"/>
                    <a:pt x="509" y="949"/>
                  </a:cubicBezTo>
                  <a:cubicBezTo>
                    <a:pt x="498" y="915"/>
                    <a:pt x="483" y="835"/>
                    <a:pt x="483" y="835"/>
                  </a:cubicBezTo>
                  <a:cubicBezTo>
                    <a:pt x="483" y="835"/>
                    <a:pt x="481" y="824"/>
                    <a:pt x="470" y="789"/>
                  </a:cubicBezTo>
                  <a:cubicBezTo>
                    <a:pt x="457" y="755"/>
                    <a:pt x="457" y="722"/>
                    <a:pt x="457" y="722"/>
                  </a:cubicBezTo>
                  <a:cubicBezTo>
                    <a:pt x="457" y="722"/>
                    <a:pt x="479" y="703"/>
                    <a:pt x="481" y="681"/>
                  </a:cubicBezTo>
                  <a:cubicBezTo>
                    <a:pt x="482" y="663"/>
                    <a:pt x="503" y="592"/>
                    <a:pt x="516" y="544"/>
                  </a:cubicBezTo>
                  <a:cubicBezTo>
                    <a:pt x="520" y="526"/>
                    <a:pt x="523" y="511"/>
                    <a:pt x="524" y="504"/>
                  </a:cubicBezTo>
                  <a:cubicBezTo>
                    <a:pt x="526" y="478"/>
                    <a:pt x="537" y="398"/>
                    <a:pt x="528" y="370"/>
                  </a:cubicBezTo>
                  <a:cubicBezTo>
                    <a:pt x="518" y="341"/>
                    <a:pt x="462" y="350"/>
                    <a:pt x="462" y="350"/>
                  </a:cubicBezTo>
                  <a:cubicBezTo>
                    <a:pt x="462" y="350"/>
                    <a:pt x="449" y="320"/>
                    <a:pt x="423" y="313"/>
                  </a:cubicBezTo>
                  <a:cubicBezTo>
                    <a:pt x="395" y="305"/>
                    <a:pt x="429" y="270"/>
                    <a:pt x="399" y="251"/>
                  </a:cubicBezTo>
                  <a:cubicBezTo>
                    <a:pt x="380" y="238"/>
                    <a:pt x="386" y="171"/>
                    <a:pt x="378" y="145"/>
                  </a:cubicBezTo>
                  <a:cubicBezTo>
                    <a:pt x="373" y="119"/>
                    <a:pt x="356" y="65"/>
                    <a:pt x="339" y="43"/>
                  </a:cubicBezTo>
                  <a:cubicBezTo>
                    <a:pt x="320" y="19"/>
                    <a:pt x="285" y="32"/>
                    <a:pt x="285" y="32"/>
                  </a:cubicBezTo>
                  <a:cubicBezTo>
                    <a:pt x="202" y="0"/>
                    <a:pt x="161" y="69"/>
                    <a:pt x="154" y="106"/>
                  </a:cubicBezTo>
                  <a:cubicBezTo>
                    <a:pt x="148" y="143"/>
                    <a:pt x="167" y="212"/>
                    <a:pt x="144" y="261"/>
                  </a:cubicBezTo>
                  <a:cubicBezTo>
                    <a:pt x="124" y="307"/>
                    <a:pt x="171" y="324"/>
                    <a:pt x="143" y="352"/>
                  </a:cubicBezTo>
                  <a:cubicBezTo>
                    <a:pt x="113" y="378"/>
                    <a:pt x="139" y="387"/>
                    <a:pt x="111" y="400"/>
                  </a:cubicBezTo>
                  <a:cubicBezTo>
                    <a:pt x="85" y="411"/>
                    <a:pt x="75" y="417"/>
                    <a:pt x="75" y="441"/>
                  </a:cubicBezTo>
                  <a:cubicBezTo>
                    <a:pt x="75" y="459"/>
                    <a:pt x="62" y="501"/>
                    <a:pt x="51" y="544"/>
                  </a:cubicBezTo>
                  <a:cubicBezTo>
                    <a:pt x="48" y="557"/>
                    <a:pt x="44" y="571"/>
                    <a:pt x="42" y="584"/>
                  </a:cubicBezTo>
                  <a:cubicBezTo>
                    <a:pt x="28" y="640"/>
                    <a:pt x="15" y="660"/>
                    <a:pt x="8" y="681"/>
                  </a:cubicBezTo>
                  <a:cubicBezTo>
                    <a:pt x="0" y="703"/>
                    <a:pt x="4" y="711"/>
                    <a:pt x="8" y="722"/>
                  </a:cubicBezTo>
                  <a:cubicBezTo>
                    <a:pt x="12" y="731"/>
                    <a:pt x="14" y="733"/>
                    <a:pt x="14" y="766"/>
                  </a:cubicBezTo>
                  <a:cubicBezTo>
                    <a:pt x="14" y="802"/>
                    <a:pt x="72" y="807"/>
                    <a:pt x="72" y="807"/>
                  </a:cubicBezTo>
                  <a:cubicBezTo>
                    <a:pt x="72" y="807"/>
                    <a:pt x="75" y="839"/>
                    <a:pt x="75" y="869"/>
                  </a:cubicBezTo>
                  <a:cubicBezTo>
                    <a:pt x="75" y="896"/>
                    <a:pt x="57" y="978"/>
                    <a:pt x="53" y="1001"/>
                  </a:cubicBezTo>
                  <a:cubicBezTo>
                    <a:pt x="49" y="1023"/>
                    <a:pt x="66" y="1015"/>
                    <a:pt x="66" y="1015"/>
                  </a:cubicBezTo>
                  <a:cubicBezTo>
                    <a:pt x="66" y="1015"/>
                    <a:pt x="66" y="1040"/>
                    <a:pt x="62" y="1075"/>
                  </a:cubicBezTo>
                  <a:cubicBezTo>
                    <a:pt x="62" y="1078"/>
                    <a:pt x="61" y="1083"/>
                    <a:pt x="61" y="1090"/>
                  </a:cubicBezTo>
                  <a:cubicBezTo>
                    <a:pt x="56" y="1152"/>
                    <a:pt x="51" y="1352"/>
                    <a:pt x="51" y="1412"/>
                  </a:cubicBezTo>
                  <a:cubicBezTo>
                    <a:pt x="51" y="1477"/>
                    <a:pt x="43" y="1566"/>
                    <a:pt x="51" y="1566"/>
                  </a:cubicBezTo>
                  <a:cubicBezTo>
                    <a:pt x="60" y="1566"/>
                    <a:pt x="88" y="1568"/>
                    <a:pt x="88" y="1568"/>
                  </a:cubicBezTo>
                  <a:cubicBezTo>
                    <a:pt x="88" y="1568"/>
                    <a:pt x="86" y="1596"/>
                    <a:pt x="86" y="1635"/>
                  </a:cubicBezTo>
                  <a:cubicBezTo>
                    <a:pt x="86" y="1644"/>
                    <a:pt x="86" y="1654"/>
                    <a:pt x="86" y="1664"/>
                  </a:cubicBezTo>
                  <a:cubicBezTo>
                    <a:pt x="88" y="1716"/>
                    <a:pt x="131" y="1886"/>
                    <a:pt x="141" y="1927"/>
                  </a:cubicBezTo>
                  <a:cubicBezTo>
                    <a:pt x="148" y="1969"/>
                    <a:pt x="146" y="2007"/>
                    <a:pt x="131" y="2029"/>
                  </a:cubicBezTo>
                  <a:cubicBezTo>
                    <a:pt x="118" y="2051"/>
                    <a:pt x="107" y="2079"/>
                    <a:pt x="83" y="2096"/>
                  </a:cubicBezTo>
                  <a:cubicBezTo>
                    <a:pt x="58" y="2114"/>
                    <a:pt x="49" y="2122"/>
                    <a:pt x="53" y="2139"/>
                  </a:cubicBezTo>
                  <a:cubicBezTo>
                    <a:pt x="57" y="2153"/>
                    <a:pt x="86" y="2150"/>
                    <a:pt x="131" y="2148"/>
                  </a:cubicBezTo>
                  <a:cubicBezTo>
                    <a:pt x="176" y="2146"/>
                    <a:pt x="171" y="2118"/>
                    <a:pt x="176" y="2105"/>
                  </a:cubicBezTo>
                  <a:cubicBezTo>
                    <a:pt x="182" y="2092"/>
                    <a:pt x="202" y="2059"/>
                    <a:pt x="202" y="2059"/>
                  </a:cubicBezTo>
                  <a:cubicBezTo>
                    <a:pt x="202" y="2059"/>
                    <a:pt x="208" y="2064"/>
                    <a:pt x="208" y="2079"/>
                  </a:cubicBezTo>
                  <a:cubicBezTo>
                    <a:pt x="208" y="2096"/>
                    <a:pt x="201" y="2122"/>
                    <a:pt x="201" y="2122"/>
                  </a:cubicBezTo>
                  <a:cubicBezTo>
                    <a:pt x="219" y="2122"/>
                    <a:pt x="219" y="2122"/>
                    <a:pt x="219" y="2122"/>
                  </a:cubicBezTo>
                  <a:cubicBezTo>
                    <a:pt x="219" y="2122"/>
                    <a:pt x="225" y="2120"/>
                    <a:pt x="223" y="2105"/>
                  </a:cubicBezTo>
                  <a:cubicBezTo>
                    <a:pt x="221" y="2090"/>
                    <a:pt x="230" y="2057"/>
                    <a:pt x="238" y="2029"/>
                  </a:cubicBezTo>
                  <a:cubicBezTo>
                    <a:pt x="247" y="1999"/>
                    <a:pt x="230" y="1966"/>
                    <a:pt x="219" y="1953"/>
                  </a:cubicBezTo>
                  <a:cubicBezTo>
                    <a:pt x="210" y="1941"/>
                    <a:pt x="214" y="1876"/>
                    <a:pt x="215" y="1811"/>
                  </a:cubicBezTo>
                  <a:cubicBezTo>
                    <a:pt x="219" y="1746"/>
                    <a:pt x="223" y="1676"/>
                    <a:pt x="215" y="1646"/>
                  </a:cubicBezTo>
                  <a:cubicBezTo>
                    <a:pt x="215" y="1642"/>
                    <a:pt x="214" y="1639"/>
                    <a:pt x="214" y="1635"/>
                  </a:cubicBezTo>
                  <a:cubicBezTo>
                    <a:pt x="316" y="1635"/>
                    <a:pt x="316" y="1635"/>
                    <a:pt x="316" y="1635"/>
                  </a:cubicBezTo>
                  <a:cubicBezTo>
                    <a:pt x="316" y="1641"/>
                    <a:pt x="316" y="1647"/>
                    <a:pt x="316" y="1653"/>
                  </a:cubicBezTo>
                  <a:cubicBezTo>
                    <a:pt x="316" y="1703"/>
                    <a:pt x="316" y="1737"/>
                    <a:pt x="316" y="1817"/>
                  </a:cubicBezTo>
                  <a:cubicBezTo>
                    <a:pt x="316" y="1895"/>
                    <a:pt x="309" y="1925"/>
                    <a:pt x="300" y="1954"/>
                  </a:cubicBezTo>
                  <a:cubicBezTo>
                    <a:pt x="292" y="1986"/>
                    <a:pt x="298" y="2008"/>
                    <a:pt x="288" y="2038"/>
                  </a:cubicBezTo>
                  <a:cubicBezTo>
                    <a:pt x="279" y="2070"/>
                    <a:pt x="262" y="2092"/>
                    <a:pt x="253" y="2109"/>
                  </a:cubicBezTo>
                  <a:cubicBezTo>
                    <a:pt x="242" y="2126"/>
                    <a:pt x="238" y="2153"/>
                    <a:pt x="277" y="2155"/>
                  </a:cubicBezTo>
                  <a:cubicBezTo>
                    <a:pt x="318" y="2157"/>
                    <a:pt x="367" y="2139"/>
                    <a:pt x="367" y="2120"/>
                  </a:cubicBezTo>
                  <a:cubicBezTo>
                    <a:pt x="367" y="2103"/>
                    <a:pt x="371" y="2081"/>
                    <a:pt x="384" y="2053"/>
                  </a:cubicBezTo>
                  <a:cubicBezTo>
                    <a:pt x="399" y="2023"/>
                    <a:pt x="386" y="1999"/>
                    <a:pt x="382" y="1988"/>
                  </a:cubicBezTo>
                  <a:cubicBezTo>
                    <a:pt x="376" y="1975"/>
                    <a:pt x="378" y="1962"/>
                    <a:pt x="378" y="1940"/>
                  </a:cubicBezTo>
                  <a:cubicBezTo>
                    <a:pt x="378" y="1917"/>
                    <a:pt x="399" y="1843"/>
                    <a:pt x="421" y="1761"/>
                  </a:cubicBezTo>
                  <a:cubicBezTo>
                    <a:pt x="433" y="1717"/>
                    <a:pt x="437" y="1670"/>
                    <a:pt x="438" y="1635"/>
                  </a:cubicBezTo>
                  <a:cubicBezTo>
                    <a:pt x="439" y="1605"/>
                    <a:pt x="438" y="1584"/>
                    <a:pt x="438" y="1584"/>
                  </a:cubicBezTo>
                  <a:cubicBezTo>
                    <a:pt x="455" y="1584"/>
                    <a:pt x="455" y="1584"/>
                    <a:pt x="455" y="1584"/>
                  </a:cubicBezTo>
                  <a:cubicBezTo>
                    <a:pt x="455" y="1584"/>
                    <a:pt x="457" y="1464"/>
                    <a:pt x="470" y="1341"/>
                  </a:cubicBezTo>
                  <a:cubicBezTo>
                    <a:pt x="480" y="1244"/>
                    <a:pt x="471" y="1146"/>
                    <a:pt x="466" y="1090"/>
                  </a:cubicBezTo>
                  <a:cubicBezTo>
                    <a:pt x="465" y="1073"/>
                    <a:pt x="464" y="1061"/>
                    <a:pt x="464" y="1053"/>
                  </a:cubicBezTo>
                  <a:cubicBezTo>
                    <a:pt x="464" y="1017"/>
                    <a:pt x="477" y="1002"/>
                    <a:pt x="496" y="995"/>
                  </a:cubicBezTo>
                  <a:close/>
                </a:path>
              </a:pathLst>
            </a:custGeom>
            <a:solidFill>
              <a:schemeClr val="bg1">
                <a:alpha val="31000"/>
              </a:schemeClr>
            </a:solidFill>
            <a:ln>
              <a:noFill/>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6" name="Freeform 19"/>
            <p:cNvSpPr/>
            <p:nvPr/>
          </p:nvSpPr>
          <p:spPr bwMode="auto">
            <a:xfrm>
              <a:off x="5933008" y="1860068"/>
              <a:ext cx="1453961" cy="4620053"/>
            </a:xfrm>
            <a:custGeom>
              <a:avLst/>
              <a:gdLst>
                <a:gd name="T0" fmla="*/ 622 w 699"/>
                <a:gd name="T1" fmla="*/ 569 h 2209"/>
                <a:gd name="T2" fmla="*/ 572 w 699"/>
                <a:gd name="T3" fmla="*/ 482 h 2209"/>
                <a:gd name="T4" fmla="*/ 424 w 699"/>
                <a:gd name="T5" fmla="*/ 369 h 2209"/>
                <a:gd name="T6" fmla="*/ 424 w 699"/>
                <a:gd name="T7" fmla="*/ 422 h 2209"/>
                <a:gd name="T8" fmla="*/ 388 w 699"/>
                <a:gd name="T9" fmla="*/ 424 h 2209"/>
                <a:gd name="T10" fmla="*/ 285 w 699"/>
                <a:gd name="T11" fmla="*/ 299 h 2209"/>
                <a:gd name="T12" fmla="*/ 401 w 699"/>
                <a:gd name="T13" fmla="*/ 386 h 2209"/>
                <a:gd name="T14" fmla="*/ 415 w 699"/>
                <a:gd name="T15" fmla="*/ 345 h 2209"/>
                <a:gd name="T16" fmla="*/ 422 w 699"/>
                <a:gd name="T17" fmla="*/ 320 h 2209"/>
                <a:gd name="T18" fmla="*/ 472 w 699"/>
                <a:gd name="T19" fmla="*/ 182 h 2209"/>
                <a:gd name="T20" fmla="*/ 418 w 699"/>
                <a:gd name="T21" fmla="*/ 42 h 2209"/>
                <a:gd name="T22" fmla="*/ 291 w 699"/>
                <a:gd name="T23" fmla="*/ 63 h 2209"/>
                <a:gd name="T24" fmla="*/ 264 w 699"/>
                <a:gd name="T25" fmla="*/ 179 h 2209"/>
                <a:gd name="T26" fmla="*/ 268 w 699"/>
                <a:gd name="T27" fmla="*/ 248 h 2209"/>
                <a:gd name="T28" fmla="*/ 273 w 699"/>
                <a:gd name="T29" fmla="*/ 302 h 2209"/>
                <a:gd name="T30" fmla="*/ 264 w 699"/>
                <a:gd name="T31" fmla="*/ 326 h 2209"/>
                <a:gd name="T32" fmla="*/ 119 w 699"/>
                <a:gd name="T33" fmla="*/ 500 h 2209"/>
                <a:gd name="T34" fmla="*/ 114 w 699"/>
                <a:gd name="T35" fmla="*/ 595 h 2209"/>
                <a:gd name="T36" fmla="*/ 164 w 699"/>
                <a:gd name="T37" fmla="*/ 847 h 2209"/>
                <a:gd name="T38" fmla="*/ 143 w 699"/>
                <a:gd name="T39" fmla="*/ 1017 h 2209"/>
                <a:gd name="T40" fmla="*/ 128 w 699"/>
                <a:gd name="T41" fmla="*/ 1146 h 2209"/>
                <a:gd name="T42" fmla="*/ 104 w 699"/>
                <a:gd name="T43" fmla="*/ 1465 h 2209"/>
                <a:gd name="T44" fmla="*/ 13 w 699"/>
                <a:gd name="T45" fmla="*/ 2010 h 2209"/>
                <a:gd name="T46" fmla="*/ 6 w 699"/>
                <a:gd name="T47" fmla="*/ 2100 h 2209"/>
                <a:gd name="T48" fmla="*/ 51 w 699"/>
                <a:gd name="T49" fmla="*/ 2177 h 2209"/>
                <a:gd name="T50" fmla="*/ 181 w 699"/>
                <a:gd name="T51" fmla="*/ 2166 h 2209"/>
                <a:gd name="T52" fmla="*/ 152 w 699"/>
                <a:gd name="T53" fmla="*/ 2088 h 2209"/>
                <a:gd name="T54" fmla="*/ 286 w 699"/>
                <a:gd name="T55" fmla="*/ 1660 h 2209"/>
                <a:gd name="T56" fmla="*/ 332 w 699"/>
                <a:gd name="T57" fmla="*/ 1953 h 2209"/>
                <a:gd name="T58" fmla="*/ 324 w 699"/>
                <a:gd name="T59" fmla="*/ 2070 h 2209"/>
                <a:gd name="T60" fmla="*/ 433 w 699"/>
                <a:gd name="T61" fmla="*/ 2091 h 2209"/>
                <a:gd name="T62" fmla="*/ 527 w 699"/>
                <a:gd name="T63" fmla="*/ 2108 h 2209"/>
                <a:gd name="T64" fmla="*/ 581 w 699"/>
                <a:gd name="T65" fmla="*/ 2067 h 2209"/>
                <a:gd name="T66" fmla="*/ 525 w 699"/>
                <a:gd name="T67" fmla="*/ 2013 h 2209"/>
                <a:gd name="T68" fmla="*/ 477 w 699"/>
                <a:gd name="T69" fmla="*/ 1888 h 2209"/>
                <a:gd name="T70" fmla="*/ 509 w 699"/>
                <a:gd name="T71" fmla="*/ 1623 h 2209"/>
                <a:gd name="T72" fmla="*/ 567 w 699"/>
                <a:gd name="T73" fmla="*/ 1190 h 2209"/>
                <a:gd name="T74" fmla="*/ 586 w 699"/>
                <a:gd name="T75" fmla="*/ 1122 h 2209"/>
                <a:gd name="T76" fmla="*/ 569 w 699"/>
                <a:gd name="T77" fmla="*/ 933 h 2209"/>
                <a:gd name="T78" fmla="*/ 569 w 699"/>
                <a:gd name="T79" fmla="*/ 784 h 2209"/>
                <a:gd name="T80" fmla="*/ 673 w 699"/>
                <a:gd name="T81" fmla="*/ 745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9" h="2209">
                  <a:moveTo>
                    <a:pt x="685" y="634"/>
                  </a:moveTo>
                  <a:cubicBezTo>
                    <a:pt x="676" y="592"/>
                    <a:pt x="649" y="593"/>
                    <a:pt x="622" y="569"/>
                  </a:cubicBezTo>
                  <a:cubicBezTo>
                    <a:pt x="622" y="569"/>
                    <a:pt x="622" y="569"/>
                    <a:pt x="621" y="569"/>
                  </a:cubicBezTo>
                  <a:cubicBezTo>
                    <a:pt x="596" y="545"/>
                    <a:pt x="575" y="526"/>
                    <a:pt x="572" y="482"/>
                  </a:cubicBezTo>
                  <a:cubicBezTo>
                    <a:pt x="567" y="437"/>
                    <a:pt x="519" y="401"/>
                    <a:pt x="487" y="394"/>
                  </a:cubicBezTo>
                  <a:cubicBezTo>
                    <a:pt x="459" y="388"/>
                    <a:pt x="431" y="372"/>
                    <a:pt x="424" y="369"/>
                  </a:cubicBezTo>
                  <a:cubicBezTo>
                    <a:pt x="422" y="382"/>
                    <a:pt x="427" y="409"/>
                    <a:pt x="430" y="428"/>
                  </a:cubicBezTo>
                  <a:cubicBezTo>
                    <a:pt x="428" y="430"/>
                    <a:pt x="425" y="427"/>
                    <a:pt x="424" y="422"/>
                  </a:cubicBezTo>
                  <a:cubicBezTo>
                    <a:pt x="413" y="400"/>
                    <a:pt x="410" y="388"/>
                    <a:pt x="403" y="392"/>
                  </a:cubicBezTo>
                  <a:cubicBezTo>
                    <a:pt x="397" y="395"/>
                    <a:pt x="392" y="410"/>
                    <a:pt x="388" y="424"/>
                  </a:cubicBezTo>
                  <a:cubicBezTo>
                    <a:pt x="364" y="394"/>
                    <a:pt x="306" y="332"/>
                    <a:pt x="277" y="306"/>
                  </a:cubicBezTo>
                  <a:cubicBezTo>
                    <a:pt x="279" y="303"/>
                    <a:pt x="282" y="300"/>
                    <a:pt x="285" y="299"/>
                  </a:cubicBezTo>
                  <a:cubicBezTo>
                    <a:pt x="293" y="312"/>
                    <a:pt x="309" y="335"/>
                    <a:pt x="327" y="344"/>
                  </a:cubicBezTo>
                  <a:cubicBezTo>
                    <a:pt x="350" y="356"/>
                    <a:pt x="401" y="386"/>
                    <a:pt x="401" y="386"/>
                  </a:cubicBezTo>
                  <a:cubicBezTo>
                    <a:pt x="401" y="386"/>
                    <a:pt x="412" y="362"/>
                    <a:pt x="415" y="347"/>
                  </a:cubicBezTo>
                  <a:cubicBezTo>
                    <a:pt x="415" y="345"/>
                    <a:pt x="415" y="345"/>
                    <a:pt x="415" y="345"/>
                  </a:cubicBezTo>
                  <a:cubicBezTo>
                    <a:pt x="415" y="344"/>
                    <a:pt x="415" y="342"/>
                    <a:pt x="415" y="341"/>
                  </a:cubicBezTo>
                  <a:cubicBezTo>
                    <a:pt x="415" y="330"/>
                    <a:pt x="412" y="323"/>
                    <a:pt x="422" y="320"/>
                  </a:cubicBezTo>
                  <a:cubicBezTo>
                    <a:pt x="435" y="317"/>
                    <a:pt x="451" y="278"/>
                    <a:pt x="456" y="254"/>
                  </a:cubicBezTo>
                  <a:cubicBezTo>
                    <a:pt x="462" y="230"/>
                    <a:pt x="462" y="209"/>
                    <a:pt x="472" y="182"/>
                  </a:cubicBezTo>
                  <a:cubicBezTo>
                    <a:pt x="484" y="156"/>
                    <a:pt x="483" y="131"/>
                    <a:pt x="471" y="98"/>
                  </a:cubicBezTo>
                  <a:cubicBezTo>
                    <a:pt x="453" y="21"/>
                    <a:pt x="418" y="42"/>
                    <a:pt x="418" y="42"/>
                  </a:cubicBezTo>
                  <a:cubicBezTo>
                    <a:pt x="371" y="0"/>
                    <a:pt x="317" y="39"/>
                    <a:pt x="293" y="63"/>
                  </a:cubicBezTo>
                  <a:cubicBezTo>
                    <a:pt x="293" y="63"/>
                    <a:pt x="293" y="63"/>
                    <a:pt x="291" y="63"/>
                  </a:cubicBezTo>
                  <a:cubicBezTo>
                    <a:pt x="287" y="66"/>
                    <a:pt x="283" y="71"/>
                    <a:pt x="280" y="77"/>
                  </a:cubicBezTo>
                  <a:cubicBezTo>
                    <a:pt x="258" y="110"/>
                    <a:pt x="264" y="179"/>
                    <a:pt x="264" y="179"/>
                  </a:cubicBezTo>
                  <a:cubicBezTo>
                    <a:pt x="264" y="179"/>
                    <a:pt x="261" y="180"/>
                    <a:pt x="258" y="197"/>
                  </a:cubicBezTo>
                  <a:cubicBezTo>
                    <a:pt x="256" y="213"/>
                    <a:pt x="264" y="239"/>
                    <a:pt x="268" y="248"/>
                  </a:cubicBezTo>
                  <a:cubicBezTo>
                    <a:pt x="271" y="257"/>
                    <a:pt x="279" y="258"/>
                    <a:pt x="280" y="266"/>
                  </a:cubicBezTo>
                  <a:cubicBezTo>
                    <a:pt x="280" y="266"/>
                    <a:pt x="277" y="284"/>
                    <a:pt x="273" y="302"/>
                  </a:cubicBezTo>
                  <a:cubicBezTo>
                    <a:pt x="273" y="302"/>
                    <a:pt x="273" y="302"/>
                    <a:pt x="271" y="302"/>
                  </a:cubicBezTo>
                  <a:cubicBezTo>
                    <a:pt x="270" y="305"/>
                    <a:pt x="273" y="309"/>
                    <a:pt x="264" y="326"/>
                  </a:cubicBezTo>
                  <a:cubicBezTo>
                    <a:pt x="250" y="347"/>
                    <a:pt x="231" y="354"/>
                    <a:pt x="182" y="380"/>
                  </a:cubicBezTo>
                  <a:cubicBezTo>
                    <a:pt x="136" y="404"/>
                    <a:pt x="123" y="454"/>
                    <a:pt x="119" y="500"/>
                  </a:cubicBezTo>
                  <a:cubicBezTo>
                    <a:pt x="116" y="528"/>
                    <a:pt x="113" y="552"/>
                    <a:pt x="112" y="569"/>
                  </a:cubicBezTo>
                  <a:cubicBezTo>
                    <a:pt x="111" y="581"/>
                    <a:pt x="111" y="590"/>
                    <a:pt x="114" y="595"/>
                  </a:cubicBezTo>
                  <a:cubicBezTo>
                    <a:pt x="122" y="605"/>
                    <a:pt x="140" y="665"/>
                    <a:pt x="157" y="717"/>
                  </a:cubicBezTo>
                  <a:cubicBezTo>
                    <a:pt x="175" y="766"/>
                    <a:pt x="167" y="825"/>
                    <a:pt x="164" y="847"/>
                  </a:cubicBezTo>
                  <a:cubicBezTo>
                    <a:pt x="161" y="868"/>
                    <a:pt x="148" y="888"/>
                    <a:pt x="149" y="916"/>
                  </a:cubicBezTo>
                  <a:cubicBezTo>
                    <a:pt x="151" y="945"/>
                    <a:pt x="148" y="973"/>
                    <a:pt x="143" y="1017"/>
                  </a:cubicBezTo>
                  <a:cubicBezTo>
                    <a:pt x="141" y="1044"/>
                    <a:pt x="130" y="1086"/>
                    <a:pt x="126" y="1115"/>
                  </a:cubicBezTo>
                  <a:cubicBezTo>
                    <a:pt x="123" y="1132"/>
                    <a:pt x="123" y="1144"/>
                    <a:pt x="128" y="1146"/>
                  </a:cubicBezTo>
                  <a:cubicBezTo>
                    <a:pt x="140" y="1154"/>
                    <a:pt x="145" y="1152"/>
                    <a:pt x="145" y="1172"/>
                  </a:cubicBezTo>
                  <a:cubicBezTo>
                    <a:pt x="145" y="1191"/>
                    <a:pt x="136" y="1316"/>
                    <a:pt x="104" y="1465"/>
                  </a:cubicBezTo>
                  <a:cubicBezTo>
                    <a:pt x="93" y="1515"/>
                    <a:pt x="81" y="1586"/>
                    <a:pt x="68" y="1660"/>
                  </a:cubicBezTo>
                  <a:cubicBezTo>
                    <a:pt x="44" y="1807"/>
                    <a:pt x="20" y="1968"/>
                    <a:pt x="13" y="2010"/>
                  </a:cubicBezTo>
                  <a:cubicBezTo>
                    <a:pt x="3" y="2072"/>
                    <a:pt x="12" y="2078"/>
                    <a:pt x="12" y="2078"/>
                  </a:cubicBezTo>
                  <a:cubicBezTo>
                    <a:pt x="12" y="2078"/>
                    <a:pt x="12" y="2082"/>
                    <a:pt x="6" y="2100"/>
                  </a:cubicBezTo>
                  <a:cubicBezTo>
                    <a:pt x="0" y="2118"/>
                    <a:pt x="6" y="2130"/>
                    <a:pt x="16" y="2138"/>
                  </a:cubicBezTo>
                  <a:cubicBezTo>
                    <a:pt x="27" y="2145"/>
                    <a:pt x="28" y="2160"/>
                    <a:pt x="51" y="2177"/>
                  </a:cubicBezTo>
                  <a:cubicBezTo>
                    <a:pt x="72" y="2193"/>
                    <a:pt x="136" y="2209"/>
                    <a:pt x="163" y="2206"/>
                  </a:cubicBezTo>
                  <a:cubicBezTo>
                    <a:pt x="190" y="2202"/>
                    <a:pt x="182" y="2193"/>
                    <a:pt x="181" y="2166"/>
                  </a:cubicBezTo>
                  <a:cubicBezTo>
                    <a:pt x="179" y="2139"/>
                    <a:pt x="145" y="2100"/>
                    <a:pt x="145" y="2100"/>
                  </a:cubicBezTo>
                  <a:cubicBezTo>
                    <a:pt x="145" y="2100"/>
                    <a:pt x="143" y="2093"/>
                    <a:pt x="152" y="2088"/>
                  </a:cubicBezTo>
                  <a:cubicBezTo>
                    <a:pt x="161" y="2082"/>
                    <a:pt x="199" y="1962"/>
                    <a:pt x="231" y="1849"/>
                  </a:cubicBezTo>
                  <a:cubicBezTo>
                    <a:pt x="246" y="1797"/>
                    <a:pt x="268" y="1723"/>
                    <a:pt x="286" y="1660"/>
                  </a:cubicBezTo>
                  <a:cubicBezTo>
                    <a:pt x="332" y="1660"/>
                    <a:pt x="332" y="1660"/>
                    <a:pt x="332" y="1660"/>
                  </a:cubicBezTo>
                  <a:cubicBezTo>
                    <a:pt x="335" y="1726"/>
                    <a:pt x="338" y="1905"/>
                    <a:pt x="332" y="1953"/>
                  </a:cubicBezTo>
                  <a:cubicBezTo>
                    <a:pt x="324" y="2003"/>
                    <a:pt x="324" y="2048"/>
                    <a:pt x="324" y="2048"/>
                  </a:cubicBezTo>
                  <a:cubicBezTo>
                    <a:pt x="324" y="2048"/>
                    <a:pt x="324" y="2054"/>
                    <a:pt x="324" y="2070"/>
                  </a:cubicBezTo>
                  <a:cubicBezTo>
                    <a:pt x="324" y="2087"/>
                    <a:pt x="336" y="2087"/>
                    <a:pt x="365" y="2090"/>
                  </a:cubicBezTo>
                  <a:cubicBezTo>
                    <a:pt x="394" y="2093"/>
                    <a:pt x="433" y="2091"/>
                    <a:pt x="433" y="2091"/>
                  </a:cubicBezTo>
                  <a:cubicBezTo>
                    <a:pt x="433" y="2091"/>
                    <a:pt x="431" y="2078"/>
                    <a:pt x="448" y="2085"/>
                  </a:cubicBezTo>
                  <a:cubicBezTo>
                    <a:pt x="463" y="2091"/>
                    <a:pt x="496" y="2108"/>
                    <a:pt x="527" y="2108"/>
                  </a:cubicBezTo>
                  <a:cubicBezTo>
                    <a:pt x="557" y="2108"/>
                    <a:pt x="647" y="2121"/>
                    <a:pt x="647" y="2099"/>
                  </a:cubicBezTo>
                  <a:cubicBezTo>
                    <a:pt x="647" y="2076"/>
                    <a:pt x="613" y="2067"/>
                    <a:pt x="581" y="2067"/>
                  </a:cubicBezTo>
                  <a:cubicBezTo>
                    <a:pt x="551" y="2067"/>
                    <a:pt x="516" y="2019"/>
                    <a:pt x="516" y="2019"/>
                  </a:cubicBezTo>
                  <a:cubicBezTo>
                    <a:pt x="516" y="2019"/>
                    <a:pt x="516" y="2019"/>
                    <a:pt x="525" y="2013"/>
                  </a:cubicBezTo>
                  <a:cubicBezTo>
                    <a:pt x="533" y="2009"/>
                    <a:pt x="483" y="1971"/>
                    <a:pt x="477" y="1953"/>
                  </a:cubicBezTo>
                  <a:cubicBezTo>
                    <a:pt x="469" y="1935"/>
                    <a:pt x="471" y="1932"/>
                    <a:pt x="477" y="1888"/>
                  </a:cubicBezTo>
                  <a:cubicBezTo>
                    <a:pt x="481" y="1852"/>
                    <a:pt x="490" y="1743"/>
                    <a:pt x="502" y="1660"/>
                  </a:cubicBezTo>
                  <a:cubicBezTo>
                    <a:pt x="504" y="1647"/>
                    <a:pt x="506" y="1634"/>
                    <a:pt x="509" y="1623"/>
                  </a:cubicBezTo>
                  <a:cubicBezTo>
                    <a:pt x="522" y="1537"/>
                    <a:pt x="540" y="1454"/>
                    <a:pt x="551" y="1382"/>
                  </a:cubicBezTo>
                  <a:cubicBezTo>
                    <a:pt x="561" y="1309"/>
                    <a:pt x="567" y="1190"/>
                    <a:pt x="567" y="1190"/>
                  </a:cubicBezTo>
                  <a:cubicBezTo>
                    <a:pt x="567" y="1190"/>
                    <a:pt x="573" y="1188"/>
                    <a:pt x="584" y="1179"/>
                  </a:cubicBezTo>
                  <a:cubicBezTo>
                    <a:pt x="595" y="1170"/>
                    <a:pt x="592" y="1148"/>
                    <a:pt x="586" y="1122"/>
                  </a:cubicBezTo>
                  <a:cubicBezTo>
                    <a:pt x="585" y="1120"/>
                    <a:pt x="585" y="1118"/>
                    <a:pt x="584" y="1115"/>
                  </a:cubicBezTo>
                  <a:cubicBezTo>
                    <a:pt x="580" y="1079"/>
                    <a:pt x="573" y="982"/>
                    <a:pt x="569" y="933"/>
                  </a:cubicBezTo>
                  <a:cubicBezTo>
                    <a:pt x="563" y="880"/>
                    <a:pt x="542" y="802"/>
                    <a:pt x="542" y="802"/>
                  </a:cubicBezTo>
                  <a:cubicBezTo>
                    <a:pt x="542" y="802"/>
                    <a:pt x="558" y="795"/>
                    <a:pt x="569" y="784"/>
                  </a:cubicBezTo>
                  <a:cubicBezTo>
                    <a:pt x="579" y="775"/>
                    <a:pt x="581" y="751"/>
                    <a:pt x="581" y="751"/>
                  </a:cubicBezTo>
                  <a:cubicBezTo>
                    <a:pt x="581" y="751"/>
                    <a:pt x="646" y="757"/>
                    <a:pt x="673" y="745"/>
                  </a:cubicBezTo>
                  <a:cubicBezTo>
                    <a:pt x="699" y="735"/>
                    <a:pt x="694" y="676"/>
                    <a:pt x="685" y="634"/>
                  </a:cubicBezTo>
                  <a:close/>
                </a:path>
              </a:pathLst>
            </a:custGeom>
            <a:solidFill>
              <a:schemeClr val="bg1">
                <a:alpha val="31000"/>
              </a:schemeClr>
            </a:solidFill>
            <a:ln>
              <a:noFill/>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7" name="Freeform 6"/>
            <p:cNvSpPr/>
            <p:nvPr/>
          </p:nvSpPr>
          <p:spPr bwMode="auto">
            <a:xfrm>
              <a:off x="5450408" y="5149368"/>
              <a:ext cx="413038" cy="1080361"/>
            </a:xfrm>
            <a:custGeom>
              <a:avLst/>
              <a:gdLst>
                <a:gd name="T0" fmla="*/ 79 w 201"/>
                <a:gd name="T1" fmla="*/ 18 h 522"/>
                <a:gd name="T2" fmla="*/ 79 w 201"/>
                <a:gd name="T3" fmla="*/ 182 h 522"/>
                <a:gd name="T4" fmla="*/ 62 w 201"/>
                <a:gd name="T5" fmla="*/ 319 h 522"/>
                <a:gd name="T6" fmla="*/ 51 w 201"/>
                <a:gd name="T7" fmla="*/ 403 h 522"/>
                <a:gd name="T8" fmla="*/ 15 w 201"/>
                <a:gd name="T9" fmla="*/ 474 h 522"/>
                <a:gd name="T10" fmla="*/ 39 w 201"/>
                <a:gd name="T11" fmla="*/ 520 h 522"/>
                <a:gd name="T12" fmla="*/ 129 w 201"/>
                <a:gd name="T13" fmla="*/ 485 h 522"/>
                <a:gd name="T14" fmla="*/ 146 w 201"/>
                <a:gd name="T15" fmla="*/ 418 h 522"/>
                <a:gd name="T16" fmla="*/ 144 w 201"/>
                <a:gd name="T17" fmla="*/ 353 h 522"/>
                <a:gd name="T18" fmla="*/ 140 w 201"/>
                <a:gd name="T19" fmla="*/ 305 h 522"/>
                <a:gd name="T20" fmla="*/ 183 w 201"/>
                <a:gd name="T21" fmla="*/ 126 h 522"/>
                <a:gd name="T22" fmla="*/ 201 w 201"/>
                <a:gd name="T23" fmla="*/ 0 h 522"/>
                <a:gd name="T24" fmla="*/ 79 w 201"/>
                <a:gd name="T25" fmla="*/ 0 h 522"/>
                <a:gd name="T26" fmla="*/ 79 w 201"/>
                <a:gd name="T27" fmla="*/ 1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522">
                  <a:moveTo>
                    <a:pt x="79" y="18"/>
                  </a:moveTo>
                  <a:cubicBezTo>
                    <a:pt x="79" y="68"/>
                    <a:pt x="79" y="102"/>
                    <a:pt x="79" y="182"/>
                  </a:cubicBezTo>
                  <a:cubicBezTo>
                    <a:pt x="79" y="260"/>
                    <a:pt x="71" y="290"/>
                    <a:pt x="62" y="319"/>
                  </a:cubicBezTo>
                  <a:cubicBezTo>
                    <a:pt x="54" y="351"/>
                    <a:pt x="60" y="373"/>
                    <a:pt x="51" y="403"/>
                  </a:cubicBezTo>
                  <a:cubicBezTo>
                    <a:pt x="41" y="435"/>
                    <a:pt x="25" y="457"/>
                    <a:pt x="15" y="474"/>
                  </a:cubicBezTo>
                  <a:cubicBezTo>
                    <a:pt x="4" y="491"/>
                    <a:pt x="0" y="518"/>
                    <a:pt x="39" y="520"/>
                  </a:cubicBezTo>
                  <a:cubicBezTo>
                    <a:pt x="81" y="522"/>
                    <a:pt x="129" y="504"/>
                    <a:pt x="129" y="485"/>
                  </a:cubicBezTo>
                  <a:cubicBezTo>
                    <a:pt x="129" y="468"/>
                    <a:pt x="133" y="446"/>
                    <a:pt x="146" y="418"/>
                  </a:cubicBezTo>
                  <a:cubicBezTo>
                    <a:pt x="161" y="388"/>
                    <a:pt x="148" y="364"/>
                    <a:pt x="144" y="353"/>
                  </a:cubicBezTo>
                  <a:cubicBezTo>
                    <a:pt x="139" y="340"/>
                    <a:pt x="140" y="327"/>
                    <a:pt x="140" y="305"/>
                  </a:cubicBezTo>
                  <a:cubicBezTo>
                    <a:pt x="140" y="282"/>
                    <a:pt x="161" y="208"/>
                    <a:pt x="183" y="126"/>
                  </a:cubicBezTo>
                  <a:cubicBezTo>
                    <a:pt x="195" y="82"/>
                    <a:pt x="199" y="35"/>
                    <a:pt x="201" y="0"/>
                  </a:cubicBezTo>
                  <a:cubicBezTo>
                    <a:pt x="79" y="0"/>
                    <a:pt x="79" y="0"/>
                    <a:pt x="79" y="0"/>
                  </a:cubicBezTo>
                  <a:cubicBezTo>
                    <a:pt x="79" y="6"/>
                    <a:pt x="79" y="12"/>
                    <a:pt x="79" y="18"/>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8" name="Freeform 7"/>
            <p:cNvSpPr/>
            <p:nvPr/>
          </p:nvSpPr>
          <p:spPr bwMode="auto">
            <a:xfrm>
              <a:off x="5083695" y="1945793"/>
              <a:ext cx="999286" cy="1125655"/>
            </a:xfrm>
            <a:custGeom>
              <a:avLst/>
              <a:gdLst>
                <a:gd name="T0" fmla="*/ 163 w 486"/>
                <a:gd name="T1" fmla="*/ 478 h 544"/>
                <a:gd name="T2" fmla="*/ 159 w 486"/>
                <a:gd name="T3" fmla="*/ 407 h 544"/>
                <a:gd name="T4" fmla="*/ 140 w 486"/>
                <a:gd name="T5" fmla="*/ 381 h 544"/>
                <a:gd name="T6" fmla="*/ 182 w 486"/>
                <a:gd name="T7" fmla="*/ 326 h 544"/>
                <a:gd name="T8" fmla="*/ 200 w 486"/>
                <a:gd name="T9" fmla="*/ 415 h 544"/>
                <a:gd name="T10" fmla="*/ 204 w 486"/>
                <a:gd name="T11" fmla="*/ 471 h 544"/>
                <a:gd name="T12" fmla="*/ 234 w 486"/>
                <a:gd name="T13" fmla="*/ 413 h 544"/>
                <a:gd name="T14" fmla="*/ 210 w 486"/>
                <a:gd name="T15" fmla="*/ 365 h 544"/>
                <a:gd name="T16" fmla="*/ 247 w 486"/>
                <a:gd name="T17" fmla="*/ 342 h 544"/>
                <a:gd name="T18" fmla="*/ 290 w 486"/>
                <a:gd name="T19" fmla="*/ 305 h 544"/>
                <a:gd name="T20" fmla="*/ 303 w 486"/>
                <a:gd name="T21" fmla="*/ 328 h 544"/>
                <a:gd name="T22" fmla="*/ 264 w 486"/>
                <a:gd name="T23" fmla="*/ 396 h 544"/>
                <a:gd name="T24" fmla="*/ 202 w 486"/>
                <a:gd name="T25" fmla="*/ 530 h 544"/>
                <a:gd name="T26" fmla="*/ 198 w 486"/>
                <a:gd name="T27" fmla="*/ 544 h 544"/>
                <a:gd name="T28" fmla="*/ 465 w 486"/>
                <a:gd name="T29" fmla="*/ 544 h 544"/>
                <a:gd name="T30" fmla="*/ 473 w 486"/>
                <a:gd name="T31" fmla="*/ 504 h 544"/>
                <a:gd name="T32" fmla="*/ 477 w 486"/>
                <a:gd name="T33" fmla="*/ 370 h 544"/>
                <a:gd name="T34" fmla="*/ 412 w 486"/>
                <a:gd name="T35" fmla="*/ 350 h 544"/>
                <a:gd name="T36" fmla="*/ 372 w 486"/>
                <a:gd name="T37" fmla="*/ 313 h 544"/>
                <a:gd name="T38" fmla="*/ 348 w 486"/>
                <a:gd name="T39" fmla="*/ 251 h 544"/>
                <a:gd name="T40" fmla="*/ 327 w 486"/>
                <a:gd name="T41" fmla="*/ 145 h 544"/>
                <a:gd name="T42" fmla="*/ 288 w 486"/>
                <a:gd name="T43" fmla="*/ 43 h 544"/>
                <a:gd name="T44" fmla="*/ 234 w 486"/>
                <a:gd name="T45" fmla="*/ 32 h 544"/>
                <a:gd name="T46" fmla="*/ 103 w 486"/>
                <a:gd name="T47" fmla="*/ 106 h 544"/>
                <a:gd name="T48" fmla="*/ 94 w 486"/>
                <a:gd name="T49" fmla="*/ 261 h 544"/>
                <a:gd name="T50" fmla="*/ 92 w 486"/>
                <a:gd name="T51" fmla="*/ 352 h 544"/>
                <a:gd name="T52" fmla="*/ 60 w 486"/>
                <a:gd name="T53" fmla="*/ 400 h 544"/>
                <a:gd name="T54" fmla="*/ 25 w 486"/>
                <a:gd name="T55" fmla="*/ 441 h 544"/>
                <a:gd name="T56" fmla="*/ 0 w 486"/>
                <a:gd name="T57" fmla="*/ 544 h 544"/>
                <a:gd name="T58" fmla="*/ 163 w 486"/>
                <a:gd name="T59" fmla="*/ 544 h 544"/>
                <a:gd name="T60" fmla="*/ 163 w 486"/>
                <a:gd name="T61" fmla="*/ 478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6" h="544">
                  <a:moveTo>
                    <a:pt x="163" y="478"/>
                  </a:moveTo>
                  <a:cubicBezTo>
                    <a:pt x="163" y="441"/>
                    <a:pt x="165" y="409"/>
                    <a:pt x="159" y="407"/>
                  </a:cubicBezTo>
                  <a:cubicBezTo>
                    <a:pt x="152" y="404"/>
                    <a:pt x="140" y="381"/>
                    <a:pt x="140" y="381"/>
                  </a:cubicBezTo>
                  <a:cubicBezTo>
                    <a:pt x="182" y="326"/>
                    <a:pt x="182" y="326"/>
                    <a:pt x="182" y="326"/>
                  </a:cubicBezTo>
                  <a:cubicBezTo>
                    <a:pt x="169" y="406"/>
                    <a:pt x="191" y="391"/>
                    <a:pt x="200" y="415"/>
                  </a:cubicBezTo>
                  <a:cubicBezTo>
                    <a:pt x="208" y="439"/>
                    <a:pt x="198" y="500"/>
                    <a:pt x="204" y="471"/>
                  </a:cubicBezTo>
                  <a:cubicBezTo>
                    <a:pt x="208" y="443"/>
                    <a:pt x="223" y="441"/>
                    <a:pt x="234" y="413"/>
                  </a:cubicBezTo>
                  <a:cubicBezTo>
                    <a:pt x="247" y="385"/>
                    <a:pt x="210" y="365"/>
                    <a:pt x="210" y="365"/>
                  </a:cubicBezTo>
                  <a:cubicBezTo>
                    <a:pt x="210" y="365"/>
                    <a:pt x="230" y="357"/>
                    <a:pt x="247" y="342"/>
                  </a:cubicBezTo>
                  <a:cubicBezTo>
                    <a:pt x="266" y="326"/>
                    <a:pt x="290" y="305"/>
                    <a:pt x="290" y="305"/>
                  </a:cubicBezTo>
                  <a:cubicBezTo>
                    <a:pt x="303" y="328"/>
                    <a:pt x="303" y="328"/>
                    <a:pt x="303" y="328"/>
                  </a:cubicBezTo>
                  <a:cubicBezTo>
                    <a:pt x="303" y="328"/>
                    <a:pt x="283" y="365"/>
                    <a:pt x="264" y="396"/>
                  </a:cubicBezTo>
                  <a:cubicBezTo>
                    <a:pt x="245" y="428"/>
                    <a:pt x="213" y="484"/>
                    <a:pt x="202" y="530"/>
                  </a:cubicBezTo>
                  <a:cubicBezTo>
                    <a:pt x="201" y="535"/>
                    <a:pt x="200" y="539"/>
                    <a:pt x="198" y="544"/>
                  </a:cubicBezTo>
                  <a:cubicBezTo>
                    <a:pt x="465" y="544"/>
                    <a:pt x="465" y="544"/>
                    <a:pt x="465" y="544"/>
                  </a:cubicBezTo>
                  <a:cubicBezTo>
                    <a:pt x="469" y="526"/>
                    <a:pt x="473" y="511"/>
                    <a:pt x="473" y="504"/>
                  </a:cubicBezTo>
                  <a:cubicBezTo>
                    <a:pt x="475" y="478"/>
                    <a:pt x="486" y="398"/>
                    <a:pt x="477" y="370"/>
                  </a:cubicBezTo>
                  <a:cubicBezTo>
                    <a:pt x="468" y="341"/>
                    <a:pt x="412" y="350"/>
                    <a:pt x="412" y="350"/>
                  </a:cubicBezTo>
                  <a:cubicBezTo>
                    <a:pt x="412" y="350"/>
                    <a:pt x="398" y="320"/>
                    <a:pt x="372" y="313"/>
                  </a:cubicBezTo>
                  <a:cubicBezTo>
                    <a:pt x="344" y="305"/>
                    <a:pt x="378" y="270"/>
                    <a:pt x="348" y="251"/>
                  </a:cubicBezTo>
                  <a:cubicBezTo>
                    <a:pt x="329" y="238"/>
                    <a:pt x="335" y="171"/>
                    <a:pt x="327" y="145"/>
                  </a:cubicBezTo>
                  <a:cubicBezTo>
                    <a:pt x="322" y="119"/>
                    <a:pt x="305" y="65"/>
                    <a:pt x="288" y="43"/>
                  </a:cubicBezTo>
                  <a:cubicBezTo>
                    <a:pt x="269" y="19"/>
                    <a:pt x="234" y="32"/>
                    <a:pt x="234" y="32"/>
                  </a:cubicBezTo>
                  <a:cubicBezTo>
                    <a:pt x="152" y="0"/>
                    <a:pt x="111" y="69"/>
                    <a:pt x="103" y="106"/>
                  </a:cubicBezTo>
                  <a:cubicBezTo>
                    <a:pt x="97" y="143"/>
                    <a:pt x="116" y="212"/>
                    <a:pt x="94" y="261"/>
                  </a:cubicBezTo>
                  <a:cubicBezTo>
                    <a:pt x="73" y="307"/>
                    <a:pt x="120" y="324"/>
                    <a:pt x="92" y="352"/>
                  </a:cubicBezTo>
                  <a:cubicBezTo>
                    <a:pt x="62" y="378"/>
                    <a:pt x="88" y="387"/>
                    <a:pt x="60" y="400"/>
                  </a:cubicBezTo>
                  <a:cubicBezTo>
                    <a:pt x="34" y="411"/>
                    <a:pt x="25" y="417"/>
                    <a:pt x="25" y="441"/>
                  </a:cubicBezTo>
                  <a:cubicBezTo>
                    <a:pt x="25" y="459"/>
                    <a:pt x="11" y="501"/>
                    <a:pt x="0" y="544"/>
                  </a:cubicBezTo>
                  <a:cubicBezTo>
                    <a:pt x="163" y="544"/>
                    <a:pt x="163" y="544"/>
                    <a:pt x="163" y="544"/>
                  </a:cubicBezTo>
                  <a:cubicBezTo>
                    <a:pt x="163" y="520"/>
                    <a:pt x="163" y="495"/>
                    <a:pt x="163" y="478"/>
                  </a:cubicBezTo>
                  <a:close/>
                </a:path>
              </a:pathLst>
            </a:custGeom>
            <a:solidFill>
              <a:schemeClr val="accent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9" name="Freeform 8"/>
            <p:cNvSpPr/>
            <p:nvPr/>
          </p:nvSpPr>
          <p:spPr bwMode="auto">
            <a:xfrm>
              <a:off x="5078933" y="5149369"/>
              <a:ext cx="409707" cy="1071972"/>
            </a:xfrm>
            <a:custGeom>
              <a:avLst/>
              <a:gdLst>
                <a:gd name="T0" fmla="*/ 38 w 199"/>
                <a:gd name="T1" fmla="*/ 29 h 518"/>
                <a:gd name="T2" fmla="*/ 92 w 199"/>
                <a:gd name="T3" fmla="*/ 292 h 518"/>
                <a:gd name="T4" fmla="*/ 83 w 199"/>
                <a:gd name="T5" fmla="*/ 394 h 518"/>
                <a:gd name="T6" fmla="*/ 34 w 199"/>
                <a:gd name="T7" fmla="*/ 461 h 518"/>
                <a:gd name="T8" fmla="*/ 4 w 199"/>
                <a:gd name="T9" fmla="*/ 504 h 518"/>
                <a:gd name="T10" fmla="*/ 83 w 199"/>
                <a:gd name="T11" fmla="*/ 513 h 518"/>
                <a:gd name="T12" fmla="*/ 128 w 199"/>
                <a:gd name="T13" fmla="*/ 470 h 518"/>
                <a:gd name="T14" fmla="*/ 154 w 199"/>
                <a:gd name="T15" fmla="*/ 424 h 518"/>
                <a:gd name="T16" fmla="*/ 159 w 199"/>
                <a:gd name="T17" fmla="*/ 444 h 518"/>
                <a:gd name="T18" fmla="*/ 152 w 199"/>
                <a:gd name="T19" fmla="*/ 487 h 518"/>
                <a:gd name="T20" fmla="*/ 171 w 199"/>
                <a:gd name="T21" fmla="*/ 487 h 518"/>
                <a:gd name="T22" fmla="*/ 174 w 199"/>
                <a:gd name="T23" fmla="*/ 470 h 518"/>
                <a:gd name="T24" fmla="*/ 189 w 199"/>
                <a:gd name="T25" fmla="*/ 394 h 518"/>
                <a:gd name="T26" fmla="*/ 171 w 199"/>
                <a:gd name="T27" fmla="*/ 318 h 518"/>
                <a:gd name="T28" fmla="*/ 167 w 199"/>
                <a:gd name="T29" fmla="*/ 176 h 518"/>
                <a:gd name="T30" fmla="*/ 167 w 199"/>
                <a:gd name="T31" fmla="*/ 11 h 518"/>
                <a:gd name="T32" fmla="*/ 165 w 199"/>
                <a:gd name="T33" fmla="*/ 0 h 518"/>
                <a:gd name="T34" fmla="*/ 37 w 199"/>
                <a:gd name="T35" fmla="*/ 0 h 518"/>
                <a:gd name="T36" fmla="*/ 38 w 199"/>
                <a:gd name="T37" fmla="*/ 2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518">
                  <a:moveTo>
                    <a:pt x="38" y="29"/>
                  </a:moveTo>
                  <a:cubicBezTo>
                    <a:pt x="40" y="81"/>
                    <a:pt x="83" y="251"/>
                    <a:pt x="92" y="292"/>
                  </a:cubicBezTo>
                  <a:cubicBezTo>
                    <a:pt x="99" y="334"/>
                    <a:pt x="98" y="372"/>
                    <a:pt x="83" y="394"/>
                  </a:cubicBezTo>
                  <a:cubicBezTo>
                    <a:pt x="70" y="416"/>
                    <a:pt x="58" y="444"/>
                    <a:pt x="34" y="461"/>
                  </a:cubicBezTo>
                  <a:cubicBezTo>
                    <a:pt x="10" y="479"/>
                    <a:pt x="0" y="487"/>
                    <a:pt x="4" y="504"/>
                  </a:cubicBezTo>
                  <a:cubicBezTo>
                    <a:pt x="8" y="518"/>
                    <a:pt x="38" y="515"/>
                    <a:pt x="83" y="513"/>
                  </a:cubicBezTo>
                  <a:cubicBezTo>
                    <a:pt x="128" y="511"/>
                    <a:pt x="122" y="483"/>
                    <a:pt x="128" y="470"/>
                  </a:cubicBezTo>
                  <a:cubicBezTo>
                    <a:pt x="133" y="457"/>
                    <a:pt x="154" y="424"/>
                    <a:pt x="154" y="424"/>
                  </a:cubicBezTo>
                  <a:cubicBezTo>
                    <a:pt x="154" y="424"/>
                    <a:pt x="159" y="429"/>
                    <a:pt x="159" y="444"/>
                  </a:cubicBezTo>
                  <a:cubicBezTo>
                    <a:pt x="159" y="461"/>
                    <a:pt x="152" y="487"/>
                    <a:pt x="152" y="487"/>
                  </a:cubicBezTo>
                  <a:cubicBezTo>
                    <a:pt x="171" y="487"/>
                    <a:pt x="171" y="487"/>
                    <a:pt x="171" y="487"/>
                  </a:cubicBezTo>
                  <a:cubicBezTo>
                    <a:pt x="171" y="487"/>
                    <a:pt x="176" y="485"/>
                    <a:pt x="174" y="470"/>
                  </a:cubicBezTo>
                  <a:cubicBezTo>
                    <a:pt x="172" y="455"/>
                    <a:pt x="182" y="422"/>
                    <a:pt x="189" y="394"/>
                  </a:cubicBezTo>
                  <a:cubicBezTo>
                    <a:pt x="199" y="364"/>
                    <a:pt x="182" y="331"/>
                    <a:pt x="171" y="318"/>
                  </a:cubicBezTo>
                  <a:cubicBezTo>
                    <a:pt x="161" y="306"/>
                    <a:pt x="165" y="241"/>
                    <a:pt x="167" y="176"/>
                  </a:cubicBezTo>
                  <a:cubicBezTo>
                    <a:pt x="171" y="111"/>
                    <a:pt x="174" y="41"/>
                    <a:pt x="167" y="11"/>
                  </a:cubicBezTo>
                  <a:cubicBezTo>
                    <a:pt x="166" y="7"/>
                    <a:pt x="166" y="4"/>
                    <a:pt x="165" y="0"/>
                  </a:cubicBezTo>
                  <a:cubicBezTo>
                    <a:pt x="37" y="0"/>
                    <a:pt x="37" y="0"/>
                    <a:pt x="37" y="0"/>
                  </a:cubicBezTo>
                  <a:cubicBezTo>
                    <a:pt x="37" y="9"/>
                    <a:pt x="37" y="19"/>
                    <a:pt x="38" y="29"/>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0" name="Freeform 9"/>
            <p:cNvSpPr/>
            <p:nvPr/>
          </p:nvSpPr>
          <p:spPr bwMode="auto">
            <a:xfrm>
              <a:off x="5069407" y="4080982"/>
              <a:ext cx="897691" cy="1129010"/>
            </a:xfrm>
            <a:custGeom>
              <a:avLst/>
              <a:gdLst>
                <a:gd name="T0" fmla="*/ 394 w 436"/>
                <a:gd name="T1" fmla="*/ 494 h 545"/>
                <a:gd name="T2" fmla="*/ 411 w 436"/>
                <a:gd name="T3" fmla="*/ 494 h 545"/>
                <a:gd name="T4" fmla="*/ 426 w 436"/>
                <a:gd name="T5" fmla="*/ 251 h 545"/>
                <a:gd name="T6" fmla="*/ 423 w 436"/>
                <a:gd name="T7" fmla="*/ 0 h 545"/>
                <a:gd name="T8" fmla="*/ 17 w 436"/>
                <a:gd name="T9" fmla="*/ 0 h 545"/>
                <a:gd name="T10" fmla="*/ 7 w 436"/>
                <a:gd name="T11" fmla="*/ 322 h 545"/>
                <a:gd name="T12" fmla="*/ 7 w 436"/>
                <a:gd name="T13" fmla="*/ 476 h 545"/>
                <a:gd name="T14" fmla="*/ 45 w 436"/>
                <a:gd name="T15" fmla="*/ 478 h 545"/>
                <a:gd name="T16" fmla="*/ 42 w 436"/>
                <a:gd name="T17" fmla="*/ 545 h 545"/>
                <a:gd name="T18" fmla="*/ 170 w 436"/>
                <a:gd name="T19" fmla="*/ 545 h 545"/>
                <a:gd name="T20" fmla="*/ 157 w 436"/>
                <a:gd name="T21" fmla="*/ 483 h 545"/>
                <a:gd name="T22" fmla="*/ 269 w 436"/>
                <a:gd name="T23" fmla="*/ 493 h 545"/>
                <a:gd name="T24" fmla="*/ 273 w 436"/>
                <a:gd name="T25" fmla="*/ 545 h 545"/>
                <a:gd name="T26" fmla="*/ 395 w 436"/>
                <a:gd name="T27" fmla="*/ 545 h 545"/>
                <a:gd name="T28" fmla="*/ 394 w 436"/>
                <a:gd name="T29" fmla="*/ 49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6" h="545">
                  <a:moveTo>
                    <a:pt x="394" y="494"/>
                  </a:moveTo>
                  <a:cubicBezTo>
                    <a:pt x="411" y="494"/>
                    <a:pt x="411" y="494"/>
                    <a:pt x="411" y="494"/>
                  </a:cubicBezTo>
                  <a:cubicBezTo>
                    <a:pt x="411" y="494"/>
                    <a:pt x="413" y="374"/>
                    <a:pt x="426" y="251"/>
                  </a:cubicBezTo>
                  <a:cubicBezTo>
                    <a:pt x="436" y="154"/>
                    <a:pt x="427" y="56"/>
                    <a:pt x="423" y="0"/>
                  </a:cubicBezTo>
                  <a:cubicBezTo>
                    <a:pt x="17" y="0"/>
                    <a:pt x="17" y="0"/>
                    <a:pt x="17" y="0"/>
                  </a:cubicBezTo>
                  <a:cubicBezTo>
                    <a:pt x="12" y="62"/>
                    <a:pt x="7" y="262"/>
                    <a:pt x="7" y="322"/>
                  </a:cubicBezTo>
                  <a:cubicBezTo>
                    <a:pt x="7" y="387"/>
                    <a:pt x="0" y="476"/>
                    <a:pt x="7" y="476"/>
                  </a:cubicBezTo>
                  <a:cubicBezTo>
                    <a:pt x="17" y="476"/>
                    <a:pt x="45" y="478"/>
                    <a:pt x="45" y="478"/>
                  </a:cubicBezTo>
                  <a:cubicBezTo>
                    <a:pt x="45" y="478"/>
                    <a:pt x="42" y="506"/>
                    <a:pt x="42" y="545"/>
                  </a:cubicBezTo>
                  <a:cubicBezTo>
                    <a:pt x="170" y="545"/>
                    <a:pt x="170" y="545"/>
                    <a:pt x="170" y="545"/>
                  </a:cubicBezTo>
                  <a:cubicBezTo>
                    <a:pt x="164" y="516"/>
                    <a:pt x="157" y="483"/>
                    <a:pt x="157" y="483"/>
                  </a:cubicBezTo>
                  <a:cubicBezTo>
                    <a:pt x="269" y="493"/>
                    <a:pt x="269" y="493"/>
                    <a:pt x="269" y="493"/>
                  </a:cubicBezTo>
                  <a:cubicBezTo>
                    <a:pt x="269" y="493"/>
                    <a:pt x="272" y="509"/>
                    <a:pt x="273" y="545"/>
                  </a:cubicBezTo>
                  <a:cubicBezTo>
                    <a:pt x="395" y="545"/>
                    <a:pt x="395" y="545"/>
                    <a:pt x="395" y="545"/>
                  </a:cubicBezTo>
                  <a:cubicBezTo>
                    <a:pt x="395" y="515"/>
                    <a:pt x="394" y="494"/>
                    <a:pt x="394" y="494"/>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1" name="Freeform 10"/>
            <p:cNvSpPr>
              <a:spLocks noEditPoints="1"/>
            </p:cNvSpPr>
            <p:nvPr/>
          </p:nvSpPr>
          <p:spPr bwMode="auto">
            <a:xfrm>
              <a:off x="4985270" y="3011007"/>
              <a:ext cx="1065905" cy="1130688"/>
            </a:xfrm>
            <a:custGeom>
              <a:avLst/>
              <a:gdLst>
                <a:gd name="T0" fmla="*/ 463 w 518"/>
                <a:gd name="T1" fmla="*/ 509 h 546"/>
                <a:gd name="T2" fmla="*/ 495 w 518"/>
                <a:gd name="T3" fmla="*/ 451 h 546"/>
                <a:gd name="T4" fmla="*/ 508 w 518"/>
                <a:gd name="T5" fmla="*/ 405 h 546"/>
                <a:gd name="T6" fmla="*/ 482 w 518"/>
                <a:gd name="T7" fmla="*/ 291 h 546"/>
                <a:gd name="T8" fmla="*/ 469 w 518"/>
                <a:gd name="T9" fmla="*/ 245 h 546"/>
                <a:gd name="T10" fmla="*/ 456 w 518"/>
                <a:gd name="T11" fmla="*/ 178 h 546"/>
                <a:gd name="T12" fmla="*/ 480 w 518"/>
                <a:gd name="T13" fmla="*/ 137 h 546"/>
                <a:gd name="T14" fmla="*/ 515 w 518"/>
                <a:gd name="T15" fmla="*/ 0 h 546"/>
                <a:gd name="T16" fmla="*/ 248 w 518"/>
                <a:gd name="T17" fmla="*/ 0 h 546"/>
                <a:gd name="T18" fmla="*/ 219 w 518"/>
                <a:gd name="T19" fmla="*/ 96 h 546"/>
                <a:gd name="T20" fmla="*/ 215 w 518"/>
                <a:gd name="T21" fmla="*/ 68 h 546"/>
                <a:gd name="T22" fmla="*/ 213 w 518"/>
                <a:gd name="T23" fmla="*/ 0 h 546"/>
                <a:gd name="T24" fmla="*/ 50 w 518"/>
                <a:gd name="T25" fmla="*/ 0 h 546"/>
                <a:gd name="T26" fmla="*/ 41 w 518"/>
                <a:gd name="T27" fmla="*/ 40 h 546"/>
                <a:gd name="T28" fmla="*/ 7 w 518"/>
                <a:gd name="T29" fmla="*/ 137 h 546"/>
                <a:gd name="T30" fmla="*/ 7 w 518"/>
                <a:gd name="T31" fmla="*/ 178 h 546"/>
                <a:gd name="T32" fmla="*/ 13 w 518"/>
                <a:gd name="T33" fmla="*/ 222 h 546"/>
                <a:gd name="T34" fmla="*/ 71 w 518"/>
                <a:gd name="T35" fmla="*/ 263 h 546"/>
                <a:gd name="T36" fmla="*/ 75 w 518"/>
                <a:gd name="T37" fmla="*/ 325 h 546"/>
                <a:gd name="T38" fmla="*/ 52 w 518"/>
                <a:gd name="T39" fmla="*/ 457 h 546"/>
                <a:gd name="T40" fmla="*/ 65 w 518"/>
                <a:gd name="T41" fmla="*/ 471 h 546"/>
                <a:gd name="T42" fmla="*/ 61 w 518"/>
                <a:gd name="T43" fmla="*/ 531 h 546"/>
                <a:gd name="T44" fmla="*/ 60 w 518"/>
                <a:gd name="T45" fmla="*/ 546 h 546"/>
                <a:gd name="T46" fmla="*/ 466 w 518"/>
                <a:gd name="T47" fmla="*/ 546 h 546"/>
                <a:gd name="T48" fmla="*/ 463 w 518"/>
                <a:gd name="T49" fmla="*/ 509 h 546"/>
                <a:gd name="T50" fmla="*/ 190 w 518"/>
                <a:gd name="T51" fmla="*/ 297 h 546"/>
                <a:gd name="T52" fmla="*/ 205 w 518"/>
                <a:gd name="T53" fmla="*/ 263 h 546"/>
                <a:gd name="T54" fmla="*/ 213 w 518"/>
                <a:gd name="T55" fmla="*/ 297 h 546"/>
                <a:gd name="T56" fmla="*/ 190 w 518"/>
                <a:gd name="T57" fmla="*/ 29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8" h="546">
                  <a:moveTo>
                    <a:pt x="463" y="509"/>
                  </a:moveTo>
                  <a:cubicBezTo>
                    <a:pt x="463" y="473"/>
                    <a:pt x="477" y="458"/>
                    <a:pt x="495" y="451"/>
                  </a:cubicBezTo>
                  <a:cubicBezTo>
                    <a:pt x="516" y="442"/>
                    <a:pt x="518" y="438"/>
                    <a:pt x="508" y="405"/>
                  </a:cubicBezTo>
                  <a:cubicBezTo>
                    <a:pt x="497" y="371"/>
                    <a:pt x="482" y="291"/>
                    <a:pt x="482" y="291"/>
                  </a:cubicBezTo>
                  <a:cubicBezTo>
                    <a:pt x="482" y="291"/>
                    <a:pt x="480" y="280"/>
                    <a:pt x="469" y="245"/>
                  </a:cubicBezTo>
                  <a:cubicBezTo>
                    <a:pt x="456" y="211"/>
                    <a:pt x="456" y="178"/>
                    <a:pt x="456" y="178"/>
                  </a:cubicBezTo>
                  <a:cubicBezTo>
                    <a:pt x="456" y="178"/>
                    <a:pt x="478" y="159"/>
                    <a:pt x="480" y="137"/>
                  </a:cubicBezTo>
                  <a:cubicBezTo>
                    <a:pt x="482" y="119"/>
                    <a:pt x="503" y="48"/>
                    <a:pt x="515" y="0"/>
                  </a:cubicBezTo>
                  <a:cubicBezTo>
                    <a:pt x="248" y="0"/>
                    <a:pt x="248" y="0"/>
                    <a:pt x="248" y="0"/>
                  </a:cubicBezTo>
                  <a:cubicBezTo>
                    <a:pt x="235" y="43"/>
                    <a:pt x="219" y="96"/>
                    <a:pt x="219" y="96"/>
                  </a:cubicBezTo>
                  <a:cubicBezTo>
                    <a:pt x="219" y="96"/>
                    <a:pt x="217" y="85"/>
                    <a:pt x="215" y="68"/>
                  </a:cubicBezTo>
                  <a:cubicBezTo>
                    <a:pt x="214" y="59"/>
                    <a:pt x="213" y="30"/>
                    <a:pt x="213" y="0"/>
                  </a:cubicBezTo>
                  <a:cubicBezTo>
                    <a:pt x="50" y="0"/>
                    <a:pt x="50" y="0"/>
                    <a:pt x="50" y="0"/>
                  </a:cubicBezTo>
                  <a:cubicBezTo>
                    <a:pt x="47" y="13"/>
                    <a:pt x="44" y="27"/>
                    <a:pt x="41" y="40"/>
                  </a:cubicBezTo>
                  <a:cubicBezTo>
                    <a:pt x="28" y="96"/>
                    <a:pt x="15" y="116"/>
                    <a:pt x="7" y="137"/>
                  </a:cubicBezTo>
                  <a:cubicBezTo>
                    <a:pt x="0" y="159"/>
                    <a:pt x="4" y="167"/>
                    <a:pt x="7" y="178"/>
                  </a:cubicBezTo>
                  <a:cubicBezTo>
                    <a:pt x="11" y="187"/>
                    <a:pt x="13" y="189"/>
                    <a:pt x="13" y="222"/>
                  </a:cubicBezTo>
                  <a:cubicBezTo>
                    <a:pt x="13" y="258"/>
                    <a:pt x="71" y="263"/>
                    <a:pt x="71" y="263"/>
                  </a:cubicBezTo>
                  <a:cubicBezTo>
                    <a:pt x="71" y="263"/>
                    <a:pt x="75" y="295"/>
                    <a:pt x="75" y="325"/>
                  </a:cubicBezTo>
                  <a:cubicBezTo>
                    <a:pt x="75" y="352"/>
                    <a:pt x="56" y="434"/>
                    <a:pt x="52" y="457"/>
                  </a:cubicBezTo>
                  <a:cubicBezTo>
                    <a:pt x="48" y="479"/>
                    <a:pt x="65" y="471"/>
                    <a:pt x="65" y="471"/>
                  </a:cubicBezTo>
                  <a:cubicBezTo>
                    <a:pt x="65" y="471"/>
                    <a:pt x="65" y="496"/>
                    <a:pt x="61" y="531"/>
                  </a:cubicBezTo>
                  <a:cubicBezTo>
                    <a:pt x="61" y="534"/>
                    <a:pt x="60" y="539"/>
                    <a:pt x="60" y="546"/>
                  </a:cubicBezTo>
                  <a:cubicBezTo>
                    <a:pt x="466" y="546"/>
                    <a:pt x="466" y="546"/>
                    <a:pt x="466" y="546"/>
                  </a:cubicBezTo>
                  <a:cubicBezTo>
                    <a:pt x="464" y="529"/>
                    <a:pt x="463" y="517"/>
                    <a:pt x="463" y="509"/>
                  </a:cubicBezTo>
                  <a:close/>
                  <a:moveTo>
                    <a:pt x="190" y="297"/>
                  </a:moveTo>
                  <a:cubicBezTo>
                    <a:pt x="205" y="263"/>
                    <a:pt x="205" y="263"/>
                    <a:pt x="205" y="263"/>
                  </a:cubicBezTo>
                  <a:cubicBezTo>
                    <a:pt x="213" y="297"/>
                    <a:pt x="213" y="297"/>
                    <a:pt x="213" y="297"/>
                  </a:cubicBezTo>
                  <a:lnTo>
                    <a:pt x="190" y="297"/>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2" name="Freeform 11"/>
            <p:cNvSpPr/>
            <p:nvPr/>
          </p:nvSpPr>
          <p:spPr bwMode="auto">
            <a:xfrm>
              <a:off x="5920308" y="5149369"/>
              <a:ext cx="589579" cy="1135720"/>
            </a:xfrm>
            <a:custGeom>
              <a:avLst/>
              <a:gdLst>
                <a:gd name="T0" fmla="*/ 13 w 287"/>
                <a:gd name="T1" fmla="*/ 350 h 549"/>
                <a:gd name="T2" fmla="*/ 12 w 287"/>
                <a:gd name="T3" fmla="*/ 418 h 549"/>
                <a:gd name="T4" fmla="*/ 6 w 287"/>
                <a:gd name="T5" fmla="*/ 440 h 549"/>
                <a:gd name="T6" fmla="*/ 17 w 287"/>
                <a:gd name="T7" fmla="*/ 478 h 549"/>
                <a:gd name="T8" fmla="*/ 51 w 287"/>
                <a:gd name="T9" fmla="*/ 517 h 549"/>
                <a:gd name="T10" fmla="*/ 163 w 287"/>
                <a:gd name="T11" fmla="*/ 546 h 549"/>
                <a:gd name="T12" fmla="*/ 181 w 287"/>
                <a:gd name="T13" fmla="*/ 506 h 549"/>
                <a:gd name="T14" fmla="*/ 145 w 287"/>
                <a:gd name="T15" fmla="*/ 440 h 549"/>
                <a:gd name="T16" fmla="*/ 152 w 287"/>
                <a:gd name="T17" fmla="*/ 428 h 549"/>
                <a:gd name="T18" fmla="*/ 231 w 287"/>
                <a:gd name="T19" fmla="*/ 189 h 549"/>
                <a:gd name="T20" fmla="*/ 287 w 287"/>
                <a:gd name="T21" fmla="*/ 0 h 549"/>
                <a:gd name="T22" fmla="*/ 69 w 287"/>
                <a:gd name="T23" fmla="*/ 0 h 549"/>
                <a:gd name="T24" fmla="*/ 13 w 287"/>
                <a:gd name="T25" fmla="*/ 350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549">
                  <a:moveTo>
                    <a:pt x="13" y="350"/>
                  </a:moveTo>
                  <a:cubicBezTo>
                    <a:pt x="3" y="412"/>
                    <a:pt x="12" y="418"/>
                    <a:pt x="12" y="418"/>
                  </a:cubicBezTo>
                  <a:cubicBezTo>
                    <a:pt x="12" y="418"/>
                    <a:pt x="12" y="422"/>
                    <a:pt x="6" y="440"/>
                  </a:cubicBezTo>
                  <a:cubicBezTo>
                    <a:pt x="0" y="458"/>
                    <a:pt x="6" y="470"/>
                    <a:pt x="17" y="478"/>
                  </a:cubicBezTo>
                  <a:cubicBezTo>
                    <a:pt x="27" y="485"/>
                    <a:pt x="29" y="500"/>
                    <a:pt x="51" y="517"/>
                  </a:cubicBezTo>
                  <a:cubicBezTo>
                    <a:pt x="72" y="533"/>
                    <a:pt x="136" y="549"/>
                    <a:pt x="163" y="546"/>
                  </a:cubicBezTo>
                  <a:cubicBezTo>
                    <a:pt x="190" y="542"/>
                    <a:pt x="183" y="533"/>
                    <a:pt x="181" y="506"/>
                  </a:cubicBezTo>
                  <a:cubicBezTo>
                    <a:pt x="180" y="479"/>
                    <a:pt x="145" y="440"/>
                    <a:pt x="145" y="440"/>
                  </a:cubicBezTo>
                  <a:cubicBezTo>
                    <a:pt x="145" y="440"/>
                    <a:pt x="143" y="433"/>
                    <a:pt x="152" y="428"/>
                  </a:cubicBezTo>
                  <a:cubicBezTo>
                    <a:pt x="161" y="422"/>
                    <a:pt x="199" y="302"/>
                    <a:pt x="231" y="189"/>
                  </a:cubicBezTo>
                  <a:cubicBezTo>
                    <a:pt x="247" y="137"/>
                    <a:pt x="268" y="63"/>
                    <a:pt x="287" y="0"/>
                  </a:cubicBezTo>
                  <a:cubicBezTo>
                    <a:pt x="69" y="0"/>
                    <a:pt x="69" y="0"/>
                    <a:pt x="69" y="0"/>
                  </a:cubicBezTo>
                  <a:cubicBezTo>
                    <a:pt x="44" y="147"/>
                    <a:pt x="21" y="308"/>
                    <a:pt x="13" y="350"/>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3" name="Freeform 12"/>
            <p:cNvSpPr/>
            <p:nvPr/>
          </p:nvSpPr>
          <p:spPr bwMode="auto">
            <a:xfrm>
              <a:off x="6139383" y="1896582"/>
              <a:ext cx="1049250" cy="1177660"/>
            </a:xfrm>
            <a:custGeom>
              <a:avLst/>
              <a:gdLst>
                <a:gd name="T0" fmla="*/ 460 w 510"/>
                <a:gd name="T1" fmla="*/ 482 h 569"/>
                <a:gd name="T2" fmla="*/ 376 w 510"/>
                <a:gd name="T3" fmla="*/ 394 h 569"/>
                <a:gd name="T4" fmla="*/ 312 w 510"/>
                <a:gd name="T5" fmla="*/ 369 h 569"/>
                <a:gd name="T6" fmla="*/ 318 w 510"/>
                <a:gd name="T7" fmla="*/ 428 h 569"/>
                <a:gd name="T8" fmla="*/ 312 w 510"/>
                <a:gd name="T9" fmla="*/ 422 h 569"/>
                <a:gd name="T10" fmla="*/ 291 w 510"/>
                <a:gd name="T11" fmla="*/ 392 h 569"/>
                <a:gd name="T12" fmla="*/ 276 w 510"/>
                <a:gd name="T13" fmla="*/ 424 h 569"/>
                <a:gd name="T14" fmla="*/ 166 w 510"/>
                <a:gd name="T15" fmla="*/ 306 h 569"/>
                <a:gd name="T16" fmla="*/ 173 w 510"/>
                <a:gd name="T17" fmla="*/ 299 h 569"/>
                <a:gd name="T18" fmla="*/ 216 w 510"/>
                <a:gd name="T19" fmla="*/ 344 h 569"/>
                <a:gd name="T20" fmla="*/ 290 w 510"/>
                <a:gd name="T21" fmla="*/ 386 h 569"/>
                <a:gd name="T22" fmla="*/ 303 w 510"/>
                <a:gd name="T23" fmla="*/ 347 h 569"/>
                <a:gd name="T24" fmla="*/ 303 w 510"/>
                <a:gd name="T25" fmla="*/ 345 h 569"/>
                <a:gd name="T26" fmla="*/ 303 w 510"/>
                <a:gd name="T27" fmla="*/ 341 h 569"/>
                <a:gd name="T28" fmla="*/ 311 w 510"/>
                <a:gd name="T29" fmla="*/ 320 h 569"/>
                <a:gd name="T30" fmla="*/ 344 w 510"/>
                <a:gd name="T31" fmla="*/ 254 h 569"/>
                <a:gd name="T32" fmla="*/ 361 w 510"/>
                <a:gd name="T33" fmla="*/ 182 h 569"/>
                <a:gd name="T34" fmla="*/ 359 w 510"/>
                <a:gd name="T35" fmla="*/ 98 h 569"/>
                <a:gd name="T36" fmla="*/ 306 w 510"/>
                <a:gd name="T37" fmla="*/ 42 h 569"/>
                <a:gd name="T38" fmla="*/ 181 w 510"/>
                <a:gd name="T39" fmla="*/ 63 h 569"/>
                <a:gd name="T40" fmla="*/ 179 w 510"/>
                <a:gd name="T41" fmla="*/ 63 h 569"/>
                <a:gd name="T42" fmla="*/ 169 w 510"/>
                <a:gd name="T43" fmla="*/ 77 h 569"/>
                <a:gd name="T44" fmla="*/ 152 w 510"/>
                <a:gd name="T45" fmla="*/ 179 h 569"/>
                <a:gd name="T46" fmla="*/ 146 w 510"/>
                <a:gd name="T47" fmla="*/ 197 h 569"/>
                <a:gd name="T48" fmla="*/ 157 w 510"/>
                <a:gd name="T49" fmla="*/ 248 h 569"/>
                <a:gd name="T50" fmla="*/ 169 w 510"/>
                <a:gd name="T51" fmla="*/ 266 h 569"/>
                <a:gd name="T52" fmla="*/ 161 w 510"/>
                <a:gd name="T53" fmla="*/ 302 h 569"/>
                <a:gd name="T54" fmla="*/ 160 w 510"/>
                <a:gd name="T55" fmla="*/ 302 h 569"/>
                <a:gd name="T56" fmla="*/ 152 w 510"/>
                <a:gd name="T57" fmla="*/ 326 h 569"/>
                <a:gd name="T58" fmla="*/ 71 w 510"/>
                <a:gd name="T59" fmla="*/ 380 h 569"/>
                <a:gd name="T60" fmla="*/ 7 w 510"/>
                <a:gd name="T61" fmla="*/ 500 h 569"/>
                <a:gd name="T62" fmla="*/ 0 w 510"/>
                <a:gd name="T63" fmla="*/ 569 h 569"/>
                <a:gd name="T64" fmla="*/ 510 w 510"/>
                <a:gd name="T65" fmla="*/ 569 h 569"/>
                <a:gd name="T66" fmla="*/ 460 w 510"/>
                <a:gd name="T67" fmla="*/ 482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569">
                  <a:moveTo>
                    <a:pt x="460" y="482"/>
                  </a:moveTo>
                  <a:cubicBezTo>
                    <a:pt x="456" y="437"/>
                    <a:pt x="407" y="401"/>
                    <a:pt x="376" y="394"/>
                  </a:cubicBezTo>
                  <a:cubicBezTo>
                    <a:pt x="347" y="388"/>
                    <a:pt x="320" y="372"/>
                    <a:pt x="312" y="369"/>
                  </a:cubicBezTo>
                  <a:cubicBezTo>
                    <a:pt x="311" y="382"/>
                    <a:pt x="315" y="409"/>
                    <a:pt x="318" y="428"/>
                  </a:cubicBezTo>
                  <a:cubicBezTo>
                    <a:pt x="317" y="430"/>
                    <a:pt x="314" y="427"/>
                    <a:pt x="312" y="422"/>
                  </a:cubicBezTo>
                  <a:cubicBezTo>
                    <a:pt x="302" y="400"/>
                    <a:pt x="299" y="388"/>
                    <a:pt x="291" y="392"/>
                  </a:cubicBezTo>
                  <a:cubicBezTo>
                    <a:pt x="285" y="395"/>
                    <a:pt x="281" y="410"/>
                    <a:pt x="276" y="424"/>
                  </a:cubicBezTo>
                  <a:cubicBezTo>
                    <a:pt x="252" y="394"/>
                    <a:pt x="194" y="332"/>
                    <a:pt x="166" y="306"/>
                  </a:cubicBezTo>
                  <a:cubicBezTo>
                    <a:pt x="167" y="303"/>
                    <a:pt x="170" y="300"/>
                    <a:pt x="173" y="299"/>
                  </a:cubicBezTo>
                  <a:cubicBezTo>
                    <a:pt x="181" y="312"/>
                    <a:pt x="197" y="335"/>
                    <a:pt x="216" y="344"/>
                  </a:cubicBezTo>
                  <a:cubicBezTo>
                    <a:pt x="238" y="356"/>
                    <a:pt x="290" y="386"/>
                    <a:pt x="290" y="386"/>
                  </a:cubicBezTo>
                  <a:cubicBezTo>
                    <a:pt x="290" y="386"/>
                    <a:pt x="300" y="362"/>
                    <a:pt x="303" y="347"/>
                  </a:cubicBezTo>
                  <a:cubicBezTo>
                    <a:pt x="303" y="345"/>
                    <a:pt x="303" y="345"/>
                    <a:pt x="303" y="345"/>
                  </a:cubicBezTo>
                  <a:cubicBezTo>
                    <a:pt x="303" y="344"/>
                    <a:pt x="303" y="342"/>
                    <a:pt x="303" y="341"/>
                  </a:cubicBezTo>
                  <a:cubicBezTo>
                    <a:pt x="303" y="330"/>
                    <a:pt x="300" y="323"/>
                    <a:pt x="311" y="320"/>
                  </a:cubicBezTo>
                  <a:cubicBezTo>
                    <a:pt x="323" y="317"/>
                    <a:pt x="339" y="278"/>
                    <a:pt x="344" y="254"/>
                  </a:cubicBezTo>
                  <a:cubicBezTo>
                    <a:pt x="350" y="230"/>
                    <a:pt x="350" y="209"/>
                    <a:pt x="361" y="182"/>
                  </a:cubicBezTo>
                  <a:cubicBezTo>
                    <a:pt x="373" y="156"/>
                    <a:pt x="371" y="131"/>
                    <a:pt x="359" y="98"/>
                  </a:cubicBezTo>
                  <a:cubicBezTo>
                    <a:pt x="341" y="21"/>
                    <a:pt x="306" y="42"/>
                    <a:pt x="306" y="42"/>
                  </a:cubicBezTo>
                  <a:cubicBezTo>
                    <a:pt x="259" y="0"/>
                    <a:pt x="205" y="39"/>
                    <a:pt x="181" y="63"/>
                  </a:cubicBezTo>
                  <a:cubicBezTo>
                    <a:pt x="181" y="63"/>
                    <a:pt x="181" y="63"/>
                    <a:pt x="179" y="63"/>
                  </a:cubicBezTo>
                  <a:cubicBezTo>
                    <a:pt x="175" y="66"/>
                    <a:pt x="172" y="71"/>
                    <a:pt x="169" y="77"/>
                  </a:cubicBezTo>
                  <a:cubicBezTo>
                    <a:pt x="146" y="110"/>
                    <a:pt x="152" y="179"/>
                    <a:pt x="152" y="179"/>
                  </a:cubicBezTo>
                  <a:cubicBezTo>
                    <a:pt x="152" y="179"/>
                    <a:pt x="149" y="180"/>
                    <a:pt x="146" y="197"/>
                  </a:cubicBezTo>
                  <a:cubicBezTo>
                    <a:pt x="145" y="213"/>
                    <a:pt x="152" y="239"/>
                    <a:pt x="157" y="248"/>
                  </a:cubicBezTo>
                  <a:cubicBezTo>
                    <a:pt x="160" y="257"/>
                    <a:pt x="167" y="258"/>
                    <a:pt x="169" y="266"/>
                  </a:cubicBezTo>
                  <a:cubicBezTo>
                    <a:pt x="169" y="266"/>
                    <a:pt x="166" y="284"/>
                    <a:pt x="161" y="302"/>
                  </a:cubicBezTo>
                  <a:cubicBezTo>
                    <a:pt x="161" y="302"/>
                    <a:pt x="161" y="302"/>
                    <a:pt x="160" y="302"/>
                  </a:cubicBezTo>
                  <a:cubicBezTo>
                    <a:pt x="158" y="305"/>
                    <a:pt x="161" y="309"/>
                    <a:pt x="152" y="326"/>
                  </a:cubicBezTo>
                  <a:cubicBezTo>
                    <a:pt x="139" y="347"/>
                    <a:pt x="119" y="354"/>
                    <a:pt x="71" y="380"/>
                  </a:cubicBezTo>
                  <a:cubicBezTo>
                    <a:pt x="24" y="404"/>
                    <a:pt x="12" y="454"/>
                    <a:pt x="7" y="500"/>
                  </a:cubicBezTo>
                  <a:cubicBezTo>
                    <a:pt x="5" y="528"/>
                    <a:pt x="1" y="552"/>
                    <a:pt x="0" y="569"/>
                  </a:cubicBezTo>
                  <a:cubicBezTo>
                    <a:pt x="510" y="569"/>
                    <a:pt x="510" y="569"/>
                    <a:pt x="510" y="569"/>
                  </a:cubicBezTo>
                  <a:cubicBezTo>
                    <a:pt x="484" y="545"/>
                    <a:pt x="463" y="526"/>
                    <a:pt x="460" y="482"/>
                  </a:cubicBezTo>
                  <a:close/>
                </a:path>
              </a:pathLst>
            </a:custGeom>
            <a:solidFill>
              <a:schemeClr val="accent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4" name="Freeform 13"/>
            <p:cNvSpPr/>
            <p:nvPr/>
          </p:nvSpPr>
          <p:spPr bwMode="auto">
            <a:xfrm>
              <a:off x="6556894" y="5149368"/>
              <a:ext cx="664525" cy="952865"/>
            </a:xfrm>
            <a:custGeom>
              <a:avLst/>
              <a:gdLst>
                <a:gd name="T0" fmla="*/ 178 w 323"/>
                <a:gd name="T1" fmla="*/ 0 h 461"/>
                <a:gd name="T2" fmla="*/ 8 w 323"/>
                <a:gd name="T3" fmla="*/ 0 h 461"/>
                <a:gd name="T4" fmla="*/ 7 w 323"/>
                <a:gd name="T5" fmla="*/ 293 h 461"/>
                <a:gd name="T6" fmla="*/ 0 w 323"/>
                <a:gd name="T7" fmla="*/ 388 h 461"/>
                <a:gd name="T8" fmla="*/ 0 w 323"/>
                <a:gd name="T9" fmla="*/ 410 h 461"/>
                <a:gd name="T10" fmla="*/ 40 w 323"/>
                <a:gd name="T11" fmla="*/ 430 h 461"/>
                <a:gd name="T12" fmla="*/ 108 w 323"/>
                <a:gd name="T13" fmla="*/ 431 h 461"/>
                <a:gd name="T14" fmla="*/ 123 w 323"/>
                <a:gd name="T15" fmla="*/ 425 h 461"/>
                <a:gd name="T16" fmla="*/ 202 w 323"/>
                <a:gd name="T17" fmla="*/ 448 h 461"/>
                <a:gd name="T18" fmla="*/ 323 w 323"/>
                <a:gd name="T19" fmla="*/ 439 h 461"/>
                <a:gd name="T20" fmla="*/ 256 w 323"/>
                <a:gd name="T21" fmla="*/ 407 h 461"/>
                <a:gd name="T22" fmla="*/ 191 w 323"/>
                <a:gd name="T23" fmla="*/ 359 h 461"/>
                <a:gd name="T24" fmla="*/ 200 w 323"/>
                <a:gd name="T25" fmla="*/ 353 h 461"/>
                <a:gd name="T26" fmla="*/ 152 w 323"/>
                <a:gd name="T27" fmla="*/ 293 h 461"/>
                <a:gd name="T28" fmla="*/ 152 w 323"/>
                <a:gd name="T29" fmla="*/ 228 h 461"/>
                <a:gd name="T30" fmla="*/ 178 w 323"/>
                <a:gd name="T31"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3" h="461">
                  <a:moveTo>
                    <a:pt x="178" y="0"/>
                  </a:moveTo>
                  <a:cubicBezTo>
                    <a:pt x="8" y="0"/>
                    <a:pt x="8" y="0"/>
                    <a:pt x="8" y="0"/>
                  </a:cubicBezTo>
                  <a:cubicBezTo>
                    <a:pt x="10" y="66"/>
                    <a:pt x="13" y="245"/>
                    <a:pt x="7" y="293"/>
                  </a:cubicBezTo>
                  <a:cubicBezTo>
                    <a:pt x="0" y="343"/>
                    <a:pt x="0" y="388"/>
                    <a:pt x="0" y="388"/>
                  </a:cubicBezTo>
                  <a:cubicBezTo>
                    <a:pt x="0" y="388"/>
                    <a:pt x="0" y="394"/>
                    <a:pt x="0" y="410"/>
                  </a:cubicBezTo>
                  <a:cubicBezTo>
                    <a:pt x="0" y="427"/>
                    <a:pt x="12" y="427"/>
                    <a:pt x="40" y="430"/>
                  </a:cubicBezTo>
                  <a:cubicBezTo>
                    <a:pt x="69" y="433"/>
                    <a:pt x="108" y="431"/>
                    <a:pt x="108" y="431"/>
                  </a:cubicBezTo>
                  <a:cubicBezTo>
                    <a:pt x="108" y="431"/>
                    <a:pt x="107" y="418"/>
                    <a:pt x="123" y="425"/>
                  </a:cubicBezTo>
                  <a:cubicBezTo>
                    <a:pt x="139" y="431"/>
                    <a:pt x="172" y="448"/>
                    <a:pt x="202" y="448"/>
                  </a:cubicBezTo>
                  <a:cubicBezTo>
                    <a:pt x="232" y="448"/>
                    <a:pt x="323" y="461"/>
                    <a:pt x="323" y="439"/>
                  </a:cubicBezTo>
                  <a:cubicBezTo>
                    <a:pt x="323" y="416"/>
                    <a:pt x="288" y="407"/>
                    <a:pt x="256" y="407"/>
                  </a:cubicBezTo>
                  <a:cubicBezTo>
                    <a:pt x="226" y="407"/>
                    <a:pt x="191" y="359"/>
                    <a:pt x="191" y="359"/>
                  </a:cubicBezTo>
                  <a:cubicBezTo>
                    <a:pt x="191" y="359"/>
                    <a:pt x="191" y="359"/>
                    <a:pt x="200" y="353"/>
                  </a:cubicBezTo>
                  <a:cubicBezTo>
                    <a:pt x="208" y="349"/>
                    <a:pt x="158" y="311"/>
                    <a:pt x="152" y="293"/>
                  </a:cubicBezTo>
                  <a:cubicBezTo>
                    <a:pt x="145" y="275"/>
                    <a:pt x="146" y="272"/>
                    <a:pt x="152" y="228"/>
                  </a:cubicBezTo>
                  <a:cubicBezTo>
                    <a:pt x="156" y="192"/>
                    <a:pt x="166" y="83"/>
                    <a:pt x="178" y="0"/>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5" name="Freeform 14"/>
            <p:cNvSpPr/>
            <p:nvPr/>
          </p:nvSpPr>
          <p:spPr bwMode="auto">
            <a:xfrm>
              <a:off x="6055245" y="4080982"/>
              <a:ext cx="1082560" cy="1129010"/>
            </a:xfrm>
            <a:custGeom>
              <a:avLst/>
              <a:gdLst>
                <a:gd name="T0" fmla="*/ 440 w 526"/>
                <a:gd name="T1" fmla="*/ 508 h 545"/>
                <a:gd name="T2" fmla="*/ 482 w 526"/>
                <a:gd name="T3" fmla="*/ 267 h 545"/>
                <a:gd name="T4" fmla="*/ 499 w 526"/>
                <a:gd name="T5" fmla="*/ 75 h 545"/>
                <a:gd name="T6" fmla="*/ 515 w 526"/>
                <a:gd name="T7" fmla="*/ 64 h 545"/>
                <a:gd name="T8" fmla="*/ 517 w 526"/>
                <a:gd name="T9" fmla="*/ 7 h 545"/>
                <a:gd name="T10" fmla="*/ 516 w 526"/>
                <a:gd name="T11" fmla="*/ 0 h 545"/>
                <a:gd name="T12" fmla="*/ 57 w 526"/>
                <a:gd name="T13" fmla="*/ 0 h 545"/>
                <a:gd name="T14" fmla="*/ 59 w 526"/>
                <a:gd name="T15" fmla="*/ 31 h 545"/>
                <a:gd name="T16" fmla="*/ 76 w 526"/>
                <a:gd name="T17" fmla="*/ 57 h 545"/>
                <a:gd name="T18" fmla="*/ 35 w 526"/>
                <a:gd name="T19" fmla="*/ 350 h 545"/>
                <a:gd name="T20" fmla="*/ 0 w 526"/>
                <a:gd name="T21" fmla="*/ 545 h 545"/>
                <a:gd name="T22" fmla="*/ 218 w 526"/>
                <a:gd name="T23" fmla="*/ 545 h 545"/>
                <a:gd name="T24" fmla="*/ 254 w 526"/>
                <a:gd name="T25" fmla="*/ 420 h 545"/>
                <a:gd name="T26" fmla="*/ 263 w 526"/>
                <a:gd name="T27" fmla="*/ 538 h 545"/>
                <a:gd name="T28" fmla="*/ 264 w 526"/>
                <a:gd name="T29" fmla="*/ 545 h 545"/>
                <a:gd name="T30" fmla="*/ 434 w 526"/>
                <a:gd name="T31" fmla="*/ 545 h 545"/>
                <a:gd name="T32" fmla="*/ 440 w 526"/>
                <a:gd name="T33" fmla="*/ 508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6" h="545">
                  <a:moveTo>
                    <a:pt x="440" y="508"/>
                  </a:moveTo>
                  <a:cubicBezTo>
                    <a:pt x="453" y="422"/>
                    <a:pt x="472" y="339"/>
                    <a:pt x="482" y="267"/>
                  </a:cubicBezTo>
                  <a:cubicBezTo>
                    <a:pt x="493" y="194"/>
                    <a:pt x="499" y="75"/>
                    <a:pt x="499" y="75"/>
                  </a:cubicBezTo>
                  <a:cubicBezTo>
                    <a:pt x="499" y="75"/>
                    <a:pt x="505" y="73"/>
                    <a:pt x="515" y="64"/>
                  </a:cubicBezTo>
                  <a:cubicBezTo>
                    <a:pt x="526" y="55"/>
                    <a:pt x="523" y="33"/>
                    <a:pt x="517" y="7"/>
                  </a:cubicBezTo>
                  <a:cubicBezTo>
                    <a:pt x="517" y="5"/>
                    <a:pt x="516" y="3"/>
                    <a:pt x="516" y="0"/>
                  </a:cubicBezTo>
                  <a:cubicBezTo>
                    <a:pt x="57" y="0"/>
                    <a:pt x="57" y="0"/>
                    <a:pt x="57" y="0"/>
                  </a:cubicBezTo>
                  <a:cubicBezTo>
                    <a:pt x="55" y="17"/>
                    <a:pt x="54" y="29"/>
                    <a:pt x="59" y="31"/>
                  </a:cubicBezTo>
                  <a:cubicBezTo>
                    <a:pt x="71" y="39"/>
                    <a:pt x="76" y="37"/>
                    <a:pt x="76" y="57"/>
                  </a:cubicBezTo>
                  <a:cubicBezTo>
                    <a:pt x="76" y="76"/>
                    <a:pt x="67" y="201"/>
                    <a:pt x="35" y="350"/>
                  </a:cubicBezTo>
                  <a:cubicBezTo>
                    <a:pt x="24" y="400"/>
                    <a:pt x="12" y="471"/>
                    <a:pt x="0" y="545"/>
                  </a:cubicBezTo>
                  <a:cubicBezTo>
                    <a:pt x="218" y="545"/>
                    <a:pt x="218" y="545"/>
                    <a:pt x="218" y="545"/>
                  </a:cubicBezTo>
                  <a:cubicBezTo>
                    <a:pt x="238" y="476"/>
                    <a:pt x="254" y="420"/>
                    <a:pt x="254" y="420"/>
                  </a:cubicBezTo>
                  <a:cubicBezTo>
                    <a:pt x="254" y="420"/>
                    <a:pt x="259" y="479"/>
                    <a:pt x="263" y="538"/>
                  </a:cubicBezTo>
                  <a:cubicBezTo>
                    <a:pt x="263" y="540"/>
                    <a:pt x="263" y="543"/>
                    <a:pt x="264" y="545"/>
                  </a:cubicBezTo>
                  <a:cubicBezTo>
                    <a:pt x="434" y="545"/>
                    <a:pt x="434" y="545"/>
                    <a:pt x="434" y="545"/>
                  </a:cubicBezTo>
                  <a:cubicBezTo>
                    <a:pt x="436" y="532"/>
                    <a:pt x="438" y="519"/>
                    <a:pt x="440" y="508"/>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sp>
          <p:nvSpPr>
            <p:cNvPr id="18" name="Freeform 17"/>
            <p:cNvSpPr>
              <a:spLocks noEditPoints="1"/>
            </p:cNvSpPr>
            <p:nvPr/>
          </p:nvSpPr>
          <p:spPr bwMode="auto">
            <a:xfrm>
              <a:off x="6137795" y="3011007"/>
              <a:ext cx="1209136" cy="1130688"/>
            </a:xfrm>
            <a:custGeom>
              <a:avLst/>
              <a:gdLst>
                <a:gd name="T0" fmla="*/ 458 w 588"/>
                <a:gd name="T1" fmla="*/ 364 h 546"/>
                <a:gd name="T2" fmla="*/ 431 w 588"/>
                <a:gd name="T3" fmla="*/ 233 h 546"/>
                <a:gd name="T4" fmla="*/ 458 w 588"/>
                <a:gd name="T5" fmla="*/ 215 h 546"/>
                <a:gd name="T6" fmla="*/ 470 w 588"/>
                <a:gd name="T7" fmla="*/ 182 h 546"/>
                <a:gd name="T8" fmla="*/ 562 w 588"/>
                <a:gd name="T9" fmla="*/ 176 h 546"/>
                <a:gd name="T10" fmla="*/ 575 w 588"/>
                <a:gd name="T11" fmla="*/ 65 h 546"/>
                <a:gd name="T12" fmla="*/ 511 w 588"/>
                <a:gd name="T13" fmla="*/ 0 h 546"/>
                <a:gd name="T14" fmla="*/ 511 w 588"/>
                <a:gd name="T15" fmla="*/ 0 h 546"/>
                <a:gd name="T16" fmla="*/ 1 w 588"/>
                <a:gd name="T17" fmla="*/ 0 h 546"/>
                <a:gd name="T18" fmla="*/ 4 w 588"/>
                <a:gd name="T19" fmla="*/ 26 h 546"/>
                <a:gd name="T20" fmla="*/ 46 w 588"/>
                <a:gd name="T21" fmla="*/ 148 h 546"/>
                <a:gd name="T22" fmla="*/ 54 w 588"/>
                <a:gd name="T23" fmla="*/ 278 h 546"/>
                <a:gd name="T24" fmla="*/ 38 w 588"/>
                <a:gd name="T25" fmla="*/ 347 h 546"/>
                <a:gd name="T26" fmla="*/ 32 w 588"/>
                <a:gd name="T27" fmla="*/ 448 h 546"/>
                <a:gd name="T28" fmla="*/ 15 w 588"/>
                <a:gd name="T29" fmla="*/ 546 h 546"/>
                <a:gd name="T30" fmla="*/ 474 w 588"/>
                <a:gd name="T31" fmla="*/ 546 h 546"/>
                <a:gd name="T32" fmla="*/ 458 w 588"/>
                <a:gd name="T33" fmla="*/ 364 h 546"/>
                <a:gd name="T34" fmla="*/ 354 w 588"/>
                <a:gd name="T35" fmla="*/ 47 h 546"/>
                <a:gd name="T36" fmla="*/ 383 w 588"/>
                <a:gd name="T37" fmla="*/ 48 h 546"/>
                <a:gd name="T38" fmla="*/ 422 w 588"/>
                <a:gd name="T39" fmla="*/ 145 h 546"/>
                <a:gd name="T40" fmla="*/ 359 w 588"/>
                <a:gd name="T41" fmla="*/ 119 h 546"/>
                <a:gd name="T42" fmla="*/ 387 w 588"/>
                <a:gd name="T43" fmla="*/ 87 h 546"/>
                <a:gd name="T44" fmla="*/ 354 w 588"/>
                <a:gd name="T45" fmla="*/ 47 h 546"/>
                <a:gd name="T46" fmla="*/ 422 w 588"/>
                <a:gd name="T47" fmla="*/ 157 h 546"/>
                <a:gd name="T48" fmla="*/ 436 w 588"/>
                <a:gd name="T49" fmla="*/ 229 h 546"/>
                <a:gd name="T50" fmla="*/ 417 w 588"/>
                <a:gd name="T51" fmla="*/ 242 h 546"/>
                <a:gd name="T52" fmla="*/ 422 w 588"/>
                <a:gd name="T53" fmla="*/ 15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 h="546">
                  <a:moveTo>
                    <a:pt x="458" y="364"/>
                  </a:moveTo>
                  <a:cubicBezTo>
                    <a:pt x="452" y="311"/>
                    <a:pt x="431" y="233"/>
                    <a:pt x="431" y="233"/>
                  </a:cubicBezTo>
                  <a:cubicBezTo>
                    <a:pt x="431" y="233"/>
                    <a:pt x="448" y="226"/>
                    <a:pt x="458" y="215"/>
                  </a:cubicBezTo>
                  <a:cubicBezTo>
                    <a:pt x="469" y="206"/>
                    <a:pt x="470" y="182"/>
                    <a:pt x="470" y="182"/>
                  </a:cubicBezTo>
                  <a:cubicBezTo>
                    <a:pt x="470" y="182"/>
                    <a:pt x="535" y="188"/>
                    <a:pt x="562" y="176"/>
                  </a:cubicBezTo>
                  <a:cubicBezTo>
                    <a:pt x="588" y="166"/>
                    <a:pt x="584" y="107"/>
                    <a:pt x="575" y="65"/>
                  </a:cubicBezTo>
                  <a:cubicBezTo>
                    <a:pt x="565" y="23"/>
                    <a:pt x="538" y="24"/>
                    <a:pt x="511" y="0"/>
                  </a:cubicBezTo>
                  <a:cubicBezTo>
                    <a:pt x="511" y="0"/>
                    <a:pt x="511" y="0"/>
                    <a:pt x="511" y="0"/>
                  </a:cubicBezTo>
                  <a:cubicBezTo>
                    <a:pt x="1" y="0"/>
                    <a:pt x="1" y="0"/>
                    <a:pt x="1" y="0"/>
                  </a:cubicBezTo>
                  <a:cubicBezTo>
                    <a:pt x="0" y="12"/>
                    <a:pt x="1" y="21"/>
                    <a:pt x="4" y="26"/>
                  </a:cubicBezTo>
                  <a:cubicBezTo>
                    <a:pt x="11" y="36"/>
                    <a:pt x="29" y="96"/>
                    <a:pt x="46" y="148"/>
                  </a:cubicBezTo>
                  <a:cubicBezTo>
                    <a:pt x="64" y="197"/>
                    <a:pt x="57" y="256"/>
                    <a:pt x="54" y="278"/>
                  </a:cubicBezTo>
                  <a:cubicBezTo>
                    <a:pt x="50" y="299"/>
                    <a:pt x="37" y="319"/>
                    <a:pt x="38" y="347"/>
                  </a:cubicBezTo>
                  <a:cubicBezTo>
                    <a:pt x="40" y="376"/>
                    <a:pt x="37" y="404"/>
                    <a:pt x="32" y="448"/>
                  </a:cubicBezTo>
                  <a:cubicBezTo>
                    <a:pt x="30" y="475"/>
                    <a:pt x="20" y="517"/>
                    <a:pt x="15" y="546"/>
                  </a:cubicBezTo>
                  <a:cubicBezTo>
                    <a:pt x="474" y="546"/>
                    <a:pt x="474" y="546"/>
                    <a:pt x="474" y="546"/>
                  </a:cubicBezTo>
                  <a:cubicBezTo>
                    <a:pt x="469" y="510"/>
                    <a:pt x="462" y="413"/>
                    <a:pt x="458" y="364"/>
                  </a:cubicBezTo>
                  <a:close/>
                  <a:moveTo>
                    <a:pt x="354" y="47"/>
                  </a:moveTo>
                  <a:cubicBezTo>
                    <a:pt x="343" y="47"/>
                    <a:pt x="362" y="30"/>
                    <a:pt x="383" y="48"/>
                  </a:cubicBezTo>
                  <a:cubicBezTo>
                    <a:pt x="405" y="66"/>
                    <a:pt x="422" y="145"/>
                    <a:pt x="422" y="145"/>
                  </a:cubicBezTo>
                  <a:cubicBezTo>
                    <a:pt x="422" y="145"/>
                    <a:pt x="377" y="127"/>
                    <a:pt x="359" y="119"/>
                  </a:cubicBezTo>
                  <a:cubicBezTo>
                    <a:pt x="359" y="119"/>
                    <a:pt x="387" y="110"/>
                    <a:pt x="387" y="87"/>
                  </a:cubicBezTo>
                  <a:cubicBezTo>
                    <a:pt x="387" y="63"/>
                    <a:pt x="365" y="48"/>
                    <a:pt x="354" y="47"/>
                  </a:cubicBezTo>
                  <a:close/>
                  <a:moveTo>
                    <a:pt x="422" y="157"/>
                  </a:moveTo>
                  <a:cubicBezTo>
                    <a:pt x="436" y="229"/>
                    <a:pt x="436" y="229"/>
                    <a:pt x="436" y="229"/>
                  </a:cubicBezTo>
                  <a:cubicBezTo>
                    <a:pt x="417" y="242"/>
                    <a:pt x="417" y="242"/>
                    <a:pt x="417" y="242"/>
                  </a:cubicBezTo>
                  <a:cubicBezTo>
                    <a:pt x="417" y="242"/>
                    <a:pt x="421" y="182"/>
                    <a:pt x="422" y="157"/>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7F7F7F"/>
                </a:solidFill>
                <a:effectLst/>
                <a:uLnTx/>
                <a:uFillTx/>
                <a:latin typeface="Open Sans" panose="020B0606030504020204"/>
                <a:ea typeface="+mn-ea"/>
                <a:cs typeface="+mn-cs"/>
              </a:endParaRPr>
            </a:p>
          </p:txBody>
        </p:sp>
      </p:grpSp>
      <p:grpSp>
        <p:nvGrpSpPr>
          <p:cNvPr id="19" name="Group 18"/>
          <p:cNvGrpSpPr/>
          <p:nvPr/>
        </p:nvGrpSpPr>
        <p:grpSpPr>
          <a:xfrm>
            <a:off x="7880036" y="2503686"/>
            <a:ext cx="3441744" cy="3214622"/>
            <a:chOff x="8275019" y="2344330"/>
            <a:chExt cx="3441744" cy="3214622"/>
          </a:xfrm>
        </p:grpSpPr>
        <p:sp>
          <p:nvSpPr>
            <p:cNvPr id="20" name="Rounded Rectangle 19"/>
            <p:cNvSpPr/>
            <p:nvPr/>
          </p:nvSpPr>
          <p:spPr>
            <a:xfrm>
              <a:off x="8275020" y="2450522"/>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1" name="Rounded Rectangle 20"/>
            <p:cNvSpPr/>
            <p:nvPr/>
          </p:nvSpPr>
          <p:spPr>
            <a:xfrm>
              <a:off x="8275020" y="3261827"/>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2" name="Rounded Rectangle 21"/>
            <p:cNvSpPr/>
            <p:nvPr/>
          </p:nvSpPr>
          <p:spPr>
            <a:xfrm>
              <a:off x="8275020" y="4073132"/>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23" name="Rounded Rectangle 22"/>
            <p:cNvSpPr/>
            <p:nvPr/>
          </p:nvSpPr>
          <p:spPr>
            <a:xfrm>
              <a:off x="8275019" y="4884437"/>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nvGrpSpPr>
            <p:cNvPr id="24" name="Group 23"/>
            <p:cNvGrpSpPr/>
            <p:nvPr/>
          </p:nvGrpSpPr>
          <p:grpSpPr>
            <a:xfrm>
              <a:off x="8991772" y="2344330"/>
              <a:ext cx="2711543" cy="810399"/>
              <a:chOff x="8027893" y="2583618"/>
              <a:chExt cx="2711543" cy="810399"/>
            </a:xfrm>
          </p:grpSpPr>
          <p:sp>
            <p:nvSpPr>
              <p:cNvPr id="38"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9" name="TextBox 38"/>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25" name="Group 24"/>
            <p:cNvGrpSpPr/>
            <p:nvPr/>
          </p:nvGrpSpPr>
          <p:grpSpPr>
            <a:xfrm>
              <a:off x="8991772" y="3166393"/>
              <a:ext cx="2711543" cy="763946"/>
              <a:chOff x="8027893" y="2583618"/>
              <a:chExt cx="2711543" cy="763946"/>
            </a:xfrm>
          </p:grpSpPr>
          <p:sp>
            <p:nvSpPr>
              <p:cNvPr id="36"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7" name="TextBox 36"/>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26" name="Group 25"/>
            <p:cNvGrpSpPr/>
            <p:nvPr/>
          </p:nvGrpSpPr>
          <p:grpSpPr>
            <a:xfrm>
              <a:off x="9005220" y="3972943"/>
              <a:ext cx="2711543" cy="810399"/>
              <a:chOff x="8027893" y="2583618"/>
              <a:chExt cx="2711543" cy="810399"/>
            </a:xfrm>
          </p:grpSpPr>
          <p:sp>
            <p:nvSpPr>
              <p:cNvPr id="34"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5" name="TextBox 34"/>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27" name="Group 26"/>
            <p:cNvGrpSpPr/>
            <p:nvPr/>
          </p:nvGrpSpPr>
          <p:grpSpPr>
            <a:xfrm>
              <a:off x="9005220" y="4795006"/>
              <a:ext cx="2711543" cy="763946"/>
              <a:chOff x="8027893" y="2583618"/>
              <a:chExt cx="2711543" cy="763946"/>
            </a:xfrm>
          </p:grpSpPr>
          <p:sp>
            <p:nvSpPr>
              <p:cNvPr id="32"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33" name="TextBox 32"/>
              <p:cNvSpPr txBox="1"/>
              <p:nvPr/>
            </p:nvSpPr>
            <p:spPr>
              <a:xfrm>
                <a:off x="8027893" y="2583618"/>
                <a:ext cx="22187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sp>
          <p:nvSpPr>
            <p:cNvPr id="28" name="Rectangle 27"/>
            <p:cNvSpPr/>
            <p:nvPr/>
          </p:nvSpPr>
          <p:spPr>
            <a:xfrm>
              <a:off x="8292438" y="255164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en-US" sz="2000" b="0" i="0" u="none" strike="noStrike" kern="1200" cap="none" spc="0" normalizeH="0" baseline="0" noProof="0" smtClean="0">
                  <a:ln>
                    <a:noFill/>
                  </a:ln>
                  <a:solidFill>
                    <a:srgbClr val="FFFFFF"/>
                  </a:solidFill>
                  <a:effectLst/>
                  <a:uLnTx/>
                  <a:uFillTx/>
                  <a:latin typeface="Open Sans" panose="020B0606030504020204"/>
                  <a:ea typeface="+mn-ea"/>
                  <a:cs typeface="+mn-cs"/>
                </a:rPr>
                <a:t>0</a:t>
              </a: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5</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29" name="Rectangle 28"/>
            <p:cNvSpPr/>
            <p:nvPr/>
          </p:nvSpPr>
          <p:spPr>
            <a:xfrm>
              <a:off x="8283728" y="3387739"/>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06</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30" name="Rectangle 29"/>
            <p:cNvSpPr/>
            <p:nvPr/>
          </p:nvSpPr>
          <p:spPr>
            <a:xfrm>
              <a:off x="8299109" y="4195233"/>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07</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31" name="Rectangle 30"/>
            <p:cNvSpPr/>
            <p:nvPr/>
          </p:nvSpPr>
          <p:spPr>
            <a:xfrm>
              <a:off x="8291993" y="4984841"/>
              <a:ext cx="537968" cy="381643"/>
            </a:xfrm>
            <a:prstGeom prst="rect">
              <a:avLst/>
            </a:prstGeom>
          </p:spPr>
          <p:txBody>
            <a:bodyPr wrap="none" lIns="121920" rIns="121920" bIns="60960">
              <a:spAutoFit/>
            </a:bodyPr>
            <a:lstStyle/>
            <a:p>
              <a:pPr marL="0" marR="0" lvl="0" indent="0" algn="ct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08</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grpSp>
        <p:nvGrpSpPr>
          <p:cNvPr id="40" name="Group 39"/>
          <p:cNvGrpSpPr/>
          <p:nvPr/>
        </p:nvGrpSpPr>
        <p:grpSpPr>
          <a:xfrm>
            <a:off x="752676" y="2609878"/>
            <a:ext cx="3366274" cy="3214622"/>
            <a:chOff x="1026318" y="2531729"/>
            <a:chExt cx="3366274" cy="3214622"/>
          </a:xfrm>
        </p:grpSpPr>
        <p:sp>
          <p:nvSpPr>
            <p:cNvPr id="41" name="Rounded Rectangle 40"/>
            <p:cNvSpPr/>
            <p:nvPr/>
          </p:nvSpPr>
          <p:spPr>
            <a:xfrm>
              <a:off x="3830535" y="2609878"/>
              <a:ext cx="555387" cy="55093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2" name="Rounded Rectangle 41"/>
            <p:cNvSpPr/>
            <p:nvPr/>
          </p:nvSpPr>
          <p:spPr>
            <a:xfrm>
              <a:off x="3830535" y="3421183"/>
              <a:ext cx="555387" cy="55093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3" name="Rounded Rectangle 42"/>
            <p:cNvSpPr/>
            <p:nvPr/>
          </p:nvSpPr>
          <p:spPr>
            <a:xfrm>
              <a:off x="3830535" y="4232488"/>
              <a:ext cx="555387" cy="5509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44" name="Rounded Rectangle 43"/>
            <p:cNvSpPr/>
            <p:nvPr/>
          </p:nvSpPr>
          <p:spPr>
            <a:xfrm>
              <a:off x="3830534" y="5043793"/>
              <a:ext cx="555387" cy="55093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grpSp>
          <p:nvGrpSpPr>
            <p:cNvPr id="45" name="Group 44"/>
            <p:cNvGrpSpPr/>
            <p:nvPr/>
          </p:nvGrpSpPr>
          <p:grpSpPr>
            <a:xfrm>
              <a:off x="1026318" y="2531729"/>
              <a:ext cx="2698095" cy="810399"/>
              <a:chOff x="8041341" y="2583618"/>
              <a:chExt cx="2698095" cy="810399"/>
            </a:xfrm>
          </p:grpSpPr>
          <p:sp>
            <p:nvSpPr>
              <p:cNvPr id="59"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60" name="TextBox 59"/>
              <p:cNvSpPr txBox="1"/>
              <p:nvPr/>
            </p:nvSpPr>
            <p:spPr>
              <a:xfrm>
                <a:off x="8470515" y="2583618"/>
                <a:ext cx="221876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46" name="Group 45"/>
            <p:cNvGrpSpPr/>
            <p:nvPr/>
          </p:nvGrpSpPr>
          <p:grpSpPr>
            <a:xfrm>
              <a:off x="1026318" y="3353792"/>
              <a:ext cx="2698095" cy="763946"/>
              <a:chOff x="8041341" y="2583618"/>
              <a:chExt cx="2698095" cy="763946"/>
            </a:xfrm>
          </p:grpSpPr>
          <p:sp>
            <p:nvSpPr>
              <p:cNvPr id="57"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58" name="TextBox 57"/>
              <p:cNvSpPr txBox="1"/>
              <p:nvPr/>
            </p:nvSpPr>
            <p:spPr>
              <a:xfrm>
                <a:off x="8470515" y="2583618"/>
                <a:ext cx="221876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47" name="Group 46"/>
            <p:cNvGrpSpPr/>
            <p:nvPr/>
          </p:nvGrpSpPr>
          <p:grpSpPr>
            <a:xfrm>
              <a:off x="1039766" y="4132299"/>
              <a:ext cx="2698095" cy="838442"/>
              <a:chOff x="8041341" y="2555575"/>
              <a:chExt cx="2698095" cy="838442"/>
            </a:xfrm>
          </p:grpSpPr>
          <p:sp>
            <p:nvSpPr>
              <p:cNvPr id="55" name="Text Placeholder 5"/>
              <p:cNvSpPr txBox="1"/>
              <p:nvPr/>
            </p:nvSpPr>
            <p:spPr>
              <a:xfrm>
                <a:off x="8041341" y="2846037"/>
                <a:ext cx="2698095"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56" name="TextBox 55"/>
              <p:cNvSpPr txBox="1"/>
              <p:nvPr/>
            </p:nvSpPr>
            <p:spPr>
              <a:xfrm>
                <a:off x="8472622" y="2555575"/>
                <a:ext cx="221876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grpSp>
          <p:nvGrpSpPr>
            <p:cNvPr id="48" name="Group 47"/>
            <p:cNvGrpSpPr/>
            <p:nvPr/>
          </p:nvGrpSpPr>
          <p:grpSpPr>
            <a:xfrm>
              <a:off x="1039766" y="5019108"/>
              <a:ext cx="2698095" cy="727243"/>
              <a:chOff x="8041341" y="2620321"/>
              <a:chExt cx="2698095" cy="727243"/>
            </a:xfrm>
          </p:grpSpPr>
          <p:sp>
            <p:nvSpPr>
              <p:cNvPr id="53" name="Text Placeholder 5"/>
              <p:cNvSpPr txBox="1"/>
              <p:nvPr/>
            </p:nvSpPr>
            <p:spPr>
              <a:xfrm>
                <a:off x="8041341" y="2846037"/>
                <a:ext cx="2698095"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1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Lorem ipsum dolor sit </a:t>
                </a:r>
                <a:r>
                  <a:rPr kumimoji="0" lang="id-ID"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dudu </a:t>
                </a:r>
                <a:r>
                  <a:rPr kumimoji="0" lang="en-US" sz="1200" b="0" i="0" u="none" strike="noStrike" kern="1200" cap="none" spc="0" normalizeH="0" baseline="0" noProof="0" smtClean="0">
                    <a:ln>
                      <a:noFill/>
                    </a:ln>
                    <a:solidFill>
                      <a:srgbClr val="000000">
                        <a:lumMod val="50000"/>
                        <a:lumOff val="50000"/>
                      </a:srgbClr>
                    </a:solidFill>
                    <a:effectLst/>
                    <a:uLnTx/>
                    <a:uFillTx/>
                    <a:latin typeface="Open Sans" panose="020B0606030504020204"/>
                    <a:ea typeface="Open Sans Light" panose="020B0306030504020204" pitchFamily="34" charset="0"/>
                    <a:cs typeface="Open Sans Light" panose="020B0306030504020204" pitchFamily="34" charset="0"/>
                  </a:rPr>
                  <a:t>amet, consectetur adipiscing elit. </a:t>
                </a:r>
                <a:endParaRPr kumimoji="0" lang="id-ID" sz="1200" b="0" i="0" u="none" strike="noStrike" kern="1200" cap="none" spc="0" normalizeH="0" baseline="0" noProof="0">
                  <a:ln>
                    <a:noFill/>
                  </a:ln>
                  <a:solidFill>
                    <a:srgbClr val="000000">
                      <a:lumMod val="50000"/>
                      <a:lumOff val="50000"/>
                    </a:srgbClr>
                  </a:solidFill>
                  <a:effectLst/>
                  <a:uLnTx/>
                  <a:uFillTx/>
                  <a:latin typeface="Open Sans" panose="020B0606030504020204"/>
                  <a:ea typeface="+mn-ea"/>
                  <a:cs typeface="+mn-cs"/>
                </a:endParaRPr>
              </a:p>
            </p:txBody>
          </p:sp>
          <p:sp>
            <p:nvSpPr>
              <p:cNvPr id="54" name="TextBox 53"/>
              <p:cNvSpPr txBox="1"/>
              <p:nvPr/>
            </p:nvSpPr>
            <p:spPr>
              <a:xfrm>
                <a:off x="8486069" y="2620321"/>
                <a:ext cx="221876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smtClean="0">
                    <a:ln>
                      <a:noFill/>
                    </a:ln>
                    <a:solidFill>
                      <a:srgbClr val="7F7F7F"/>
                    </a:solidFill>
                    <a:effectLst/>
                    <a:uLnTx/>
                    <a:uFillTx/>
                    <a:latin typeface="Open Sans" panose="020B0606030504020204"/>
                    <a:ea typeface="+mn-ea"/>
                    <a:cs typeface="+mn-cs"/>
                  </a:rPr>
                  <a:t>Text sample here</a:t>
                </a:r>
                <a:endParaRPr kumimoji="0" lang="id-ID" sz="1400" b="1" i="0" u="none" strike="noStrike" kern="1200" cap="none" spc="0" normalizeH="0" baseline="0" noProof="0" dirty="0">
                  <a:ln>
                    <a:noFill/>
                  </a:ln>
                  <a:solidFill>
                    <a:srgbClr val="7F7F7F"/>
                  </a:solidFill>
                  <a:effectLst/>
                  <a:uLnTx/>
                  <a:uFillTx/>
                  <a:latin typeface="Open Sans" panose="020B0606030504020204"/>
                  <a:ea typeface="+mn-ea"/>
                  <a:cs typeface="+mn-cs"/>
                </a:endParaRPr>
              </a:p>
            </p:txBody>
          </p:sp>
        </p:grpSp>
        <p:sp>
          <p:nvSpPr>
            <p:cNvPr id="49" name="Rectangle 48"/>
            <p:cNvSpPr/>
            <p:nvPr/>
          </p:nvSpPr>
          <p:spPr>
            <a:xfrm>
              <a:off x="3847953" y="2711005"/>
              <a:ext cx="537968" cy="381643"/>
            </a:xfrm>
            <a:prstGeom prst="rect">
              <a:avLst/>
            </a:prstGeom>
          </p:spPr>
          <p:txBody>
            <a:bodyPr wrap="none" lIns="121920" rIns="121920" bIns="60960">
              <a:spAutoFit/>
            </a:bodyPr>
            <a:lstStyle/>
            <a:p>
              <a:pPr marL="0" marR="0" lvl="0" indent="0" algn="r" defTabSz="914400" rtl="0" eaLnBrk="1" fontAlgn="auto" latinLnBrk="0" hangingPunct="1">
                <a:lnSpc>
                  <a:spcPct val="89000"/>
                </a:lnSpc>
                <a:spcBef>
                  <a:spcPts val="0"/>
                </a:spcBef>
                <a:spcAft>
                  <a:spcPts val="0"/>
                </a:spcAft>
                <a:buClrTx/>
                <a:buSzTx/>
                <a:buFontTx/>
                <a:buNone/>
                <a:defRPr/>
              </a:pPr>
              <a:r>
                <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rPr>
                <a:t>01</a:t>
              </a:r>
            </a:p>
          </p:txBody>
        </p:sp>
        <p:sp>
          <p:nvSpPr>
            <p:cNvPr id="50" name="Rectangle 49"/>
            <p:cNvSpPr/>
            <p:nvPr/>
          </p:nvSpPr>
          <p:spPr>
            <a:xfrm>
              <a:off x="3839243" y="3547095"/>
              <a:ext cx="537968" cy="381643"/>
            </a:xfrm>
            <a:prstGeom prst="rect">
              <a:avLst/>
            </a:prstGeom>
          </p:spPr>
          <p:txBody>
            <a:bodyPr wrap="none" lIns="121920" rIns="121920" bIns="60960">
              <a:spAutoFit/>
            </a:bodyPr>
            <a:lstStyle/>
            <a:p>
              <a:pPr marL="0" marR="0" lvl="0" indent="0" algn="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02</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51" name="Rectangle 50"/>
            <p:cNvSpPr/>
            <p:nvPr/>
          </p:nvSpPr>
          <p:spPr>
            <a:xfrm>
              <a:off x="3854624" y="4354589"/>
              <a:ext cx="537968" cy="381643"/>
            </a:xfrm>
            <a:prstGeom prst="rect">
              <a:avLst/>
            </a:prstGeom>
          </p:spPr>
          <p:txBody>
            <a:bodyPr wrap="none" lIns="121920" rIns="121920" bIns="60960">
              <a:spAutoFit/>
            </a:bodyPr>
            <a:lstStyle/>
            <a:p>
              <a:pPr marL="0" marR="0" lvl="0" indent="0" algn="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03</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52" name="Rectangle 51"/>
            <p:cNvSpPr/>
            <p:nvPr/>
          </p:nvSpPr>
          <p:spPr>
            <a:xfrm>
              <a:off x="3847508" y="5144197"/>
              <a:ext cx="537968" cy="381643"/>
            </a:xfrm>
            <a:prstGeom prst="rect">
              <a:avLst/>
            </a:prstGeom>
          </p:spPr>
          <p:txBody>
            <a:bodyPr wrap="none" lIns="121920" rIns="121920" bIns="60960">
              <a:spAutoFit/>
            </a:bodyPr>
            <a:lstStyle/>
            <a:p>
              <a:pPr marL="0" marR="0" lvl="0" indent="0" algn="r" defTabSz="914400" rtl="0" eaLnBrk="1" fontAlgn="auto" latinLnBrk="0" hangingPunct="1">
                <a:lnSpc>
                  <a:spcPct val="89000"/>
                </a:lnSpc>
                <a:spcBef>
                  <a:spcPts val="0"/>
                </a:spcBef>
                <a:spcAft>
                  <a:spcPts val="0"/>
                </a:spcAft>
                <a:buClrTx/>
                <a:buSzTx/>
                <a:buFontTx/>
                <a:buNone/>
                <a:defRPr/>
              </a:pPr>
              <a:r>
                <a:rPr kumimoji="0" lang="id-ID" sz="2000" b="0" i="0" u="none" strike="noStrike" kern="1200" cap="none" spc="0" normalizeH="0" baseline="0" noProof="0" smtClean="0">
                  <a:ln>
                    <a:noFill/>
                  </a:ln>
                  <a:solidFill>
                    <a:srgbClr val="FFFFFF"/>
                  </a:solidFill>
                  <a:effectLst/>
                  <a:uLnTx/>
                  <a:uFillTx/>
                  <a:latin typeface="Open Sans" panose="020B0606030504020204"/>
                  <a:ea typeface="+mn-ea"/>
                  <a:cs typeface="+mn-cs"/>
                </a:rPr>
                <a:t>04</a:t>
              </a:r>
              <a:endParaRPr kumimoji="0" lang="en-US" sz="20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gr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4295" y="1582008"/>
            <a:ext cx="1223412" cy="1323439"/>
          </a:xfrm>
          <a:prstGeom prst="rect">
            <a:avLst/>
          </a:prstGeom>
          <a:noFill/>
        </p:spPr>
        <p:txBody>
          <a:bodyPr wrap="none" rtlCol="0">
            <a:spAutoFit/>
          </a:bodyPr>
          <a:lstStyle/>
          <a:p>
            <a:pPr algn="ctr"/>
            <a:r>
              <a:rPr lang="en-US" altLang="zh-CN" sz="8000" b="1" dirty="0" smtClean="0">
                <a:solidFill>
                  <a:schemeClr val="accent1"/>
                </a:solidFill>
              </a:rPr>
              <a:t>02</a:t>
            </a:r>
            <a:endParaRPr lang="zh-CN" altLang="en-US" sz="8000" b="1" dirty="0">
              <a:solidFill>
                <a:schemeClr val="accent1"/>
              </a:solidFill>
            </a:endParaRPr>
          </a:p>
        </p:txBody>
      </p:sp>
      <p:sp>
        <p:nvSpPr>
          <p:cNvPr id="4" name="文本框 56"/>
          <p:cNvSpPr txBox="1">
            <a:spLocks noChangeArrowheads="1"/>
          </p:cNvSpPr>
          <p:nvPr/>
        </p:nvSpPr>
        <p:spPr bwMode="auto">
          <a:xfrm>
            <a:off x="2916307" y="3885738"/>
            <a:ext cx="63593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3765" fontAlgn="base">
              <a:lnSpc>
                <a:spcPct val="100000"/>
              </a:lnSpc>
              <a:spcBef>
                <a:spcPct val="0"/>
              </a:spcBef>
              <a:spcAft>
                <a:spcPct val="0"/>
              </a:spcAft>
              <a:buNone/>
              <a:defRPr/>
            </a:pPr>
            <a:r>
              <a:rPr lang="zh-CN" altLang="en-US" sz="4400" b="1" dirty="0" smtClean="0">
                <a:solidFill>
                  <a:schemeClr val="accent1"/>
                </a:solidFill>
                <a:latin typeface="+mn-lt"/>
                <a:ea typeface="+mn-ea"/>
                <a:cs typeface="+mn-ea"/>
                <a:sym typeface="+mn-lt"/>
              </a:rPr>
              <a:t>项目规划介绍</a:t>
            </a:r>
            <a:endParaRPr lang="zh-CN" altLang="en-US" sz="4400" b="1" dirty="0">
              <a:solidFill>
                <a:schemeClr val="accent1"/>
              </a:solidFill>
              <a:latin typeface="+mn-lt"/>
              <a:ea typeface="+mn-ea"/>
              <a:cs typeface="+mn-ea"/>
              <a:sym typeface="+mn-lt"/>
            </a:endParaRPr>
          </a:p>
        </p:txBody>
      </p:sp>
      <p:sp>
        <p:nvSpPr>
          <p:cNvPr id="5" name="文本框 56"/>
          <p:cNvSpPr txBox="1">
            <a:spLocks noChangeArrowheads="1"/>
          </p:cNvSpPr>
          <p:nvPr/>
        </p:nvSpPr>
        <p:spPr bwMode="auto">
          <a:xfrm>
            <a:off x="2834640" y="4724745"/>
            <a:ext cx="652272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arcu</a:t>
            </a:r>
            <a:endPar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zh-CN" altLang="en-US" dirty="0" smtClean="0">
                <a:solidFill>
                  <a:schemeClr val="accent1"/>
                </a:solidFill>
              </a:rPr>
              <a:t>项目</a:t>
            </a:r>
            <a:r>
              <a:rPr lang="zh-CN" altLang="en-US" dirty="0">
                <a:solidFill>
                  <a:schemeClr val="accent1"/>
                </a:solidFill>
              </a:rPr>
              <a:t>规划介绍</a:t>
            </a:r>
          </a:p>
        </p:txBody>
      </p:sp>
      <p:sp>
        <p:nvSpPr>
          <p:cNvPr id="17" name="Text Placeholder 16"/>
          <p:cNvSpPr>
            <a:spLocks noGrp="1"/>
          </p:cNvSpPr>
          <p:nvPr>
            <p:ph type="body" sz="quarter" idx="10"/>
          </p:nvPr>
        </p:nvSpPr>
        <p:spPr/>
        <p:txBody>
          <a:bodyPr>
            <a:normAutofit/>
          </a:bodyPr>
          <a:lstStyle/>
          <a:p>
            <a:r>
              <a:rPr lang="en-US" sz="1600" dirty="0" smtClean="0">
                <a:solidFill>
                  <a:schemeClr val="tx2">
                    <a:lumMod val="50000"/>
                    <a:lumOff val="50000"/>
                  </a:schemeClr>
                </a:solidFill>
              </a:rPr>
              <a:t>Success Always Belongs To Those Who Prepared Best</a:t>
            </a:r>
            <a:endParaRPr lang="id-ID" sz="1600" dirty="0">
              <a:solidFill>
                <a:schemeClr val="tx2">
                  <a:lumMod val="50000"/>
                  <a:lumOff val="50000"/>
                </a:schemeClr>
              </a:solidFill>
            </a:endParaRPr>
          </a:p>
        </p:txBody>
      </p:sp>
      <p:sp>
        <p:nvSpPr>
          <p:cNvPr id="4" name="Freeform 3"/>
          <p:cNvSpPr/>
          <p:nvPr/>
        </p:nvSpPr>
        <p:spPr>
          <a:xfrm flipV="1">
            <a:off x="-347232" y="4661875"/>
            <a:ext cx="7028333" cy="1034608"/>
          </a:xfrm>
          <a:custGeom>
            <a:avLst/>
            <a:gdLst>
              <a:gd name="connsiteX0" fmla="*/ 0 w 10945091"/>
              <a:gd name="connsiteY0" fmla="*/ 1731818 h 1731818"/>
              <a:gd name="connsiteX1" fmla="*/ 8913091 w 10945091"/>
              <a:gd name="connsiteY1" fmla="*/ 1731818 h 1731818"/>
              <a:gd name="connsiteX2" fmla="*/ 10945091 w 10945091"/>
              <a:gd name="connsiteY2" fmla="*/ 0 h 1731818"/>
            </a:gdLst>
            <a:ahLst/>
            <a:cxnLst>
              <a:cxn ang="0">
                <a:pos x="connsiteX0" y="connsiteY0"/>
              </a:cxn>
              <a:cxn ang="0">
                <a:pos x="connsiteX1" y="connsiteY1"/>
              </a:cxn>
              <a:cxn ang="0">
                <a:pos x="connsiteX2" y="connsiteY2"/>
              </a:cxn>
            </a:cxnLst>
            <a:rect l="l" t="t" r="r" b="b"/>
            <a:pathLst>
              <a:path w="10945091" h="1731818">
                <a:moveTo>
                  <a:pt x="0" y="1731818"/>
                </a:moveTo>
                <a:lnTo>
                  <a:pt x="8913091" y="1731818"/>
                </a:lnTo>
                <a:lnTo>
                  <a:pt x="10945091" y="0"/>
                </a:lnTo>
              </a:path>
            </a:pathLst>
          </a:custGeom>
          <a:ln w="419100" cap="rnd">
            <a:solidFill>
              <a:schemeClr val="accent1">
                <a:lumMod val="60000"/>
                <a:lumOff val="40000"/>
              </a:schemeClr>
            </a:solidFill>
            <a:round/>
            <a:tailEnd type="triangle" w="med"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5" name="Freeform 4"/>
          <p:cNvSpPr/>
          <p:nvPr/>
        </p:nvSpPr>
        <p:spPr>
          <a:xfrm flipV="1">
            <a:off x="-347232" y="5148761"/>
            <a:ext cx="5206309" cy="1034608"/>
          </a:xfrm>
          <a:custGeom>
            <a:avLst/>
            <a:gdLst>
              <a:gd name="connsiteX0" fmla="*/ 0 w 10945091"/>
              <a:gd name="connsiteY0" fmla="*/ 1731818 h 1731818"/>
              <a:gd name="connsiteX1" fmla="*/ 8913091 w 10945091"/>
              <a:gd name="connsiteY1" fmla="*/ 1731818 h 1731818"/>
              <a:gd name="connsiteX2" fmla="*/ 10945091 w 10945091"/>
              <a:gd name="connsiteY2" fmla="*/ 0 h 1731818"/>
            </a:gdLst>
            <a:ahLst/>
            <a:cxnLst>
              <a:cxn ang="0">
                <a:pos x="connsiteX0" y="connsiteY0"/>
              </a:cxn>
              <a:cxn ang="0">
                <a:pos x="connsiteX1" y="connsiteY1"/>
              </a:cxn>
              <a:cxn ang="0">
                <a:pos x="connsiteX2" y="connsiteY2"/>
              </a:cxn>
            </a:cxnLst>
            <a:rect l="l" t="t" r="r" b="b"/>
            <a:pathLst>
              <a:path w="10945091" h="1731818">
                <a:moveTo>
                  <a:pt x="0" y="1731818"/>
                </a:moveTo>
                <a:lnTo>
                  <a:pt x="8913091" y="1731818"/>
                </a:lnTo>
                <a:lnTo>
                  <a:pt x="10945091" y="0"/>
                </a:lnTo>
              </a:path>
            </a:pathLst>
          </a:custGeom>
          <a:ln w="419100" cap="rnd">
            <a:solidFill>
              <a:schemeClr val="accent1">
                <a:lumMod val="40000"/>
                <a:lumOff val="60000"/>
              </a:schemeClr>
            </a:solidFill>
            <a:round/>
            <a:tailEnd type="triangle" w="med"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cxnSp>
        <p:nvCxnSpPr>
          <p:cNvPr id="6" name="Straight Connector 5"/>
          <p:cNvCxnSpPr/>
          <p:nvPr/>
        </p:nvCxnSpPr>
        <p:spPr>
          <a:xfrm>
            <a:off x="-347232" y="4151463"/>
            <a:ext cx="8835936" cy="0"/>
          </a:xfrm>
          <a:prstGeom prst="line">
            <a:avLst/>
          </a:prstGeom>
          <a:ln w="419100" cap="rnd">
            <a:solidFill>
              <a:schemeClr val="accent1"/>
            </a:solidFill>
            <a:round/>
            <a:tailEnd type="triangle" w="med" len="sm"/>
          </a:ln>
          <a:effectLst/>
        </p:spPr>
        <p:style>
          <a:lnRef idx="2">
            <a:schemeClr val="accent1"/>
          </a:lnRef>
          <a:fillRef idx="0">
            <a:schemeClr val="accent1"/>
          </a:fillRef>
          <a:effectRef idx="1">
            <a:schemeClr val="accent1"/>
          </a:effectRef>
          <a:fontRef idx="minor">
            <a:schemeClr val="tx1"/>
          </a:fontRef>
        </p:style>
      </p:cxnSp>
      <p:sp>
        <p:nvSpPr>
          <p:cNvPr id="7" name="Freeform 6"/>
          <p:cNvSpPr/>
          <p:nvPr/>
        </p:nvSpPr>
        <p:spPr>
          <a:xfrm>
            <a:off x="-347232" y="2590514"/>
            <a:ext cx="7785849" cy="1034608"/>
          </a:xfrm>
          <a:custGeom>
            <a:avLst/>
            <a:gdLst>
              <a:gd name="connsiteX0" fmla="*/ 0 w 10945091"/>
              <a:gd name="connsiteY0" fmla="*/ 1731818 h 1731818"/>
              <a:gd name="connsiteX1" fmla="*/ 8913091 w 10945091"/>
              <a:gd name="connsiteY1" fmla="*/ 1731818 h 1731818"/>
              <a:gd name="connsiteX2" fmla="*/ 10945091 w 10945091"/>
              <a:gd name="connsiteY2" fmla="*/ 0 h 1731818"/>
            </a:gdLst>
            <a:ahLst/>
            <a:cxnLst>
              <a:cxn ang="0">
                <a:pos x="connsiteX0" y="connsiteY0"/>
              </a:cxn>
              <a:cxn ang="0">
                <a:pos x="connsiteX1" y="connsiteY1"/>
              </a:cxn>
              <a:cxn ang="0">
                <a:pos x="connsiteX2" y="connsiteY2"/>
              </a:cxn>
            </a:cxnLst>
            <a:rect l="l" t="t" r="r" b="b"/>
            <a:pathLst>
              <a:path w="10945091" h="1731818">
                <a:moveTo>
                  <a:pt x="0" y="1731818"/>
                </a:moveTo>
                <a:lnTo>
                  <a:pt x="8913091" y="1731818"/>
                </a:lnTo>
                <a:lnTo>
                  <a:pt x="10945091" y="0"/>
                </a:lnTo>
              </a:path>
            </a:pathLst>
          </a:custGeom>
          <a:ln w="419100" cap="rnd">
            <a:solidFill>
              <a:schemeClr val="accent1">
                <a:lumMod val="60000"/>
                <a:lumOff val="40000"/>
              </a:schemeClr>
            </a:solidFill>
            <a:round/>
            <a:tailEnd type="triangle" w="med"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8" name="Freeform 7"/>
          <p:cNvSpPr/>
          <p:nvPr/>
        </p:nvSpPr>
        <p:spPr>
          <a:xfrm>
            <a:off x="-347232" y="2073210"/>
            <a:ext cx="5822576" cy="1034608"/>
          </a:xfrm>
          <a:custGeom>
            <a:avLst/>
            <a:gdLst>
              <a:gd name="connsiteX0" fmla="*/ 0 w 10945091"/>
              <a:gd name="connsiteY0" fmla="*/ 1731818 h 1731818"/>
              <a:gd name="connsiteX1" fmla="*/ 8913091 w 10945091"/>
              <a:gd name="connsiteY1" fmla="*/ 1731818 h 1731818"/>
              <a:gd name="connsiteX2" fmla="*/ 10945091 w 10945091"/>
              <a:gd name="connsiteY2" fmla="*/ 0 h 1731818"/>
            </a:gdLst>
            <a:ahLst/>
            <a:cxnLst>
              <a:cxn ang="0">
                <a:pos x="connsiteX0" y="connsiteY0"/>
              </a:cxn>
              <a:cxn ang="0">
                <a:pos x="connsiteX1" y="connsiteY1"/>
              </a:cxn>
              <a:cxn ang="0">
                <a:pos x="connsiteX2" y="connsiteY2"/>
              </a:cxn>
            </a:cxnLst>
            <a:rect l="l" t="t" r="r" b="b"/>
            <a:pathLst>
              <a:path w="10945091" h="1731818">
                <a:moveTo>
                  <a:pt x="0" y="1731818"/>
                </a:moveTo>
                <a:lnTo>
                  <a:pt x="8913091" y="1731818"/>
                </a:lnTo>
                <a:lnTo>
                  <a:pt x="10945091" y="0"/>
                </a:lnTo>
              </a:path>
            </a:pathLst>
          </a:custGeom>
          <a:ln w="419100" cap="rnd">
            <a:solidFill>
              <a:schemeClr val="accent1">
                <a:lumMod val="40000"/>
                <a:lumOff val="60000"/>
              </a:schemeClr>
            </a:solidFill>
            <a:round/>
            <a:tailEnd type="triangle" w="med"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200" b="0" i="0" u="none" strike="noStrike" kern="1200" cap="none" spc="0" normalizeH="0" baseline="0" noProof="0">
              <a:ln>
                <a:noFill/>
              </a:ln>
              <a:solidFill>
                <a:srgbClr val="FFFFFF">
                  <a:lumMod val="50000"/>
                </a:srgbClr>
              </a:solidFill>
              <a:effectLst/>
              <a:uLnTx/>
              <a:uFillTx/>
              <a:latin typeface="Open Sans" panose="020B0606030504020204"/>
              <a:ea typeface="+mn-ea"/>
              <a:cs typeface="+mn-cs"/>
            </a:endParaRPr>
          </a:p>
        </p:txBody>
      </p:sp>
      <p:sp>
        <p:nvSpPr>
          <p:cNvPr id="9" name="TextBox 8"/>
          <p:cNvSpPr txBox="1"/>
          <p:nvPr/>
        </p:nvSpPr>
        <p:spPr>
          <a:xfrm>
            <a:off x="1765101" y="4468172"/>
            <a:ext cx="1532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solidFill>
                <a:effectLst/>
                <a:uLnTx/>
                <a:uFillTx/>
                <a:latin typeface="Open Sans" panose="020B0606030504020204"/>
                <a:ea typeface="+mn-ea"/>
                <a:cs typeface="+mn-cs"/>
              </a:rPr>
              <a:t>Integration </a:t>
            </a:r>
            <a:endParaRPr kumimoji="0" lang="en-US" sz="18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0" name="TextBox 9"/>
          <p:cNvSpPr txBox="1"/>
          <p:nvPr/>
        </p:nvSpPr>
        <p:spPr>
          <a:xfrm>
            <a:off x="1814894" y="3957760"/>
            <a:ext cx="231543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solidFill>
                <a:effectLst/>
                <a:uLnTx/>
                <a:uFillTx/>
                <a:latin typeface="Open Sans" panose="020B0606030504020204"/>
                <a:ea typeface="+mn-ea"/>
                <a:cs typeface="+mn-cs"/>
              </a:rPr>
              <a:t>Drawing</a:t>
            </a:r>
            <a:endParaRPr kumimoji="0" lang="en-US" sz="18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1" name="TextBox 10"/>
          <p:cNvSpPr txBox="1"/>
          <p:nvPr/>
        </p:nvSpPr>
        <p:spPr>
          <a:xfrm>
            <a:off x="1765101" y="3420311"/>
            <a:ext cx="12075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solidFill>
                <a:effectLst/>
                <a:uLnTx/>
                <a:uFillTx/>
                <a:latin typeface="Open Sans" panose="020B0606030504020204"/>
                <a:ea typeface="+mn-ea"/>
                <a:cs typeface="+mn-cs"/>
              </a:rPr>
              <a:t>Speedup</a:t>
            </a:r>
            <a:endParaRPr kumimoji="0" lang="en-US" sz="18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2" name="TextBox 11"/>
          <p:cNvSpPr txBox="1"/>
          <p:nvPr/>
        </p:nvSpPr>
        <p:spPr>
          <a:xfrm>
            <a:off x="1765101" y="2923152"/>
            <a:ext cx="13957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solidFill>
                <a:effectLst/>
                <a:uLnTx/>
                <a:uFillTx/>
                <a:latin typeface="Open Sans" panose="020B0606030504020204"/>
                <a:ea typeface="+mn-ea"/>
                <a:cs typeface="+mn-cs"/>
              </a:rPr>
              <a:t>Scalable</a:t>
            </a:r>
            <a:endParaRPr kumimoji="0" lang="en-US" sz="18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3" name="TextBox 12"/>
          <p:cNvSpPr txBox="1"/>
          <p:nvPr/>
        </p:nvSpPr>
        <p:spPr>
          <a:xfrm>
            <a:off x="1833701" y="4921940"/>
            <a:ext cx="13957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0" i="0" u="none" strike="noStrike" kern="1200" cap="none" spc="0" normalizeH="0" baseline="0" noProof="0" smtClean="0">
                <a:ln>
                  <a:noFill/>
                </a:ln>
                <a:solidFill>
                  <a:srgbClr val="FFFFFF"/>
                </a:solidFill>
                <a:effectLst/>
                <a:uLnTx/>
                <a:uFillTx/>
                <a:latin typeface="Open Sans" panose="020B0606030504020204"/>
                <a:ea typeface="+mn-ea"/>
                <a:cs typeface="+mn-cs"/>
              </a:rPr>
              <a:t>Scalable</a:t>
            </a:r>
            <a:endParaRPr kumimoji="0" lang="en-US" sz="1800" b="0" i="0" u="none" strike="noStrike" kern="1200" cap="none" spc="0" normalizeH="0" baseline="0" noProof="0" dirty="0">
              <a:ln>
                <a:noFill/>
              </a:ln>
              <a:solidFill>
                <a:srgbClr val="FFFFFF"/>
              </a:solidFill>
              <a:effectLst/>
              <a:uLnTx/>
              <a:uFillTx/>
              <a:latin typeface="Open Sans" panose="020B0606030504020204"/>
              <a:ea typeface="+mn-ea"/>
              <a:cs typeface="+mn-cs"/>
            </a:endParaRPr>
          </a:p>
        </p:txBody>
      </p:sp>
      <p:sp>
        <p:nvSpPr>
          <p:cNvPr id="14" name="Rectangle 13"/>
          <p:cNvSpPr/>
          <p:nvPr/>
        </p:nvSpPr>
        <p:spPr>
          <a:xfrm>
            <a:off x="5475674" y="5741008"/>
            <a:ext cx="2626657" cy="480131"/>
          </a:xfrm>
          <a:prstGeom prst="rect">
            <a:avLst/>
          </a:prstGeom>
        </p:spPr>
        <p:txBody>
          <a:bodyPr wrap="square">
            <a:spAutoFit/>
          </a:bodyPr>
          <a:lstStyle/>
          <a:p>
            <a:pPr marL="0" marR="0" lvl="0" indent="0" algn="ctr" defTabSz="914400" rtl="0" eaLnBrk="1" fontAlgn="auto" latinLnBrk="0" hangingPunct="1">
              <a:lnSpc>
                <a:spcPct val="90000"/>
              </a:lnSpc>
              <a:spcBef>
                <a:spcPts val="1200"/>
              </a:spcBef>
              <a:spcAft>
                <a:spcPts val="0"/>
              </a:spcAft>
              <a:buClrTx/>
              <a:buSzTx/>
              <a:buFontTx/>
              <a:buNone/>
              <a:defRPr/>
            </a:pP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Nequuntis</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vestibulum</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vitae ligula vitae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orci</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euismod</a:t>
            </a:r>
            <a:endPar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15" name="Rectangle 14"/>
          <p:cNvSpPr/>
          <p:nvPr/>
        </p:nvSpPr>
        <p:spPr>
          <a:xfrm>
            <a:off x="6354217" y="2008773"/>
            <a:ext cx="2626657" cy="480131"/>
          </a:xfrm>
          <a:prstGeom prst="rect">
            <a:avLst/>
          </a:prstGeom>
        </p:spPr>
        <p:txBody>
          <a:bodyPr wrap="square">
            <a:spAutoFit/>
          </a:bodyPr>
          <a:lstStyle/>
          <a:p>
            <a:pPr marL="0" marR="0" lvl="0" indent="0" algn="ctr" defTabSz="914400" rtl="0" eaLnBrk="1" fontAlgn="auto" latinLnBrk="0" hangingPunct="1">
              <a:lnSpc>
                <a:spcPct val="90000"/>
              </a:lnSpc>
              <a:spcBef>
                <a:spcPts val="1200"/>
              </a:spcBef>
              <a:spcAft>
                <a:spcPts val="0"/>
              </a:spcAft>
              <a:buClrTx/>
              <a:buSzTx/>
              <a:buFontTx/>
              <a:buNone/>
              <a:defRPr/>
            </a:pP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Nequuntis</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vestibulum</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vitae ligula vitae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orci</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euismod</a:t>
            </a:r>
            <a:endPar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18" name="Rectangle 17"/>
          <p:cNvSpPr/>
          <p:nvPr/>
        </p:nvSpPr>
        <p:spPr>
          <a:xfrm>
            <a:off x="4346943" y="1491469"/>
            <a:ext cx="2626657" cy="480131"/>
          </a:xfrm>
          <a:prstGeom prst="rect">
            <a:avLst/>
          </a:prstGeom>
        </p:spPr>
        <p:txBody>
          <a:bodyPr wrap="square">
            <a:spAutoFit/>
          </a:bodyPr>
          <a:lstStyle/>
          <a:p>
            <a:pPr marL="0" marR="0" lvl="0" indent="0" algn="l" defTabSz="914400" rtl="0" eaLnBrk="1" fontAlgn="auto" latinLnBrk="0" hangingPunct="1">
              <a:lnSpc>
                <a:spcPct val="90000"/>
              </a:lnSpc>
              <a:spcBef>
                <a:spcPts val="1200"/>
              </a:spcBef>
              <a:spcAft>
                <a:spcPts val="0"/>
              </a:spcAft>
              <a:buClrTx/>
              <a:buSzTx/>
              <a:buFontTx/>
              <a:buNone/>
              <a:defRPr/>
            </a:pP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Nequuntis</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vestibulum</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vitae ligula vitae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orci</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euismod</a:t>
            </a:r>
            <a:endPar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
        <p:nvSpPr>
          <p:cNvPr id="19" name="Rectangle 18"/>
          <p:cNvSpPr/>
          <p:nvPr/>
        </p:nvSpPr>
        <p:spPr>
          <a:xfrm>
            <a:off x="8749651" y="3483588"/>
            <a:ext cx="1795236" cy="1335750"/>
          </a:xfrm>
          <a:prstGeom prst="rect">
            <a:avLst/>
          </a:prstGeom>
        </p:spPr>
        <p:txBody>
          <a:bodyPr wrap="square" lIns="0" tIns="0" rIns="0" bIns="0">
            <a:spAutoFit/>
          </a:bodyPr>
          <a:lstStyle/>
          <a:p>
            <a:pPr marL="0" marR="0" lvl="0" indent="0" algn="l" defTabSz="914400" rtl="0" eaLnBrk="1" fontAlgn="auto" latinLnBrk="0" hangingPunct="1">
              <a:lnSpc>
                <a:spcPct val="85000"/>
              </a:lnSpc>
              <a:spcBef>
                <a:spcPts val="0"/>
              </a:spcBef>
              <a:spcAft>
                <a:spcPts val="0"/>
              </a:spcAft>
              <a:buClrTx/>
              <a:buSzTx/>
              <a:buFontTx/>
              <a:buNone/>
              <a:defRPr/>
            </a:pPr>
            <a:r>
              <a:rPr kumimoji="0" lang="id-ID" sz="4000" b="0" i="0" u="none" strike="noStrike" kern="1200" cap="none" spc="0" normalizeH="0" baseline="0" noProof="0" smtClean="0">
                <a:ln>
                  <a:noFill/>
                </a:ln>
                <a:solidFill>
                  <a:srgbClr val="FFFFFF">
                    <a:lumMod val="50000"/>
                  </a:srgbClr>
                </a:solidFill>
                <a:effectLst/>
                <a:uLnTx/>
                <a:uFillTx/>
                <a:latin typeface="Open Sans" panose="020B0606030504020204"/>
                <a:ea typeface="+mn-ea"/>
                <a:cs typeface="+mn-cs"/>
              </a:rPr>
              <a:t>Goal</a:t>
            </a:r>
            <a:endParaRPr kumimoji="0" lang="en-US" sz="40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a:p>
            <a:pPr marL="0" marR="0" lvl="0" indent="0" algn="l" defTabSz="914400" rtl="0" eaLnBrk="1" fontAlgn="auto" latinLnBrk="0" hangingPunct="1">
              <a:lnSpc>
                <a:spcPct val="11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Is probably not at all accurate for many types of technology, but you can change to suit</a:t>
            </a:r>
          </a:p>
        </p:txBody>
      </p:sp>
      <p:sp>
        <p:nvSpPr>
          <p:cNvPr id="20" name="Rectangle 19"/>
          <p:cNvSpPr/>
          <p:nvPr/>
        </p:nvSpPr>
        <p:spPr>
          <a:xfrm>
            <a:off x="3727560" y="6265664"/>
            <a:ext cx="2626657" cy="480131"/>
          </a:xfrm>
          <a:prstGeom prst="rect">
            <a:avLst/>
          </a:prstGeom>
        </p:spPr>
        <p:txBody>
          <a:bodyPr wrap="square">
            <a:spAutoFit/>
          </a:bodyPr>
          <a:lstStyle/>
          <a:p>
            <a:pPr marL="0" marR="0" lvl="0" indent="0" algn="l" defTabSz="914400" rtl="0" eaLnBrk="1" fontAlgn="auto" latinLnBrk="0" hangingPunct="1">
              <a:lnSpc>
                <a:spcPct val="90000"/>
              </a:lnSpc>
              <a:spcBef>
                <a:spcPts val="1200"/>
              </a:spcBef>
              <a:spcAft>
                <a:spcPts val="0"/>
              </a:spcAft>
              <a:buClrTx/>
              <a:buSzTx/>
              <a:buFontTx/>
              <a:buNone/>
              <a:defRPr/>
            </a:pP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Nequuntis</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vestibulum</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vitae ligula vitae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orci</a:t>
            </a:r>
            <a:r>
              <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rPr>
              <a:t> </a:t>
            </a:r>
            <a:r>
              <a:rPr kumimoji="0" lang="en-US" sz="1400" b="0" i="0" u="none" strike="noStrike" kern="1200" cap="none" spc="0" normalizeH="0" baseline="0" noProof="0" dirty="0" err="1">
                <a:ln>
                  <a:noFill/>
                </a:ln>
                <a:solidFill>
                  <a:srgbClr val="FFFFFF">
                    <a:lumMod val="50000"/>
                  </a:srgbClr>
                </a:solidFill>
                <a:effectLst/>
                <a:uLnTx/>
                <a:uFillTx/>
                <a:latin typeface="Open Sans" panose="020B0606030504020204"/>
                <a:ea typeface="+mn-ea"/>
                <a:cs typeface="+mn-cs"/>
              </a:rPr>
              <a:t>euismod</a:t>
            </a:r>
            <a:endParaRPr kumimoji="0" lang="en-US" sz="1400" b="0" i="0" u="none" strike="noStrike" kern="1200" cap="none" spc="0" normalizeH="0" baseline="0" noProof="0" dirty="0">
              <a:ln>
                <a:noFill/>
              </a:ln>
              <a:solidFill>
                <a:srgbClr val="FFFFFF">
                  <a:lumMod val="50000"/>
                </a:srgbClr>
              </a:solidFill>
              <a:effectLst/>
              <a:uLnTx/>
              <a:uFillTx/>
              <a:latin typeface="Open Sans" panose="020B0606030504020204"/>
              <a:ea typeface="+mn-ea"/>
              <a:cs typeface="+mn-cs"/>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heme/theme1.xml><?xml version="1.0" encoding="utf-8"?>
<a:theme xmlns:a="http://schemas.openxmlformats.org/drawingml/2006/main" name="Content">
  <a:themeElements>
    <a:clrScheme name="自定义 986">
      <a:dk1>
        <a:srgbClr val="7F7F7F"/>
      </a:dk1>
      <a:lt1>
        <a:srgbClr val="FFFFFF"/>
      </a:lt1>
      <a:dk2>
        <a:srgbClr val="000000"/>
      </a:dk2>
      <a:lt2>
        <a:srgbClr val="FFFFFF"/>
      </a:lt2>
      <a:accent1>
        <a:srgbClr val="000000"/>
      </a:accent1>
      <a:accent2>
        <a:srgbClr val="9E9B7C"/>
      </a:accent2>
      <a:accent3>
        <a:srgbClr val="4B5050"/>
      </a:accent3>
      <a:accent4>
        <a:srgbClr val="91969B"/>
      </a:accent4>
      <a:accent5>
        <a:srgbClr val="4B5050"/>
      </a:accent5>
      <a:accent6>
        <a:srgbClr val="91969B"/>
      </a:accent6>
      <a:hlink>
        <a:srgbClr val="F33B48"/>
      </a:hlink>
      <a:folHlink>
        <a:srgbClr val="FFC000"/>
      </a:folHlink>
    </a:clrScheme>
    <a:fontScheme name="自定义 10">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1419</Words>
  <Application>Microsoft Office PowerPoint</Application>
  <PresentationFormat>宽屏</PresentationFormat>
  <Paragraphs>256</Paragraphs>
  <Slides>26</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Lato Black</vt:lpstr>
      <vt:lpstr>Lato Light</vt:lpstr>
      <vt:lpstr>Montserrat</vt:lpstr>
      <vt:lpstr>Montserrat Light</vt:lpstr>
      <vt:lpstr>Open Sans</vt:lpstr>
      <vt:lpstr>Open Sans Light</vt:lpstr>
      <vt:lpstr>Roboto Light</vt:lpstr>
      <vt:lpstr>Roboto Thin</vt:lpstr>
      <vt:lpstr>等线</vt:lpstr>
      <vt:lpstr>宋体</vt:lpstr>
      <vt:lpstr>微软雅黑</vt:lpstr>
      <vt:lpstr>Arial</vt:lpstr>
      <vt:lpstr>Calibri</vt:lpstr>
      <vt:lpstr>Calibri Light</vt:lpstr>
      <vt:lpstr>Times New Roman</vt:lpstr>
      <vt:lpstr>Content</vt:lpstr>
      <vt:lpstr>PowerPoint 演示文稿</vt:lpstr>
      <vt:lpstr>PowerPoint 演示文稿</vt:lpstr>
      <vt:lpstr>PowerPoint 演示文稿</vt:lpstr>
      <vt:lpstr>项目背景简介</vt:lpstr>
      <vt:lpstr>项目背景简介</vt:lpstr>
      <vt:lpstr>项目背景简介</vt:lpstr>
      <vt:lpstr>项目背景简介</vt:lpstr>
      <vt:lpstr>PowerPoint 演示文稿</vt:lpstr>
      <vt:lpstr>项目规划介绍</vt:lpstr>
      <vt:lpstr>项目规划介绍</vt:lpstr>
      <vt:lpstr>项目规划介绍</vt:lpstr>
      <vt:lpstr>项目规划介绍</vt:lpstr>
      <vt:lpstr>PowerPoint 演示文稿</vt:lpstr>
      <vt:lpstr>市场分析说明</vt:lpstr>
      <vt:lpstr>市场分析说明</vt:lpstr>
      <vt:lpstr>市场分析说明</vt:lpstr>
      <vt:lpstr>市场分析说明</vt:lpstr>
      <vt:lpstr>PowerPoint 演示文稿</vt:lpstr>
      <vt:lpstr>投资回报展示</vt:lpstr>
      <vt:lpstr>投资回报展示</vt:lpstr>
      <vt:lpstr>投资回报展示</vt:lpstr>
      <vt:lpstr>投资回报展示</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Eric羊</dc:creator>
  <cp:lastModifiedBy>阳 亮</cp:lastModifiedBy>
  <cp:revision>40</cp:revision>
  <dcterms:created xsi:type="dcterms:W3CDTF">2016-12-13T08:41:00Z</dcterms:created>
  <dcterms:modified xsi:type="dcterms:W3CDTF">2018-04-27T07:34:44Z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