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286" r:id="rId3"/>
    <p:sldId id="287" r:id="rId4"/>
    <p:sldId id="288" r:id="rId5"/>
    <p:sldId id="261" r:id="rId6"/>
    <p:sldId id="262" r:id="rId7"/>
    <p:sldId id="267" r:id="rId8"/>
    <p:sldId id="268" r:id="rId9"/>
    <p:sldId id="269" r:id="rId10"/>
    <p:sldId id="270" r:id="rId11"/>
    <p:sldId id="271" r:id="rId12"/>
    <p:sldId id="263" r:id="rId13"/>
    <p:sldId id="272" r:id="rId14"/>
    <p:sldId id="273" r:id="rId15"/>
    <p:sldId id="274" r:id="rId16"/>
    <p:sldId id="275" r:id="rId17"/>
    <p:sldId id="264" r:id="rId18"/>
    <p:sldId id="276" r:id="rId19"/>
    <p:sldId id="277" r:id="rId20"/>
    <p:sldId id="278" r:id="rId21"/>
    <p:sldId id="279" r:id="rId22"/>
    <p:sldId id="280" r:id="rId23"/>
    <p:sldId id="265" r:id="rId24"/>
    <p:sldId id="281" r:id="rId25"/>
    <p:sldId id="282" r:id="rId26"/>
    <p:sldId id="283" r:id="rId27"/>
    <p:sldId id="284" r:id="rId28"/>
    <p:sldId id="285" r:id="rId29"/>
    <p:sldId id="260" r:id="rId30"/>
    <p:sldId id="25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62A7"/>
    <a:srgbClr val="C2D7EC"/>
    <a:srgbClr val="A18EBD"/>
    <a:srgbClr val="BA76B8"/>
    <a:srgbClr val="8C8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F53A4-0C14-4CE5-964B-7B660C418D17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325E8-6DF2-46B5-8683-3BBE58E8B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78AFB-122D-4B6B-8F77-748E5F103BC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78AFB-122D-4B6B-8F77-748E5F103BCE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99B-A555-468D-BE97-FA6FBC7112A9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D0B57-849B-4C0A-8EC9-163827631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2028033"/>
            <a:ext cx="11429802" cy="2280977"/>
          </a:xfrm>
          <a:prstGeom prst="rect">
            <a:avLst/>
          </a:prstGeom>
          <a:effectLst/>
        </p:spPr>
        <p:txBody>
          <a:bodyPr rtlCol="0"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09DC4-5D9A-419A-AFFB-57E234C7D0D1}" type="datetimeFigureOut">
              <a:rPr lang="zh-CN" altLang="en-US" smtClean="0"/>
              <a:t>2017/12/21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0380B-2D2D-41CB-BF28-6206E71B4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632" t="18380" r="-1" b="26175"/>
          <a:stretch>
            <a:fillRect/>
          </a:stretch>
        </p:blipFill>
        <p:spPr>
          <a:xfrm>
            <a:off x="-40341" y="-26894"/>
            <a:ext cx="12262820" cy="6911788"/>
          </a:xfrm>
          <a:prstGeom prst="rect">
            <a:avLst/>
          </a:prstGeom>
        </p:spPr>
      </p:pic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3581400" y="950913"/>
            <a:ext cx="5041900" cy="5040313"/>
          </a:xfrm>
          <a:prstGeom prst="ellipse">
            <a:avLst/>
          </a:prstGeom>
          <a:solidFill>
            <a:srgbClr val="D9D9D9">
              <a:alpha val="51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3575050" y="866775"/>
            <a:ext cx="5048250" cy="5124450"/>
            <a:chOff x="3575050" y="866775"/>
            <a:chExt cx="5048250" cy="5124450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575050" y="866775"/>
              <a:ext cx="5041900" cy="512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3581400" y="873125"/>
              <a:ext cx="5041900" cy="5041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5880100" y="5672138"/>
              <a:ext cx="76200" cy="76200"/>
            </a:xfrm>
            <a:custGeom>
              <a:avLst/>
              <a:gdLst>
                <a:gd name="T0" fmla="*/ 6 w 11"/>
                <a:gd name="T1" fmla="*/ 1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6 h 11"/>
                <a:gd name="T8" fmla="*/ 6 w 11"/>
                <a:gd name="T9" fmla="*/ 1 h 11"/>
                <a:gd name="T10" fmla="*/ 6 w 11"/>
                <a:gd name="T11" fmla="*/ 9 h 11"/>
                <a:gd name="T12" fmla="*/ 2 w 11"/>
                <a:gd name="T13" fmla="*/ 6 h 11"/>
                <a:gd name="T14" fmla="*/ 6 w 11"/>
                <a:gd name="T15" fmla="*/ 2 h 11"/>
                <a:gd name="T16" fmla="*/ 9 w 11"/>
                <a:gd name="T17" fmla="*/ 6 h 11"/>
                <a:gd name="T18" fmla="*/ 6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1"/>
                  </a:moveTo>
                  <a:cubicBezTo>
                    <a:pt x="3" y="0"/>
                    <a:pt x="1" y="3"/>
                    <a:pt x="1" y="5"/>
                  </a:cubicBezTo>
                  <a:cubicBezTo>
                    <a:pt x="0" y="8"/>
                    <a:pt x="3" y="11"/>
                    <a:pt x="5" y="11"/>
                  </a:cubicBezTo>
                  <a:cubicBezTo>
                    <a:pt x="8" y="11"/>
                    <a:pt x="11" y="9"/>
                    <a:pt x="11" y="6"/>
                  </a:cubicBezTo>
                  <a:cubicBezTo>
                    <a:pt x="11" y="3"/>
                    <a:pt x="9" y="1"/>
                    <a:pt x="6" y="1"/>
                  </a:cubicBezTo>
                  <a:close/>
                  <a:moveTo>
                    <a:pt x="6" y="9"/>
                  </a:moveTo>
                  <a:cubicBezTo>
                    <a:pt x="4" y="9"/>
                    <a:pt x="2" y="7"/>
                    <a:pt x="2" y="6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665788" y="5643563"/>
              <a:ext cx="76200" cy="76200"/>
            </a:xfrm>
            <a:custGeom>
              <a:avLst/>
              <a:gdLst>
                <a:gd name="T0" fmla="*/ 7 w 11"/>
                <a:gd name="T1" fmla="*/ 1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7 h 11"/>
                <a:gd name="T8" fmla="*/ 7 w 11"/>
                <a:gd name="T9" fmla="*/ 1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7" y="1"/>
                  </a:moveTo>
                  <a:cubicBezTo>
                    <a:pt x="4" y="0"/>
                    <a:pt x="1" y="2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8" y="11"/>
                    <a:pt x="11" y="9"/>
                    <a:pt x="11" y="7"/>
                  </a:cubicBezTo>
                  <a:cubicBezTo>
                    <a:pt x="11" y="4"/>
                    <a:pt x="9" y="1"/>
                    <a:pt x="7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3" y="3"/>
                    <a:pt x="5" y="2"/>
                    <a:pt x="6" y="2"/>
                  </a:cubicBezTo>
                  <a:cubicBezTo>
                    <a:pt x="8" y="3"/>
                    <a:pt x="10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5449888" y="5595938"/>
              <a:ext cx="84138" cy="82550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5 h 12"/>
                <a:gd name="T4" fmla="*/ 5 w 12"/>
                <a:gd name="T5" fmla="*/ 11 h 12"/>
                <a:gd name="T6" fmla="*/ 11 w 12"/>
                <a:gd name="T7" fmla="*/ 7 h 12"/>
                <a:gd name="T8" fmla="*/ 8 w 12"/>
                <a:gd name="T9" fmla="*/ 1 h 12"/>
                <a:gd name="T10" fmla="*/ 5 w 12"/>
                <a:gd name="T11" fmla="*/ 9 h 12"/>
                <a:gd name="T12" fmla="*/ 3 w 12"/>
                <a:gd name="T13" fmla="*/ 5 h 12"/>
                <a:gd name="T14" fmla="*/ 7 w 12"/>
                <a:gd name="T15" fmla="*/ 3 h 12"/>
                <a:gd name="T16" fmla="*/ 10 w 12"/>
                <a:gd name="T17" fmla="*/ 7 h 12"/>
                <a:gd name="T18" fmla="*/ 5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5" y="0"/>
                    <a:pt x="2" y="2"/>
                    <a:pt x="1" y="5"/>
                  </a:cubicBezTo>
                  <a:cubicBezTo>
                    <a:pt x="0" y="7"/>
                    <a:pt x="2" y="10"/>
                    <a:pt x="5" y="11"/>
                  </a:cubicBezTo>
                  <a:cubicBezTo>
                    <a:pt x="8" y="12"/>
                    <a:pt x="11" y="10"/>
                    <a:pt x="11" y="7"/>
                  </a:cubicBezTo>
                  <a:cubicBezTo>
                    <a:pt x="12" y="5"/>
                    <a:pt x="10" y="2"/>
                    <a:pt x="8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9" y="9"/>
                    <a:pt x="7" y="10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5241925" y="5526088"/>
              <a:ext cx="82550" cy="82550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5 h 12"/>
                <a:gd name="T4" fmla="*/ 5 w 12"/>
                <a:gd name="T5" fmla="*/ 11 h 12"/>
                <a:gd name="T6" fmla="*/ 11 w 12"/>
                <a:gd name="T7" fmla="*/ 8 h 12"/>
                <a:gd name="T8" fmla="*/ 8 w 12"/>
                <a:gd name="T9" fmla="*/ 1 h 12"/>
                <a:gd name="T10" fmla="*/ 5 w 12"/>
                <a:gd name="T11" fmla="*/ 10 h 12"/>
                <a:gd name="T12" fmla="*/ 3 w 12"/>
                <a:gd name="T13" fmla="*/ 5 h 12"/>
                <a:gd name="T14" fmla="*/ 8 w 12"/>
                <a:gd name="T15" fmla="*/ 3 h 12"/>
                <a:gd name="T16" fmla="*/ 10 w 12"/>
                <a:gd name="T17" fmla="*/ 8 h 12"/>
                <a:gd name="T18" fmla="*/ 5 w 12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3" y="2"/>
                    <a:pt x="1" y="5"/>
                  </a:cubicBezTo>
                  <a:cubicBezTo>
                    <a:pt x="0" y="7"/>
                    <a:pt x="2" y="10"/>
                    <a:pt x="5" y="11"/>
                  </a:cubicBezTo>
                  <a:cubicBezTo>
                    <a:pt x="7" y="12"/>
                    <a:pt x="10" y="11"/>
                    <a:pt x="11" y="8"/>
                  </a:cubicBezTo>
                  <a:cubicBezTo>
                    <a:pt x="12" y="5"/>
                    <a:pt x="11" y="2"/>
                    <a:pt x="8" y="1"/>
                  </a:cubicBezTo>
                  <a:close/>
                  <a:moveTo>
                    <a:pt x="5" y="10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4" y="3"/>
                    <a:pt x="6" y="2"/>
                    <a:pt x="8" y="3"/>
                  </a:cubicBezTo>
                  <a:cubicBezTo>
                    <a:pt x="9" y="4"/>
                    <a:pt x="10" y="6"/>
                    <a:pt x="10" y="8"/>
                  </a:cubicBezTo>
                  <a:cubicBezTo>
                    <a:pt x="9" y="9"/>
                    <a:pt x="7" y="10"/>
                    <a:pt x="5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5046663" y="5441950"/>
              <a:ext cx="84138" cy="84138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4 h 12"/>
                <a:gd name="T4" fmla="*/ 3 w 12"/>
                <a:gd name="T5" fmla="*/ 11 h 12"/>
                <a:gd name="T6" fmla="*/ 10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4 w 12"/>
                <a:gd name="T13" fmla="*/ 9 h 12"/>
                <a:gd name="T14" fmla="*/ 3 w 12"/>
                <a:gd name="T15" fmla="*/ 4 h 12"/>
                <a:gd name="T16" fmla="*/ 7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1"/>
                  </a:cubicBezTo>
                  <a:cubicBezTo>
                    <a:pt x="6" y="12"/>
                    <a:pt x="9" y="11"/>
                    <a:pt x="10" y="8"/>
                  </a:cubicBezTo>
                  <a:cubicBezTo>
                    <a:pt x="12" y="6"/>
                    <a:pt x="10" y="2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4852988" y="5338763"/>
              <a:ext cx="82550" cy="82550"/>
            </a:xfrm>
            <a:custGeom>
              <a:avLst/>
              <a:gdLst>
                <a:gd name="T0" fmla="*/ 9 w 12"/>
                <a:gd name="T1" fmla="*/ 1 h 12"/>
                <a:gd name="T2" fmla="*/ 2 w 12"/>
                <a:gd name="T3" fmla="*/ 3 h 12"/>
                <a:gd name="T4" fmla="*/ 3 w 12"/>
                <a:gd name="T5" fmla="*/ 10 h 12"/>
                <a:gd name="T6" fmla="*/ 11 w 12"/>
                <a:gd name="T7" fmla="*/ 9 h 12"/>
                <a:gd name="T8" fmla="*/ 9 w 12"/>
                <a:gd name="T9" fmla="*/ 1 h 12"/>
                <a:gd name="T10" fmla="*/ 9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6" y="0"/>
                    <a:pt x="3" y="1"/>
                    <a:pt x="2" y="3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" y="12"/>
                    <a:pt x="9" y="11"/>
                    <a:pt x="11" y="9"/>
                  </a:cubicBezTo>
                  <a:cubicBezTo>
                    <a:pt x="12" y="6"/>
                    <a:pt x="11" y="3"/>
                    <a:pt x="9" y="1"/>
                  </a:cubicBezTo>
                  <a:close/>
                  <a:moveTo>
                    <a:pt x="9" y="8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10" y="4"/>
                    <a:pt x="10" y="6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4672013" y="5213350"/>
              <a:ext cx="84138" cy="84138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2 w 12"/>
                <a:gd name="T9" fmla="*/ 3 h 12"/>
                <a:gd name="T10" fmla="*/ 9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5"/>
                    <a:pt x="1" y="9"/>
                    <a:pt x="3" y="10"/>
                  </a:cubicBezTo>
                  <a:cubicBezTo>
                    <a:pt x="5" y="12"/>
                    <a:pt x="9" y="12"/>
                    <a:pt x="10" y="9"/>
                  </a:cubicBezTo>
                  <a:cubicBezTo>
                    <a:pt x="12" y="7"/>
                    <a:pt x="12" y="4"/>
                    <a:pt x="9" y="2"/>
                  </a:cubicBezTo>
                  <a:cubicBezTo>
                    <a:pt x="7" y="0"/>
                    <a:pt x="4" y="1"/>
                    <a:pt x="2" y="3"/>
                  </a:cubicBezTo>
                  <a:close/>
                  <a:moveTo>
                    <a:pt x="9" y="8"/>
                  </a:moveTo>
                  <a:cubicBezTo>
                    <a:pt x="8" y="10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5" y="3"/>
                    <a:pt x="7" y="2"/>
                    <a:pt x="8" y="3"/>
                  </a:cubicBezTo>
                  <a:cubicBezTo>
                    <a:pt x="10" y="5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 noEditPoints="1"/>
            </p:cNvSpPr>
            <p:nvPr/>
          </p:nvSpPr>
          <p:spPr bwMode="auto">
            <a:xfrm>
              <a:off x="4505325" y="5081588"/>
              <a:ext cx="84138" cy="76200"/>
            </a:xfrm>
            <a:custGeom>
              <a:avLst/>
              <a:gdLst>
                <a:gd name="T0" fmla="*/ 2 w 12"/>
                <a:gd name="T1" fmla="*/ 2 h 11"/>
                <a:gd name="T2" fmla="*/ 3 w 12"/>
                <a:gd name="T3" fmla="*/ 9 h 11"/>
                <a:gd name="T4" fmla="*/ 10 w 12"/>
                <a:gd name="T5" fmla="*/ 9 h 11"/>
                <a:gd name="T6" fmla="*/ 9 w 12"/>
                <a:gd name="T7" fmla="*/ 1 h 11"/>
                <a:gd name="T8" fmla="*/ 2 w 12"/>
                <a:gd name="T9" fmla="*/ 2 h 11"/>
                <a:gd name="T10" fmla="*/ 9 w 12"/>
                <a:gd name="T11" fmla="*/ 8 h 11"/>
                <a:gd name="T12" fmla="*/ 4 w 12"/>
                <a:gd name="T13" fmla="*/ 8 h 11"/>
                <a:gd name="T14" fmla="*/ 3 w 12"/>
                <a:gd name="T15" fmla="*/ 3 h 11"/>
                <a:gd name="T16" fmla="*/ 8 w 12"/>
                <a:gd name="T17" fmla="*/ 3 h 11"/>
                <a:gd name="T18" fmla="*/ 9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2" y="2"/>
                  </a:moveTo>
                  <a:cubicBezTo>
                    <a:pt x="0" y="4"/>
                    <a:pt x="0" y="7"/>
                    <a:pt x="3" y="9"/>
                  </a:cubicBezTo>
                  <a:cubicBezTo>
                    <a:pt x="5" y="11"/>
                    <a:pt x="8" y="11"/>
                    <a:pt x="10" y="9"/>
                  </a:cubicBezTo>
                  <a:cubicBezTo>
                    <a:pt x="12" y="7"/>
                    <a:pt x="12" y="3"/>
                    <a:pt x="9" y="1"/>
                  </a:cubicBezTo>
                  <a:cubicBezTo>
                    <a:pt x="7" y="0"/>
                    <a:pt x="4" y="0"/>
                    <a:pt x="2" y="2"/>
                  </a:cubicBezTo>
                  <a:close/>
                  <a:moveTo>
                    <a:pt x="9" y="8"/>
                  </a:moveTo>
                  <a:cubicBezTo>
                    <a:pt x="7" y="9"/>
                    <a:pt x="5" y="9"/>
                    <a:pt x="4" y="8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0" y="4"/>
                    <a:pt x="10" y="6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4352925" y="4921250"/>
              <a:ext cx="76200" cy="84138"/>
            </a:xfrm>
            <a:custGeom>
              <a:avLst/>
              <a:gdLst>
                <a:gd name="T0" fmla="*/ 2 w 11"/>
                <a:gd name="T1" fmla="*/ 2 h 12"/>
                <a:gd name="T2" fmla="*/ 2 w 11"/>
                <a:gd name="T3" fmla="*/ 10 h 12"/>
                <a:gd name="T4" fmla="*/ 9 w 11"/>
                <a:gd name="T5" fmla="*/ 10 h 12"/>
                <a:gd name="T6" fmla="*/ 10 w 11"/>
                <a:gd name="T7" fmla="*/ 3 h 12"/>
                <a:gd name="T8" fmla="*/ 2 w 11"/>
                <a:gd name="T9" fmla="*/ 2 h 12"/>
                <a:gd name="T10" fmla="*/ 8 w 11"/>
                <a:gd name="T11" fmla="*/ 9 h 12"/>
                <a:gd name="T12" fmla="*/ 3 w 11"/>
                <a:gd name="T13" fmla="*/ 9 h 12"/>
                <a:gd name="T14" fmla="*/ 3 w 11"/>
                <a:gd name="T15" fmla="*/ 4 h 12"/>
                <a:gd name="T16" fmla="*/ 8 w 11"/>
                <a:gd name="T17" fmla="*/ 4 h 12"/>
                <a:gd name="T18" fmla="*/ 8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2" y="2"/>
                  </a:moveTo>
                  <a:cubicBezTo>
                    <a:pt x="0" y="4"/>
                    <a:pt x="0" y="8"/>
                    <a:pt x="2" y="10"/>
                  </a:cubicBezTo>
                  <a:cubicBezTo>
                    <a:pt x="4" y="12"/>
                    <a:pt x="7" y="12"/>
                    <a:pt x="9" y="10"/>
                  </a:cubicBezTo>
                  <a:cubicBezTo>
                    <a:pt x="11" y="8"/>
                    <a:pt x="11" y="5"/>
                    <a:pt x="10" y="3"/>
                  </a:cubicBezTo>
                  <a:cubicBezTo>
                    <a:pt x="8" y="1"/>
                    <a:pt x="4" y="0"/>
                    <a:pt x="2" y="2"/>
                  </a:cubicBezTo>
                  <a:close/>
                  <a:moveTo>
                    <a:pt x="8" y="9"/>
                  </a:moveTo>
                  <a:cubicBezTo>
                    <a:pt x="7" y="10"/>
                    <a:pt x="5" y="10"/>
                    <a:pt x="3" y="9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5" y="2"/>
                    <a:pt x="7" y="3"/>
                    <a:pt x="8" y="4"/>
                  </a:cubicBezTo>
                  <a:cubicBezTo>
                    <a:pt x="10" y="5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4213225" y="4754563"/>
              <a:ext cx="77788" cy="84138"/>
            </a:xfrm>
            <a:custGeom>
              <a:avLst/>
              <a:gdLst>
                <a:gd name="T0" fmla="*/ 3 w 11"/>
                <a:gd name="T1" fmla="*/ 2 h 12"/>
                <a:gd name="T2" fmla="*/ 2 w 11"/>
                <a:gd name="T3" fmla="*/ 9 h 12"/>
                <a:gd name="T4" fmla="*/ 9 w 11"/>
                <a:gd name="T5" fmla="*/ 10 h 12"/>
                <a:gd name="T6" fmla="*/ 10 w 11"/>
                <a:gd name="T7" fmla="*/ 3 h 12"/>
                <a:gd name="T8" fmla="*/ 3 w 11"/>
                <a:gd name="T9" fmla="*/ 2 h 12"/>
                <a:gd name="T10" fmla="*/ 8 w 11"/>
                <a:gd name="T11" fmla="*/ 9 h 12"/>
                <a:gd name="T12" fmla="*/ 3 w 11"/>
                <a:gd name="T13" fmla="*/ 8 h 12"/>
                <a:gd name="T14" fmla="*/ 4 w 11"/>
                <a:gd name="T15" fmla="*/ 3 h 12"/>
                <a:gd name="T16" fmla="*/ 8 w 11"/>
                <a:gd name="T17" fmla="*/ 4 h 12"/>
                <a:gd name="T18" fmla="*/ 8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3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3" y="12"/>
                    <a:pt x="7" y="12"/>
                    <a:pt x="9" y="10"/>
                  </a:cubicBezTo>
                  <a:cubicBezTo>
                    <a:pt x="11" y="9"/>
                    <a:pt x="11" y="5"/>
                    <a:pt x="10" y="3"/>
                  </a:cubicBezTo>
                  <a:cubicBezTo>
                    <a:pt x="8" y="1"/>
                    <a:pt x="5" y="0"/>
                    <a:pt x="3" y="2"/>
                  </a:cubicBezTo>
                  <a:close/>
                  <a:moveTo>
                    <a:pt x="8" y="9"/>
                  </a:moveTo>
                  <a:cubicBezTo>
                    <a:pt x="6" y="10"/>
                    <a:pt x="4" y="10"/>
                    <a:pt x="3" y="8"/>
                  </a:cubicBezTo>
                  <a:cubicBezTo>
                    <a:pt x="2" y="7"/>
                    <a:pt x="2" y="5"/>
                    <a:pt x="4" y="3"/>
                  </a:cubicBezTo>
                  <a:cubicBezTo>
                    <a:pt x="5" y="2"/>
                    <a:pt x="7" y="3"/>
                    <a:pt x="8" y="4"/>
                  </a:cubicBezTo>
                  <a:cubicBezTo>
                    <a:pt x="9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 noEditPoints="1"/>
            </p:cNvSpPr>
            <p:nvPr/>
          </p:nvSpPr>
          <p:spPr bwMode="auto">
            <a:xfrm>
              <a:off x="4089400" y="4575175"/>
              <a:ext cx="82550" cy="82550"/>
            </a:xfrm>
            <a:custGeom>
              <a:avLst/>
              <a:gdLst>
                <a:gd name="T0" fmla="*/ 3 w 12"/>
                <a:gd name="T1" fmla="*/ 2 h 12"/>
                <a:gd name="T2" fmla="*/ 1 w 12"/>
                <a:gd name="T3" fmla="*/ 9 h 12"/>
                <a:gd name="T4" fmla="*/ 9 w 12"/>
                <a:gd name="T5" fmla="*/ 11 h 12"/>
                <a:gd name="T6" fmla="*/ 10 w 12"/>
                <a:gd name="T7" fmla="*/ 4 h 12"/>
                <a:gd name="T8" fmla="*/ 3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4 w 12"/>
                <a:gd name="T15" fmla="*/ 3 h 12"/>
                <a:gd name="T16" fmla="*/ 9 w 12"/>
                <a:gd name="T17" fmla="*/ 5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1" y="3"/>
                    <a:pt x="0" y="7"/>
                    <a:pt x="1" y="9"/>
                  </a:cubicBezTo>
                  <a:cubicBezTo>
                    <a:pt x="3" y="12"/>
                    <a:pt x="6" y="12"/>
                    <a:pt x="9" y="11"/>
                  </a:cubicBezTo>
                  <a:cubicBezTo>
                    <a:pt x="11" y="9"/>
                    <a:pt x="12" y="6"/>
                    <a:pt x="10" y="4"/>
                  </a:cubicBezTo>
                  <a:cubicBezTo>
                    <a:pt x="9" y="1"/>
                    <a:pt x="6" y="0"/>
                    <a:pt x="3" y="2"/>
                  </a:cubicBezTo>
                  <a:close/>
                  <a:moveTo>
                    <a:pt x="8" y="9"/>
                  </a:moveTo>
                  <a:cubicBezTo>
                    <a:pt x="6" y="10"/>
                    <a:pt x="4" y="10"/>
                    <a:pt x="3" y="8"/>
                  </a:cubicBezTo>
                  <a:cubicBezTo>
                    <a:pt x="2" y="7"/>
                    <a:pt x="2" y="4"/>
                    <a:pt x="4" y="3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 noEditPoints="1"/>
            </p:cNvSpPr>
            <p:nvPr/>
          </p:nvSpPr>
          <p:spPr bwMode="auto">
            <a:xfrm>
              <a:off x="3984625" y="4387850"/>
              <a:ext cx="76200" cy="82550"/>
            </a:xfrm>
            <a:custGeom>
              <a:avLst/>
              <a:gdLst>
                <a:gd name="T0" fmla="*/ 3 w 11"/>
                <a:gd name="T1" fmla="*/ 1 h 12"/>
                <a:gd name="T2" fmla="*/ 1 w 11"/>
                <a:gd name="T3" fmla="*/ 8 h 12"/>
                <a:gd name="T4" fmla="*/ 8 w 11"/>
                <a:gd name="T5" fmla="*/ 11 h 12"/>
                <a:gd name="T6" fmla="*/ 10 w 11"/>
                <a:gd name="T7" fmla="*/ 4 h 12"/>
                <a:gd name="T8" fmla="*/ 3 w 11"/>
                <a:gd name="T9" fmla="*/ 1 h 12"/>
                <a:gd name="T10" fmla="*/ 7 w 11"/>
                <a:gd name="T11" fmla="*/ 9 h 12"/>
                <a:gd name="T12" fmla="*/ 2 w 11"/>
                <a:gd name="T13" fmla="*/ 8 h 12"/>
                <a:gd name="T14" fmla="*/ 4 w 11"/>
                <a:gd name="T15" fmla="*/ 3 h 12"/>
                <a:gd name="T16" fmla="*/ 9 w 11"/>
                <a:gd name="T17" fmla="*/ 5 h 12"/>
                <a:gd name="T18" fmla="*/ 7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3" y="1"/>
                  </a:moveTo>
                  <a:cubicBezTo>
                    <a:pt x="1" y="3"/>
                    <a:pt x="0" y="6"/>
                    <a:pt x="1" y="8"/>
                  </a:cubicBezTo>
                  <a:cubicBezTo>
                    <a:pt x="2" y="11"/>
                    <a:pt x="5" y="12"/>
                    <a:pt x="8" y="11"/>
                  </a:cubicBezTo>
                  <a:cubicBezTo>
                    <a:pt x="10" y="9"/>
                    <a:pt x="11" y="6"/>
                    <a:pt x="10" y="4"/>
                  </a:cubicBezTo>
                  <a:cubicBezTo>
                    <a:pt x="9" y="1"/>
                    <a:pt x="6" y="0"/>
                    <a:pt x="3" y="1"/>
                  </a:cubicBezTo>
                  <a:close/>
                  <a:moveTo>
                    <a:pt x="7" y="9"/>
                  </a:moveTo>
                  <a:cubicBezTo>
                    <a:pt x="5" y="10"/>
                    <a:pt x="3" y="9"/>
                    <a:pt x="2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9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3894138" y="4192588"/>
              <a:ext cx="84138" cy="76200"/>
            </a:xfrm>
            <a:custGeom>
              <a:avLst/>
              <a:gdLst>
                <a:gd name="T0" fmla="*/ 4 w 12"/>
                <a:gd name="T1" fmla="*/ 0 h 11"/>
                <a:gd name="T2" fmla="*/ 1 w 12"/>
                <a:gd name="T3" fmla="*/ 7 h 11"/>
                <a:gd name="T4" fmla="*/ 8 w 12"/>
                <a:gd name="T5" fmla="*/ 10 h 11"/>
                <a:gd name="T6" fmla="*/ 11 w 12"/>
                <a:gd name="T7" fmla="*/ 4 h 11"/>
                <a:gd name="T8" fmla="*/ 4 w 12"/>
                <a:gd name="T9" fmla="*/ 0 h 11"/>
                <a:gd name="T10" fmla="*/ 7 w 12"/>
                <a:gd name="T11" fmla="*/ 9 h 11"/>
                <a:gd name="T12" fmla="*/ 3 w 12"/>
                <a:gd name="T13" fmla="*/ 7 h 11"/>
                <a:gd name="T14" fmla="*/ 5 w 12"/>
                <a:gd name="T15" fmla="*/ 2 h 11"/>
                <a:gd name="T16" fmla="*/ 9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" y="1"/>
                    <a:pt x="0" y="4"/>
                    <a:pt x="1" y="7"/>
                  </a:cubicBezTo>
                  <a:cubicBezTo>
                    <a:pt x="2" y="10"/>
                    <a:pt x="5" y="11"/>
                    <a:pt x="8" y="10"/>
                  </a:cubicBezTo>
                  <a:cubicBezTo>
                    <a:pt x="10" y="9"/>
                    <a:pt x="12" y="6"/>
                    <a:pt x="11" y="4"/>
                  </a:cubicBezTo>
                  <a:cubicBezTo>
                    <a:pt x="10" y="1"/>
                    <a:pt x="7" y="0"/>
                    <a:pt x="4" y="0"/>
                  </a:cubicBezTo>
                  <a:close/>
                  <a:moveTo>
                    <a:pt x="7" y="9"/>
                  </a:moveTo>
                  <a:cubicBezTo>
                    <a:pt x="5" y="9"/>
                    <a:pt x="3" y="8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6" y="1"/>
                    <a:pt x="8" y="2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3824288" y="3984625"/>
              <a:ext cx="84138" cy="82550"/>
            </a:xfrm>
            <a:custGeom>
              <a:avLst/>
              <a:gdLst>
                <a:gd name="T0" fmla="*/ 11 w 12"/>
                <a:gd name="T1" fmla="*/ 4 h 12"/>
                <a:gd name="T2" fmla="*/ 5 w 12"/>
                <a:gd name="T3" fmla="*/ 1 h 12"/>
                <a:gd name="T4" fmla="*/ 1 w 12"/>
                <a:gd name="T5" fmla="*/ 7 h 12"/>
                <a:gd name="T6" fmla="*/ 7 w 12"/>
                <a:gd name="T7" fmla="*/ 11 h 12"/>
                <a:gd name="T8" fmla="*/ 11 w 12"/>
                <a:gd name="T9" fmla="*/ 4 h 12"/>
                <a:gd name="T10" fmla="*/ 7 w 12"/>
                <a:gd name="T11" fmla="*/ 9 h 12"/>
                <a:gd name="T12" fmla="*/ 3 w 12"/>
                <a:gd name="T13" fmla="*/ 7 h 12"/>
                <a:gd name="T14" fmla="*/ 5 w 12"/>
                <a:gd name="T15" fmla="*/ 2 h 12"/>
                <a:gd name="T16" fmla="*/ 9 w 12"/>
                <a:gd name="T17" fmla="*/ 5 h 12"/>
                <a:gd name="T18" fmla="*/ 7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0" y="2"/>
                    <a:pt x="7" y="0"/>
                    <a:pt x="5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2" y="10"/>
                    <a:pt x="5" y="12"/>
                    <a:pt x="7" y="11"/>
                  </a:cubicBezTo>
                  <a:cubicBezTo>
                    <a:pt x="10" y="10"/>
                    <a:pt x="12" y="7"/>
                    <a:pt x="11" y="4"/>
                  </a:cubicBezTo>
                  <a:close/>
                  <a:moveTo>
                    <a:pt x="7" y="9"/>
                  </a:moveTo>
                  <a:cubicBezTo>
                    <a:pt x="5" y="10"/>
                    <a:pt x="3" y="8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7" y="2"/>
                    <a:pt x="9" y="3"/>
                    <a:pt x="9" y="5"/>
                  </a:cubicBezTo>
                  <a:cubicBezTo>
                    <a:pt x="10" y="7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3776663" y="3768725"/>
              <a:ext cx="76200" cy="84138"/>
            </a:xfrm>
            <a:custGeom>
              <a:avLst/>
              <a:gdLst>
                <a:gd name="T0" fmla="*/ 11 w 11"/>
                <a:gd name="T1" fmla="*/ 5 h 12"/>
                <a:gd name="T2" fmla="*/ 5 w 11"/>
                <a:gd name="T3" fmla="*/ 1 h 12"/>
                <a:gd name="T4" fmla="*/ 1 w 11"/>
                <a:gd name="T5" fmla="*/ 7 h 12"/>
                <a:gd name="T6" fmla="*/ 7 w 11"/>
                <a:gd name="T7" fmla="*/ 11 h 12"/>
                <a:gd name="T8" fmla="*/ 11 w 11"/>
                <a:gd name="T9" fmla="*/ 5 h 12"/>
                <a:gd name="T10" fmla="*/ 6 w 11"/>
                <a:gd name="T11" fmla="*/ 10 h 12"/>
                <a:gd name="T12" fmla="*/ 3 w 11"/>
                <a:gd name="T13" fmla="*/ 7 h 12"/>
                <a:gd name="T14" fmla="*/ 5 w 11"/>
                <a:gd name="T15" fmla="*/ 3 h 12"/>
                <a:gd name="T16" fmla="*/ 9 w 11"/>
                <a:gd name="T17" fmla="*/ 6 h 12"/>
                <a:gd name="T18" fmla="*/ 6 w 1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1" y="10"/>
                    <a:pt x="4" y="12"/>
                    <a:pt x="7" y="11"/>
                  </a:cubicBezTo>
                  <a:cubicBezTo>
                    <a:pt x="10" y="11"/>
                    <a:pt x="11" y="8"/>
                    <a:pt x="11" y="5"/>
                  </a:cubicBezTo>
                  <a:close/>
                  <a:moveTo>
                    <a:pt x="6" y="10"/>
                  </a:moveTo>
                  <a:cubicBezTo>
                    <a:pt x="5" y="10"/>
                    <a:pt x="3" y="9"/>
                    <a:pt x="3" y="7"/>
                  </a:cubicBezTo>
                  <a:cubicBezTo>
                    <a:pt x="2" y="5"/>
                    <a:pt x="4" y="3"/>
                    <a:pt x="5" y="3"/>
                  </a:cubicBezTo>
                  <a:cubicBezTo>
                    <a:pt x="7" y="2"/>
                    <a:pt x="9" y="4"/>
                    <a:pt x="9" y="6"/>
                  </a:cubicBezTo>
                  <a:cubicBezTo>
                    <a:pt x="10" y="7"/>
                    <a:pt x="8" y="9"/>
                    <a:pt x="6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3748088" y="3560763"/>
              <a:ext cx="76200" cy="76200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0 h 11"/>
                <a:gd name="T4" fmla="*/ 1 w 11"/>
                <a:gd name="T5" fmla="*/ 5 h 11"/>
                <a:gd name="T6" fmla="*/ 6 w 11"/>
                <a:gd name="T7" fmla="*/ 10 h 11"/>
                <a:gd name="T8" fmla="*/ 11 w 11"/>
                <a:gd name="T9" fmla="*/ 5 h 11"/>
                <a:gd name="T10" fmla="*/ 2 w 11"/>
                <a:gd name="T11" fmla="*/ 5 h 11"/>
                <a:gd name="T12" fmla="*/ 6 w 11"/>
                <a:gd name="T13" fmla="*/ 2 h 11"/>
                <a:gd name="T14" fmla="*/ 9 w 11"/>
                <a:gd name="T15" fmla="*/ 5 h 11"/>
                <a:gd name="T16" fmla="*/ 6 w 11"/>
                <a:gd name="T17" fmla="*/ 9 h 11"/>
                <a:gd name="T18" fmla="*/ 2 w 11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1" y="2"/>
                    <a:pt x="8" y="0"/>
                    <a:pt x="5" y="0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3" y="11"/>
                    <a:pt x="6" y="10"/>
                  </a:cubicBezTo>
                  <a:cubicBezTo>
                    <a:pt x="9" y="10"/>
                    <a:pt x="11" y="7"/>
                    <a:pt x="11" y="5"/>
                  </a:cubicBezTo>
                  <a:close/>
                  <a:moveTo>
                    <a:pt x="2" y="5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9" y="7"/>
                    <a:pt x="8" y="8"/>
                    <a:pt x="6" y="9"/>
                  </a:cubicBezTo>
                  <a:cubicBezTo>
                    <a:pt x="4" y="9"/>
                    <a:pt x="2" y="7"/>
                    <a:pt x="2" y="5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3741738" y="3338513"/>
              <a:ext cx="76200" cy="76200"/>
            </a:xfrm>
            <a:custGeom>
              <a:avLst/>
              <a:gdLst>
                <a:gd name="T0" fmla="*/ 5 w 11"/>
                <a:gd name="T1" fmla="*/ 11 h 11"/>
                <a:gd name="T2" fmla="*/ 11 w 11"/>
                <a:gd name="T3" fmla="*/ 6 h 11"/>
                <a:gd name="T4" fmla="*/ 6 w 11"/>
                <a:gd name="T5" fmla="*/ 0 h 11"/>
                <a:gd name="T6" fmla="*/ 0 w 11"/>
                <a:gd name="T7" fmla="*/ 6 h 11"/>
                <a:gd name="T8" fmla="*/ 5 w 11"/>
                <a:gd name="T9" fmla="*/ 11 h 11"/>
                <a:gd name="T10" fmla="*/ 6 w 11"/>
                <a:gd name="T11" fmla="*/ 2 h 11"/>
                <a:gd name="T12" fmla="*/ 9 w 11"/>
                <a:gd name="T13" fmla="*/ 6 h 11"/>
                <a:gd name="T14" fmla="*/ 5 w 11"/>
                <a:gd name="T15" fmla="*/ 9 h 11"/>
                <a:gd name="T16" fmla="*/ 2 w 11"/>
                <a:gd name="T17" fmla="*/ 6 h 11"/>
                <a:gd name="T18" fmla="*/ 6 w 11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8" y="11"/>
                    <a:pt x="10" y="9"/>
                    <a:pt x="11" y="6"/>
                  </a:cubicBezTo>
                  <a:cubicBezTo>
                    <a:pt x="11" y="3"/>
                    <a:pt x="9" y="1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5" y="11"/>
                  </a:cubicBezTo>
                  <a:close/>
                  <a:moveTo>
                    <a:pt x="6" y="2"/>
                  </a:moveTo>
                  <a:cubicBezTo>
                    <a:pt x="7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3756025" y="3124200"/>
              <a:ext cx="76200" cy="76200"/>
            </a:xfrm>
            <a:custGeom>
              <a:avLst/>
              <a:gdLst>
                <a:gd name="T0" fmla="*/ 5 w 11"/>
                <a:gd name="T1" fmla="*/ 11 h 11"/>
                <a:gd name="T2" fmla="*/ 10 w 11"/>
                <a:gd name="T3" fmla="*/ 6 h 11"/>
                <a:gd name="T4" fmla="*/ 6 w 11"/>
                <a:gd name="T5" fmla="*/ 0 h 11"/>
                <a:gd name="T6" fmla="*/ 0 w 11"/>
                <a:gd name="T7" fmla="*/ 5 h 11"/>
                <a:gd name="T8" fmla="*/ 5 w 11"/>
                <a:gd name="T9" fmla="*/ 11 h 11"/>
                <a:gd name="T10" fmla="*/ 5 w 11"/>
                <a:gd name="T11" fmla="*/ 2 h 11"/>
                <a:gd name="T12" fmla="*/ 8 w 11"/>
                <a:gd name="T13" fmla="*/ 6 h 11"/>
                <a:gd name="T14" fmla="*/ 5 w 11"/>
                <a:gd name="T15" fmla="*/ 9 h 11"/>
                <a:gd name="T16" fmla="*/ 2 w 11"/>
                <a:gd name="T17" fmla="*/ 5 h 11"/>
                <a:gd name="T18" fmla="*/ 5 w 11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8" y="11"/>
                    <a:pt x="10" y="9"/>
                    <a:pt x="10" y="6"/>
                  </a:cubicBezTo>
                  <a:cubicBezTo>
                    <a:pt x="11" y="3"/>
                    <a:pt x="9" y="1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5" y="11"/>
                  </a:cubicBezTo>
                  <a:close/>
                  <a:moveTo>
                    <a:pt x="5" y="2"/>
                  </a:moveTo>
                  <a:cubicBezTo>
                    <a:pt x="7" y="2"/>
                    <a:pt x="9" y="4"/>
                    <a:pt x="8" y="6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3" y="9"/>
                    <a:pt x="1" y="7"/>
                    <a:pt x="2" y="5"/>
                  </a:cubicBezTo>
                  <a:cubicBezTo>
                    <a:pt x="2" y="3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"/>
            <p:cNvSpPr>
              <a:spLocks noEditPoints="1"/>
            </p:cNvSpPr>
            <p:nvPr/>
          </p:nvSpPr>
          <p:spPr bwMode="auto">
            <a:xfrm>
              <a:off x="3783013" y="2908300"/>
              <a:ext cx="76200" cy="76200"/>
            </a:xfrm>
            <a:custGeom>
              <a:avLst/>
              <a:gdLst>
                <a:gd name="T0" fmla="*/ 5 w 11"/>
                <a:gd name="T1" fmla="*/ 11 h 11"/>
                <a:gd name="T2" fmla="*/ 11 w 11"/>
                <a:gd name="T3" fmla="*/ 6 h 11"/>
                <a:gd name="T4" fmla="*/ 7 w 11"/>
                <a:gd name="T5" fmla="*/ 0 h 11"/>
                <a:gd name="T6" fmla="*/ 1 w 11"/>
                <a:gd name="T7" fmla="*/ 4 h 11"/>
                <a:gd name="T8" fmla="*/ 5 w 11"/>
                <a:gd name="T9" fmla="*/ 11 h 11"/>
                <a:gd name="T10" fmla="*/ 6 w 11"/>
                <a:gd name="T11" fmla="*/ 2 h 11"/>
                <a:gd name="T12" fmla="*/ 9 w 11"/>
                <a:gd name="T13" fmla="*/ 6 h 11"/>
                <a:gd name="T14" fmla="*/ 5 w 11"/>
                <a:gd name="T15" fmla="*/ 9 h 11"/>
                <a:gd name="T16" fmla="*/ 2 w 11"/>
                <a:gd name="T17" fmla="*/ 5 h 11"/>
                <a:gd name="T18" fmla="*/ 6 w 11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8" y="11"/>
                    <a:pt x="10" y="9"/>
                    <a:pt x="11" y="6"/>
                  </a:cubicBezTo>
                  <a:cubicBezTo>
                    <a:pt x="11" y="4"/>
                    <a:pt x="10" y="1"/>
                    <a:pt x="7" y="0"/>
                  </a:cubicBezTo>
                  <a:cubicBezTo>
                    <a:pt x="4" y="0"/>
                    <a:pt x="1" y="1"/>
                    <a:pt x="1" y="4"/>
                  </a:cubicBezTo>
                  <a:cubicBezTo>
                    <a:pt x="0" y="7"/>
                    <a:pt x="2" y="10"/>
                    <a:pt x="5" y="11"/>
                  </a:cubicBezTo>
                  <a:close/>
                  <a:moveTo>
                    <a:pt x="6" y="2"/>
                  </a:move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3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6"/>
            <p:cNvSpPr>
              <a:spLocks noEditPoints="1"/>
            </p:cNvSpPr>
            <p:nvPr/>
          </p:nvSpPr>
          <p:spPr bwMode="auto">
            <a:xfrm>
              <a:off x="3838575" y="2692400"/>
              <a:ext cx="76200" cy="84138"/>
            </a:xfrm>
            <a:custGeom>
              <a:avLst/>
              <a:gdLst>
                <a:gd name="T0" fmla="*/ 4 w 11"/>
                <a:gd name="T1" fmla="*/ 11 h 12"/>
                <a:gd name="T2" fmla="*/ 10 w 11"/>
                <a:gd name="T3" fmla="*/ 7 h 12"/>
                <a:gd name="T4" fmla="*/ 7 w 11"/>
                <a:gd name="T5" fmla="*/ 1 h 12"/>
                <a:gd name="T6" fmla="*/ 0 w 11"/>
                <a:gd name="T7" fmla="*/ 4 h 12"/>
                <a:gd name="T8" fmla="*/ 4 w 11"/>
                <a:gd name="T9" fmla="*/ 11 h 12"/>
                <a:gd name="T10" fmla="*/ 6 w 11"/>
                <a:gd name="T11" fmla="*/ 3 h 12"/>
                <a:gd name="T12" fmla="*/ 9 w 11"/>
                <a:gd name="T13" fmla="*/ 7 h 12"/>
                <a:gd name="T14" fmla="*/ 4 w 11"/>
                <a:gd name="T15" fmla="*/ 9 h 12"/>
                <a:gd name="T16" fmla="*/ 2 w 11"/>
                <a:gd name="T17" fmla="*/ 5 h 12"/>
                <a:gd name="T18" fmla="*/ 6 w 11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4" y="11"/>
                  </a:moveTo>
                  <a:cubicBezTo>
                    <a:pt x="7" y="12"/>
                    <a:pt x="10" y="10"/>
                    <a:pt x="10" y="7"/>
                  </a:cubicBezTo>
                  <a:cubicBezTo>
                    <a:pt x="11" y="5"/>
                    <a:pt x="9" y="2"/>
                    <a:pt x="7" y="1"/>
                  </a:cubicBezTo>
                  <a:cubicBezTo>
                    <a:pt x="4" y="0"/>
                    <a:pt x="1" y="2"/>
                    <a:pt x="0" y="4"/>
                  </a:cubicBezTo>
                  <a:cubicBezTo>
                    <a:pt x="0" y="7"/>
                    <a:pt x="1" y="10"/>
                    <a:pt x="4" y="11"/>
                  </a:cubicBezTo>
                  <a:close/>
                  <a:moveTo>
                    <a:pt x="6" y="3"/>
                  </a:moveTo>
                  <a:cubicBezTo>
                    <a:pt x="8" y="3"/>
                    <a:pt x="9" y="5"/>
                    <a:pt x="9" y="7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3"/>
                    <a:pt x="4" y="2"/>
                    <a:pt x="6" y="3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7"/>
            <p:cNvSpPr>
              <a:spLocks noEditPoints="1"/>
            </p:cNvSpPr>
            <p:nvPr/>
          </p:nvSpPr>
          <p:spPr bwMode="auto">
            <a:xfrm>
              <a:off x="3908425" y="2484438"/>
              <a:ext cx="76200" cy="84138"/>
            </a:xfrm>
            <a:custGeom>
              <a:avLst/>
              <a:gdLst>
                <a:gd name="T0" fmla="*/ 8 w 11"/>
                <a:gd name="T1" fmla="*/ 1 h 12"/>
                <a:gd name="T2" fmla="*/ 1 w 11"/>
                <a:gd name="T3" fmla="*/ 4 h 12"/>
                <a:gd name="T4" fmla="*/ 4 w 11"/>
                <a:gd name="T5" fmla="*/ 11 h 12"/>
                <a:gd name="T6" fmla="*/ 11 w 11"/>
                <a:gd name="T7" fmla="*/ 8 h 12"/>
                <a:gd name="T8" fmla="*/ 8 w 11"/>
                <a:gd name="T9" fmla="*/ 1 h 12"/>
                <a:gd name="T10" fmla="*/ 5 w 11"/>
                <a:gd name="T11" fmla="*/ 10 h 12"/>
                <a:gd name="T12" fmla="*/ 3 w 11"/>
                <a:gd name="T13" fmla="*/ 5 h 12"/>
                <a:gd name="T14" fmla="*/ 7 w 11"/>
                <a:gd name="T15" fmla="*/ 3 h 12"/>
                <a:gd name="T16" fmla="*/ 9 w 11"/>
                <a:gd name="T17" fmla="*/ 8 h 12"/>
                <a:gd name="T18" fmla="*/ 5 w 1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8" y="1"/>
                  </a:moveTo>
                  <a:cubicBezTo>
                    <a:pt x="5" y="0"/>
                    <a:pt x="2" y="2"/>
                    <a:pt x="1" y="4"/>
                  </a:cubicBezTo>
                  <a:cubicBezTo>
                    <a:pt x="0" y="7"/>
                    <a:pt x="1" y="10"/>
                    <a:pt x="4" y="11"/>
                  </a:cubicBezTo>
                  <a:cubicBezTo>
                    <a:pt x="7" y="12"/>
                    <a:pt x="10" y="11"/>
                    <a:pt x="11" y="8"/>
                  </a:cubicBezTo>
                  <a:cubicBezTo>
                    <a:pt x="11" y="6"/>
                    <a:pt x="10" y="3"/>
                    <a:pt x="8" y="1"/>
                  </a:cubicBezTo>
                  <a:close/>
                  <a:moveTo>
                    <a:pt x="5" y="10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4"/>
                    <a:pt x="10" y="6"/>
                    <a:pt x="9" y="8"/>
                  </a:cubicBezTo>
                  <a:cubicBezTo>
                    <a:pt x="8" y="9"/>
                    <a:pt x="6" y="10"/>
                    <a:pt x="5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"/>
            <p:cNvSpPr>
              <a:spLocks noEditPoints="1"/>
            </p:cNvSpPr>
            <p:nvPr/>
          </p:nvSpPr>
          <p:spPr bwMode="auto">
            <a:xfrm>
              <a:off x="3998913" y="2290763"/>
              <a:ext cx="82550" cy="82550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3 h 12"/>
                <a:gd name="T4" fmla="*/ 4 w 12"/>
                <a:gd name="T5" fmla="*/ 11 h 12"/>
                <a:gd name="T6" fmla="*/ 10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4 w 12"/>
                <a:gd name="T13" fmla="*/ 9 h 12"/>
                <a:gd name="T14" fmla="*/ 3 w 12"/>
                <a:gd name="T15" fmla="*/ 4 h 12"/>
                <a:gd name="T16" fmla="*/ 7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1" y="9"/>
                    <a:pt x="4" y="11"/>
                  </a:cubicBezTo>
                  <a:cubicBezTo>
                    <a:pt x="6" y="12"/>
                    <a:pt x="9" y="11"/>
                    <a:pt x="10" y="8"/>
                  </a:cubicBezTo>
                  <a:cubicBezTo>
                    <a:pt x="12" y="6"/>
                    <a:pt x="11" y="3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3"/>
                    <a:pt x="6" y="2"/>
                    <a:pt x="7" y="3"/>
                  </a:cubicBezTo>
                  <a:cubicBezTo>
                    <a:pt x="9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9"/>
            <p:cNvSpPr>
              <a:spLocks noEditPoints="1"/>
            </p:cNvSpPr>
            <p:nvPr/>
          </p:nvSpPr>
          <p:spPr bwMode="auto">
            <a:xfrm>
              <a:off x="4110038" y="2103438"/>
              <a:ext cx="76200" cy="82550"/>
            </a:xfrm>
            <a:custGeom>
              <a:avLst/>
              <a:gdLst>
                <a:gd name="T0" fmla="*/ 1 w 11"/>
                <a:gd name="T1" fmla="*/ 3 h 12"/>
                <a:gd name="T2" fmla="*/ 3 w 11"/>
                <a:gd name="T3" fmla="*/ 10 h 12"/>
                <a:gd name="T4" fmla="*/ 10 w 11"/>
                <a:gd name="T5" fmla="*/ 9 h 12"/>
                <a:gd name="T6" fmla="*/ 8 w 11"/>
                <a:gd name="T7" fmla="*/ 1 h 12"/>
                <a:gd name="T8" fmla="*/ 1 w 11"/>
                <a:gd name="T9" fmla="*/ 3 h 12"/>
                <a:gd name="T10" fmla="*/ 8 w 11"/>
                <a:gd name="T11" fmla="*/ 8 h 12"/>
                <a:gd name="T12" fmla="*/ 4 w 11"/>
                <a:gd name="T13" fmla="*/ 9 h 12"/>
                <a:gd name="T14" fmla="*/ 3 w 11"/>
                <a:gd name="T15" fmla="*/ 4 h 12"/>
                <a:gd name="T16" fmla="*/ 7 w 11"/>
                <a:gd name="T17" fmla="*/ 3 h 12"/>
                <a:gd name="T18" fmla="*/ 8 w 11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1" y="3"/>
                  </a:moveTo>
                  <a:cubicBezTo>
                    <a:pt x="0" y="5"/>
                    <a:pt x="0" y="9"/>
                    <a:pt x="3" y="10"/>
                  </a:cubicBezTo>
                  <a:cubicBezTo>
                    <a:pt x="5" y="12"/>
                    <a:pt x="8" y="11"/>
                    <a:pt x="10" y="9"/>
                  </a:cubicBezTo>
                  <a:cubicBezTo>
                    <a:pt x="11" y="6"/>
                    <a:pt x="11" y="3"/>
                    <a:pt x="8" y="1"/>
                  </a:cubicBezTo>
                  <a:cubicBezTo>
                    <a:pt x="6" y="0"/>
                    <a:pt x="3" y="0"/>
                    <a:pt x="1" y="3"/>
                  </a:cubicBezTo>
                  <a:close/>
                  <a:moveTo>
                    <a:pt x="8" y="8"/>
                  </a:moveTo>
                  <a:cubicBezTo>
                    <a:pt x="7" y="9"/>
                    <a:pt x="5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4" y="2"/>
                    <a:pt x="6" y="2"/>
                    <a:pt x="7" y="3"/>
                  </a:cubicBezTo>
                  <a:cubicBezTo>
                    <a:pt x="9" y="4"/>
                    <a:pt x="9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0"/>
            <p:cNvSpPr>
              <a:spLocks noEditPoints="1"/>
            </p:cNvSpPr>
            <p:nvPr/>
          </p:nvSpPr>
          <p:spPr bwMode="auto">
            <a:xfrm>
              <a:off x="4235450" y="1922463"/>
              <a:ext cx="82550" cy="82550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2 w 12"/>
                <a:gd name="T9" fmla="*/ 3 h 12"/>
                <a:gd name="T10" fmla="*/ 8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8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5"/>
                    <a:pt x="0" y="9"/>
                    <a:pt x="3" y="10"/>
                  </a:cubicBezTo>
                  <a:cubicBezTo>
                    <a:pt x="5" y="12"/>
                    <a:pt x="8" y="12"/>
                    <a:pt x="10" y="9"/>
                  </a:cubicBezTo>
                  <a:cubicBezTo>
                    <a:pt x="12" y="7"/>
                    <a:pt x="11" y="4"/>
                    <a:pt x="9" y="2"/>
                  </a:cubicBezTo>
                  <a:cubicBezTo>
                    <a:pt x="7" y="0"/>
                    <a:pt x="3" y="1"/>
                    <a:pt x="2" y="3"/>
                  </a:cubicBezTo>
                  <a:close/>
                  <a:moveTo>
                    <a:pt x="8" y="8"/>
                  </a:moveTo>
                  <a:cubicBezTo>
                    <a:pt x="7" y="10"/>
                    <a:pt x="5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4" y="3"/>
                    <a:pt x="6" y="2"/>
                    <a:pt x="8" y="3"/>
                  </a:cubicBezTo>
                  <a:cubicBezTo>
                    <a:pt x="9" y="5"/>
                    <a:pt x="10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1"/>
            <p:cNvSpPr>
              <a:spLocks noEditPoints="1"/>
            </p:cNvSpPr>
            <p:nvPr/>
          </p:nvSpPr>
          <p:spPr bwMode="auto">
            <a:xfrm>
              <a:off x="4379913" y="1762125"/>
              <a:ext cx="77788" cy="76200"/>
            </a:xfrm>
            <a:custGeom>
              <a:avLst/>
              <a:gdLst>
                <a:gd name="T0" fmla="*/ 1 w 11"/>
                <a:gd name="T1" fmla="*/ 2 h 11"/>
                <a:gd name="T2" fmla="*/ 2 w 11"/>
                <a:gd name="T3" fmla="*/ 9 h 11"/>
                <a:gd name="T4" fmla="*/ 9 w 11"/>
                <a:gd name="T5" fmla="*/ 9 h 11"/>
                <a:gd name="T6" fmla="*/ 9 w 11"/>
                <a:gd name="T7" fmla="*/ 2 h 11"/>
                <a:gd name="T8" fmla="*/ 1 w 11"/>
                <a:gd name="T9" fmla="*/ 2 h 11"/>
                <a:gd name="T10" fmla="*/ 8 w 11"/>
                <a:gd name="T11" fmla="*/ 8 h 11"/>
                <a:gd name="T12" fmla="*/ 3 w 11"/>
                <a:gd name="T13" fmla="*/ 8 h 11"/>
                <a:gd name="T14" fmla="*/ 3 w 11"/>
                <a:gd name="T15" fmla="*/ 3 h 11"/>
                <a:gd name="T16" fmla="*/ 8 w 11"/>
                <a:gd name="T17" fmla="*/ 3 h 11"/>
                <a:gd name="T18" fmla="*/ 8 w 11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7" y="11"/>
                    <a:pt x="9" y="9"/>
                  </a:cubicBezTo>
                  <a:cubicBezTo>
                    <a:pt x="11" y="7"/>
                    <a:pt x="11" y="4"/>
                    <a:pt x="9" y="2"/>
                  </a:cubicBezTo>
                  <a:cubicBezTo>
                    <a:pt x="7" y="0"/>
                    <a:pt x="3" y="0"/>
                    <a:pt x="1" y="2"/>
                  </a:cubicBezTo>
                  <a:close/>
                  <a:moveTo>
                    <a:pt x="8" y="8"/>
                  </a:moveTo>
                  <a:cubicBezTo>
                    <a:pt x="6" y="9"/>
                    <a:pt x="4" y="9"/>
                    <a:pt x="3" y="8"/>
                  </a:cubicBezTo>
                  <a:cubicBezTo>
                    <a:pt x="2" y="7"/>
                    <a:pt x="1" y="5"/>
                    <a:pt x="3" y="3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9" y="4"/>
                    <a:pt x="9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2"/>
            <p:cNvSpPr>
              <a:spLocks noEditPoints="1"/>
            </p:cNvSpPr>
            <p:nvPr/>
          </p:nvSpPr>
          <p:spPr bwMode="auto">
            <a:xfrm>
              <a:off x="4533900" y="1609725"/>
              <a:ext cx="82550" cy="84138"/>
            </a:xfrm>
            <a:custGeom>
              <a:avLst/>
              <a:gdLst>
                <a:gd name="T0" fmla="*/ 2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0 w 12"/>
                <a:gd name="T7" fmla="*/ 2 h 12"/>
                <a:gd name="T8" fmla="*/ 2 w 12"/>
                <a:gd name="T9" fmla="*/ 2 h 12"/>
                <a:gd name="T10" fmla="*/ 8 w 12"/>
                <a:gd name="T11" fmla="*/ 8 h 12"/>
                <a:gd name="T12" fmla="*/ 3 w 12"/>
                <a:gd name="T13" fmla="*/ 8 h 12"/>
                <a:gd name="T14" fmla="*/ 4 w 12"/>
                <a:gd name="T15" fmla="*/ 3 h 12"/>
                <a:gd name="T16" fmla="*/ 8 w 12"/>
                <a:gd name="T17" fmla="*/ 3 h 12"/>
                <a:gd name="T18" fmla="*/ 8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1" y="8"/>
                    <a:pt x="12" y="4"/>
                    <a:pt x="10" y="2"/>
                  </a:cubicBezTo>
                  <a:cubicBezTo>
                    <a:pt x="8" y="0"/>
                    <a:pt x="5" y="0"/>
                    <a:pt x="2" y="2"/>
                  </a:cubicBezTo>
                  <a:close/>
                  <a:moveTo>
                    <a:pt x="8" y="8"/>
                  </a:moveTo>
                  <a:cubicBezTo>
                    <a:pt x="7" y="10"/>
                    <a:pt x="5" y="10"/>
                    <a:pt x="3" y="8"/>
                  </a:cubicBezTo>
                  <a:cubicBezTo>
                    <a:pt x="2" y="7"/>
                    <a:pt x="2" y="5"/>
                    <a:pt x="4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0" y="5"/>
                    <a:pt x="10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3"/>
            <p:cNvSpPr>
              <a:spLocks noEditPoints="1"/>
            </p:cNvSpPr>
            <p:nvPr/>
          </p:nvSpPr>
          <p:spPr bwMode="auto">
            <a:xfrm>
              <a:off x="4700588" y="1471613"/>
              <a:ext cx="82550" cy="82550"/>
            </a:xfrm>
            <a:custGeom>
              <a:avLst/>
              <a:gdLst>
                <a:gd name="T0" fmla="*/ 3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1 w 12"/>
                <a:gd name="T7" fmla="*/ 3 h 12"/>
                <a:gd name="T8" fmla="*/ 3 w 12"/>
                <a:gd name="T9" fmla="*/ 2 h 12"/>
                <a:gd name="T10" fmla="*/ 8 w 12"/>
                <a:gd name="T11" fmla="*/ 9 h 12"/>
                <a:gd name="T12" fmla="*/ 4 w 12"/>
                <a:gd name="T13" fmla="*/ 8 h 12"/>
                <a:gd name="T14" fmla="*/ 4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1" y="4"/>
                    <a:pt x="0" y="7"/>
                    <a:pt x="2" y="9"/>
                  </a:cubicBezTo>
                  <a:cubicBezTo>
                    <a:pt x="4" y="12"/>
                    <a:pt x="7" y="12"/>
                    <a:pt x="9" y="10"/>
                  </a:cubicBezTo>
                  <a:cubicBezTo>
                    <a:pt x="12" y="9"/>
                    <a:pt x="12" y="5"/>
                    <a:pt x="11" y="3"/>
                  </a:cubicBezTo>
                  <a:cubicBezTo>
                    <a:pt x="9" y="1"/>
                    <a:pt x="6" y="0"/>
                    <a:pt x="3" y="2"/>
                  </a:cubicBezTo>
                  <a:close/>
                  <a:moveTo>
                    <a:pt x="8" y="9"/>
                  </a:moveTo>
                  <a:cubicBezTo>
                    <a:pt x="7" y="10"/>
                    <a:pt x="5" y="10"/>
                    <a:pt x="4" y="8"/>
                  </a:cubicBezTo>
                  <a:cubicBezTo>
                    <a:pt x="2" y="7"/>
                    <a:pt x="3" y="5"/>
                    <a:pt x="4" y="3"/>
                  </a:cubicBezTo>
                  <a:cubicBezTo>
                    <a:pt x="6" y="2"/>
                    <a:pt x="8" y="3"/>
                    <a:pt x="9" y="4"/>
                  </a:cubicBezTo>
                  <a:cubicBezTo>
                    <a:pt x="10" y="6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4"/>
            <p:cNvSpPr>
              <a:spLocks noEditPoints="1"/>
            </p:cNvSpPr>
            <p:nvPr/>
          </p:nvSpPr>
          <p:spPr bwMode="auto">
            <a:xfrm>
              <a:off x="4887913" y="1352550"/>
              <a:ext cx="76200" cy="84138"/>
            </a:xfrm>
            <a:custGeom>
              <a:avLst/>
              <a:gdLst>
                <a:gd name="T0" fmla="*/ 3 w 11"/>
                <a:gd name="T1" fmla="*/ 2 h 12"/>
                <a:gd name="T2" fmla="*/ 1 w 11"/>
                <a:gd name="T3" fmla="*/ 9 h 12"/>
                <a:gd name="T4" fmla="*/ 8 w 11"/>
                <a:gd name="T5" fmla="*/ 11 h 12"/>
                <a:gd name="T6" fmla="*/ 10 w 11"/>
                <a:gd name="T7" fmla="*/ 3 h 12"/>
                <a:gd name="T8" fmla="*/ 3 w 11"/>
                <a:gd name="T9" fmla="*/ 2 h 12"/>
                <a:gd name="T10" fmla="*/ 7 w 11"/>
                <a:gd name="T11" fmla="*/ 9 h 12"/>
                <a:gd name="T12" fmla="*/ 3 w 11"/>
                <a:gd name="T13" fmla="*/ 8 h 12"/>
                <a:gd name="T14" fmla="*/ 4 w 11"/>
                <a:gd name="T15" fmla="*/ 3 h 12"/>
                <a:gd name="T16" fmla="*/ 9 w 11"/>
                <a:gd name="T17" fmla="*/ 4 h 12"/>
                <a:gd name="T18" fmla="*/ 7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3" y="2"/>
                  </a:moveTo>
                  <a:cubicBezTo>
                    <a:pt x="0" y="3"/>
                    <a:pt x="0" y="6"/>
                    <a:pt x="1" y="9"/>
                  </a:cubicBezTo>
                  <a:cubicBezTo>
                    <a:pt x="3" y="11"/>
                    <a:pt x="6" y="12"/>
                    <a:pt x="8" y="11"/>
                  </a:cubicBezTo>
                  <a:cubicBezTo>
                    <a:pt x="11" y="9"/>
                    <a:pt x="11" y="6"/>
                    <a:pt x="10" y="3"/>
                  </a:cubicBezTo>
                  <a:cubicBezTo>
                    <a:pt x="9" y="1"/>
                    <a:pt x="5" y="0"/>
                    <a:pt x="3" y="2"/>
                  </a:cubicBezTo>
                  <a:close/>
                  <a:moveTo>
                    <a:pt x="7" y="9"/>
                  </a:moveTo>
                  <a:cubicBezTo>
                    <a:pt x="6" y="10"/>
                    <a:pt x="4" y="10"/>
                    <a:pt x="3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6" y="2"/>
                    <a:pt x="8" y="3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5075238" y="1255713"/>
              <a:ext cx="82550" cy="76200"/>
            </a:xfrm>
            <a:custGeom>
              <a:avLst/>
              <a:gdLst>
                <a:gd name="T0" fmla="*/ 4 w 12"/>
                <a:gd name="T1" fmla="*/ 1 h 11"/>
                <a:gd name="T2" fmla="*/ 2 w 12"/>
                <a:gd name="T3" fmla="*/ 8 h 11"/>
                <a:gd name="T4" fmla="*/ 9 w 12"/>
                <a:gd name="T5" fmla="*/ 10 h 11"/>
                <a:gd name="T6" fmla="*/ 11 w 12"/>
                <a:gd name="T7" fmla="*/ 3 h 11"/>
                <a:gd name="T8" fmla="*/ 4 w 12"/>
                <a:gd name="T9" fmla="*/ 1 h 11"/>
                <a:gd name="T10" fmla="*/ 8 w 12"/>
                <a:gd name="T11" fmla="*/ 9 h 11"/>
                <a:gd name="T12" fmla="*/ 3 w 12"/>
                <a:gd name="T13" fmla="*/ 7 h 11"/>
                <a:gd name="T14" fmla="*/ 5 w 12"/>
                <a:gd name="T15" fmla="*/ 2 h 11"/>
                <a:gd name="T16" fmla="*/ 9 w 12"/>
                <a:gd name="T17" fmla="*/ 4 h 11"/>
                <a:gd name="T18" fmla="*/ 8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1"/>
                  </a:moveTo>
                  <a:cubicBezTo>
                    <a:pt x="1" y="2"/>
                    <a:pt x="0" y="5"/>
                    <a:pt x="2" y="8"/>
                  </a:cubicBezTo>
                  <a:cubicBezTo>
                    <a:pt x="3" y="10"/>
                    <a:pt x="6" y="11"/>
                    <a:pt x="9" y="10"/>
                  </a:cubicBezTo>
                  <a:cubicBezTo>
                    <a:pt x="11" y="9"/>
                    <a:pt x="12" y="6"/>
                    <a:pt x="11" y="3"/>
                  </a:cubicBezTo>
                  <a:cubicBezTo>
                    <a:pt x="10" y="1"/>
                    <a:pt x="7" y="0"/>
                    <a:pt x="4" y="1"/>
                  </a:cubicBezTo>
                  <a:close/>
                  <a:moveTo>
                    <a:pt x="8" y="9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7" y="2"/>
                    <a:pt x="9" y="2"/>
                    <a:pt x="9" y="4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"/>
            <p:cNvSpPr>
              <a:spLocks noEditPoints="1"/>
            </p:cNvSpPr>
            <p:nvPr/>
          </p:nvSpPr>
          <p:spPr bwMode="auto">
            <a:xfrm>
              <a:off x="5276850" y="1173163"/>
              <a:ext cx="82550" cy="76200"/>
            </a:xfrm>
            <a:custGeom>
              <a:avLst/>
              <a:gdLst>
                <a:gd name="T0" fmla="*/ 5 w 12"/>
                <a:gd name="T1" fmla="*/ 1 h 11"/>
                <a:gd name="T2" fmla="*/ 1 w 12"/>
                <a:gd name="T3" fmla="*/ 7 h 11"/>
                <a:gd name="T4" fmla="*/ 8 w 12"/>
                <a:gd name="T5" fmla="*/ 10 h 11"/>
                <a:gd name="T6" fmla="*/ 11 w 12"/>
                <a:gd name="T7" fmla="*/ 4 h 11"/>
                <a:gd name="T8" fmla="*/ 5 w 12"/>
                <a:gd name="T9" fmla="*/ 1 h 11"/>
                <a:gd name="T10" fmla="*/ 7 w 12"/>
                <a:gd name="T11" fmla="*/ 9 h 11"/>
                <a:gd name="T12" fmla="*/ 3 w 12"/>
                <a:gd name="T13" fmla="*/ 7 h 11"/>
                <a:gd name="T14" fmla="*/ 5 w 12"/>
                <a:gd name="T15" fmla="*/ 2 h 11"/>
                <a:gd name="T16" fmla="*/ 10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5" y="1"/>
                  </a:moveTo>
                  <a:cubicBezTo>
                    <a:pt x="2" y="2"/>
                    <a:pt x="0" y="5"/>
                    <a:pt x="1" y="7"/>
                  </a:cubicBezTo>
                  <a:cubicBezTo>
                    <a:pt x="2" y="10"/>
                    <a:pt x="5" y="11"/>
                    <a:pt x="8" y="10"/>
                  </a:cubicBezTo>
                  <a:cubicBezTo>
                    <a:pt x="11" y="9"/>
                    <a:pt x="12" y="6"/>
                    <a:pt x="11" y="4"/>
                  </a:cubicBezTo>
                  <a:cubicBezTo>
                    <a:pt x="10" y="1"/>
                    <a:pt x="7" y="0"/>
                    <a:pt x="5" y="1"/>
                  </a:cubicBezTo>
                  <a:close/>
                  <a:moveTo>
                    <a:pt x="7" y="9"/>
                  </a:moveTo>
                  <a:cubicBezTo>
                    <a:pt x="6" y="9"/>
                    <a:pt x="4" y="8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7" y="2"/>
                    <a:pt x="9" y="3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7"/>
            <p:cNvSpPr>
              <a:spLocks noEditPoints="1"/>
            </p:cNvSpPr>
            <p:nvPr/>
          </p:nvSpPr>
          <p:spPr bwMode="auto">
            <a:xfrm>
              <a:off x="5484813" y="1109663"/>
              <a:ext cx="82550" cy="76200"/>
            </a:xfrm>
            <a:custGeom>
              <a:avLst/>
              <a:gdLst>
                <a:gd name="T0" fmla="*/ 5 w 12"/>
                <a:gd name="T1" fmla="*/ 0 h 11"/>
                <a:gd name="T2" fmla="*/ 1 w 12"/>
                <a:gd name="T3" fmla="*/ 7 h 11"/>
                <a:gd name="T4" fmla="*/ 8 w 12"/>
                <a:gd name="T5" fmla="*/ 10 h 11"/>
                <a:gd name="T6" fmla="*/ 11 w 12"/>
                <a:gd name="T7" fmla="*/ 4 h 11"/>
                <a:gd name="T8" fmla="*/ 5 w 12"/>
                <a:gd name="T9" fmla="*/ 0 h 11"/>
                <a:gd name="T10" fmla="*/ 7 w 12"/>
                <a:gd name="T11" fmla="*/ 9 h 11"/>
                <a:gd name="T12" fmla="*/ 3 w 12"/>
                <a:gd name="T13" fmla="*/ 6 h 11"/>
                <a:gd name="T14" fmla="*/ 5 w 12"/>
                <a:gd name="T15" fmla="*/ 2 h 11"/>
                <a:gd name="T16" fmla="*/ 10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2" y="9"/>
                    <a:pt x="5" y="11"/>
                    <a:pt x="8" y="10"/>
                  </a:cubicBezTo>
                  <a:cubicBezTo>
                    <a:pt x="10" y="10"/>
                    <a:pt x="12" y="7"/>
                    <a:pt x="11" y="4"/>
                  </a:cubicBezTo>
                  <a:cubicBezTo>
                    <a:pt x="11" y="1"/>
                    <a:pt x="8" y="0"/>
                    <a:pt x="5" y="0"/>
                  </a:cubicBezTo>
                  <a:close/>
                  <a:moveTo>
                    <a:pt x="7" y="9"/>
                  </a:moveTo>
                  <a:cubicBezTo>
                    <a:pt x="5" y="9"/>
                    <a:pt x="3" y="8"/>
                    <a:pt x="3" y="6"/>
                  </a:cubicBezTo>
                  <a:cubicBezTo>
                    <a:pt x="2" y="4"/>
                    <a:pt x="4" y="3"/>
                    <a:pt x="5" y="2"/>
                  </a:cubicBezTo>
                  <a:cubicBezTo>
                    <a:pt x="7" y="2"/>
                    <a:pt x="9" y="3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8"/>
            <p:cNvSpPr>
              <a:spLocks noEditPoints="1"/>
            </p:cNvSpPr>
            <p:nvPr/>
          </p:nvSpPr>
          <p:spPr bwMode="auto">
            <a:xfrm>
              <a:off x="5700713" y="1062038"/>
              <a:ext cx="82550" cy="82550"/>
            </a:xfrm>
            <a:custGeom>
              <a:avLst/>
              <a:gdLst>
                <a:gd name="T0" fmla="*/ 5 w 12"/>
                <a:gd name="T1" fmla="*/ 1 h 12"/>
                <a:gd name="T2" fmla="*/ 1 w 12"/>
                <a:gd name="T3" fmla="*/ 7 h 12"/>
                <a:gd name="T4" fmla="*/ 7 w 12"/>
                <a:gd name="T5" fmla="*/ 11 h 12"/>
                <a:gd name="T6" fmla="*/ 11 w 12"/>
                <a:gd name="T7" fmla="*/ 5 h 12"/>
                <a:gd name="T8" fmla="*/ 5 w 12"/>
                <a:gd name="T9" fmla="*/ 1 h 12"/>
                <a:gd name="T10" fmla="*/ 6 w 12"/>
                <a:gd name="T11" fmla="*/ 9 h 12"/>
                <a:gd name="T12" fmla="*/ 3 w 12"/>
                <a:gd name="T13" fmla="*/ 7 h 12"/>
                <a:gd name="T14" fmla="*/ 5 w 12"/>
                <a:gd name="T15" fmla="*/ 3 h 12"/>
                <a:gd name="T16" fmla="*/ 9 w 12"/>
                <a:gd name="T17" fmla="*/ 6 h 12"/>
                <a:gd name="T18" fmla="*/ 6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1" y="10"/>
                    <a:pt x="4" y="12"/>
                    <a:pt x="7" y="11"/>
                  </a:cubicBezTo>
                  <a:cubicBezTo>
                    <a:pt x="10" y="11"/>
                    <a:pt x="12" y="8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lose/>
                  <a:moveTo>
                    <a:pt x="6" y="9"/>
                  </a:moveTo>
                  <a:cubicBezTo>
                    <a:pt x="5" y="10"/>
                    <a:pt x="3" y="8"/>
                    <a:pt x="3" y="7"/>
                  </a:cubicBezTo>
                  <a:cubicBezTo>
                    <a:pt x="2" y="5"/>
                    <a:pt x="4" y="3"/>
                    <a:pt x="5" y="3"/>
                  </a:cubicBezTo>
                  <a:cubicBezTo>
                    <a:pt x="7" y="2"/>
                    <a:pt x="9" y="4"/>
                    <a:pt x="9" y="6"/>
                  </a:cubicBezTo>
                  <a:cubicBezTo>
                    <a:pt x="10" y="7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9"/>
            <p:cNvSpPr>
              <a:spLocks noEditPoints="1"/>
            </p:cNvSpPr>
            <p:nvPr/>
          </p:nvSpPr>
          <p:spPr bwMode="auto">
            <a:xfrm>
              <a:off x="5922963" y="1039813"/>
              <a:ext cx="68263" cy="77788"/>
            </a:xfrm>
            <a:custGeom>
              <a:avLst/>
              <a:gdLst>
                <a:gd name="T0" fmla="*/ 5 w 10"/>
                <a:gd name="T1" fmla="*/ 0 h 11"/>
                <a:gd name="T2" fmla="*/ 0 w 10"/>
                <a:gd name="T3" fmla="*/ 6 h 11"/>
                <a:gd name="T4" fmla="*/ 5 w 10"/>
                <a:gd name="T5" fmla="*/ 11 h 11"/>
                <a:gd name="T6" fmla="*/ 10 w 10"/>
                <a:gd name="T7" fmla="*/ 5 h 11"/>
                <a:gd name="T8" fmla="*/ 5 w 10"/>
                <a:gd name="T9" fmla="*/ 0 h 11"/>
                <a:gd name="T10" fmla="*/ 5 w 10"/>
                <a:gd name="T11" fmla="*/ 9 h 11"/>
                <a:gd name="T12" fmla="*/ 2 w 10"/>
                <a:gd name="T13" fmla="*/ 6 h 11"/>
                <a:gd name="T14" fmla="*/ 5 w 10"/>
                <a:gd name="T15" fmla="*/ 2 h 11"/>
                <a:gd name="T16" fmla="*/ 9 w 10"/>
                <a:gd name="T17" fmla="*/ 5 h 11"/>
                <a:gd name="T18" fmla="*/ 5 w 10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3" y="11"/>
                    <a:pt x="5" y="11"/>
                  </a:cubicBezTo>
                  <a:cubicBezTo>
                    <a:pt x="8" y="11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lose/>
                  <a:moveTo>
                    <a:pt x="5" y="9"/>
                  </a:move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8" y="4"/>
                    <a:pt x="9" y="5"/>
                  </a:cubicBezTo>
                  <a:cubicBezTo>
                    <a:pt x="9" y="7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"/>
            <p:cNvSpPr>
              <a:spLocks noEditPoints="1"/>
            </p:cNvSpPr>
            <p:nvPr/>
          </p:nvSpPr>
          <p:spPr bwMode="auto">
            <a:xfrm>
              <a:off x="6137275" y="1039813"/>
              <a:ext cx="76200" cy="69850"/>
            </a:xfrm>
            <a:custGeom>
              <a:avLst/>
              <a:gdLst>
                <a:gd name="T0" fmla="*/ 6 w 11"/>
                <a:gd name="T1" fmla="*/ 0 h 10"/>
                <a:gd name="T2" fmla="*/ 0 w 11"/>
                <a:gd name="T3" fmla="*/ 5 h 10"/>
                <a:gd name="T4" fmla="*/ 5 w 11"/>
                <a:gd name="T5" fmla="*/ 10 h 10"/>
                <a:gd name="T6" fmla="*/ 11 w 11"/>
                <a:gd name="T7" fmla="*/ 5 h 10"/>
                <a:gd name="T8" fmla="*/ 6 w 11"/>
                <a:gd name="T9" fmla="*/ 0 h 10"/>
                <a:gd name="T10" fmla="*/ 5 w 11"/>
                <a:gd name="T11" fmla="*/ 9 h 10"/>
                <a:gd name="T12" fmla="*/ 2 w 11"/>
                <a:gd name="T13" fmla="*/ 5 h 10"/>
                <a:gd name="T14" fmla="*/ 6 w 11"/>
                <a:gd name="T15" fmla="*/ 2 h 10"/>
                <a:gd name="T16" fmla="*/ 9 w 11"/>
                <a:gd name="T17" fmla="*/ 5 h 10"/>
                <a:gd name="T18" fmla="*/ 5 w 11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3"/>
                    <a:pt x="9" y="0"/>
                    <a:pt x="6" y="0"/>
                  </a:cubicBezTo>
                  <a:close/>
                  <a:moveTo>
                    <a:pt x="5" y="9"/>
                  </a:move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7" y="2"/>
                    <a:pt x="9" y="3"/>
                    <a:pt x="9" y="5"/>
                  </a:cubicBezTo>
                  <a:cubicBezTo>
                    <a:pt x="9" y="7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1"/>
            <p:cNvSpPr>
              <a:spLocks noEditPoints="1"/>
            </p:cNvSpPr>
            <p:nvPr/>
          </p:nvSpPr>
          <p:spPr bwMode="auto">
            <a:xfrm>
              <a:off x="6353175" y="1054100"/>
              <a:ext cx="76200" cy="76200"/>
            </a:xfrm>
            <a:custGeom>
              <a:avLst/>
              <a:gdLst>
                <a:gd name="T0" fmla="*/ 6 w 11"/>
                <a:gd name="T1" fmla="*/ 0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6 h 11"/>
                <a:gd name="T8" fmla="*/ 6 w 11"/>
                <a:gd name="T9" fmla="*/ 0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3" y="0"/>
                    <a:pt x="1" y="2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8" y="11"/>
                    <a:pt x="10" y="9"/>
                    <a:pt x="11" y="6"/>
                  </a:cubicBezTo>
                  <a:cubicBezTo>
                    <a:pt x="11" y="3"/>
                    <a:pt x="9" y="1"/>
                    <a:pt x="6" y="0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2"/>
            <p:cNvSpPr>
              <a:spLocks noEditPoints="1"/>
            </p:cNvSpPr>
            <p:nvPr/>
          </p:nvSpPr>
          <p:spPr bwMode="auto">
            <a:xfrm>
              <a:off x="6567488" y="1089025"/>
              <a:ext cx="76200" cy="84138"/>
            </a:xfrm>
            <a:custGeom>
              <a:avLst/>
              <a:gdLst>
                <a:gd name="T0" fmla="*/ 7 w 11"/>
                <a:gd name="T1" fmla="*/ 1 h 12"/>
                <a:gd name="T2" fmla="*/ 1 w 11"/>
                <a:gd name="T3" fmla="*/ 4 h 12"/>
                <a:gd name="T4" fmla="*/ 4 w 11"/>
                <a:gd name="T5" fmla="*/ 11 h 12"/>
                <a:gd name="T6" fmla="*/ 11 w 11"/>
                <a:gd name="T7" fmla="*/ 7 h 12"/>
                <a:gd name="T8" fmla="*/ 7 w 11"/>
                <a:gd name="T9" fmla="*/ 1 h 12"/>
                <a:gd name="T10" fmla="*/ 5 w 11"/>
                <a:gd name="T11" fmla="*/ 9 h 12"/>
                <a:gd name="T12" fmla="*/ 2 w 11"/>
                <a:gd name="T13" fmla="*/ 5 h 12"/>
                <a:gd name="T14" fmla="*/ 6 w 11"/>
                <a:gd name="T15" fmla="*/ 2 h 12"/>
                <a:gd name="T16" fmla="*/ 9 w 11"/>
                <a:gd name="T17" fmla="*/ 7 h 12"/>
                <a:gd name="T18" fmla="*/ 5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7" y="1"/>
                  </a:moveTo>
                  <a:cubicBezTo>
                    <a:pt x="4" y="0"/>
                    <a:pt x="1" y="2"/>
                    <a:pt x="1" y="4"/>
                  </a:cubicBezTo>
                  <a:cubicBezTo>
                    <a:pt x="0" y="7"/>
                    <a:pt x="2" y="10"/>
                    <a:pt x="4" y="11"/>
                  </a:cubicBezTo>
                  <a:cubicBezTo>
                    <a:pt x="7" y="12"/>
                    <a:pt x="10" y="10"/>
                    <a:pt x="11" y="7"/>
                  </a:cubicBezTo>
                  <a:cubicBezTo>
                    <a:pt x="11" y="4"/>
                    <a:pt x="10" y="1"/>
                    <a:pt x="7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8" y="3"/>
                    <a:pt x="9" y="5"/>
                    <a:pt x="9" y="7"/>
                  </a:cubicBezTo>
                  <a:cubicBezTo>
                    <a:pt x="9" y="8"/>
                    <a:pt x="7" y="10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3"/>
            <p:cNvSpPr>
              <a:spLocks noEditPoints="1"/>
            </p:cNvSpPr>
            <p:nvPr/>
          </p:nvSpPr>
          <p:spPr bwMode="auto">
            <a:xfrm>
              <a:off x="6777038" y="1144588"/>
              <a:ext cx="82550" cy="84138"/>
            </a:xfrm>
            <a:custGeom>
              <a:avLst/>
              <a:gdLst>
                <a:gd name="T0" fmla="*/ 7 w 12"/>
                <a:gd name="T1" fmla="*/ 1 h 12"/>
                <a:gd name="T2" fmla="*/ 1 w 12"/>
                <a:gd name="T3" fmla="*/ 4 h 12"/>
                <a:gd name="T4" fmla="*/ 4 w 12"/>
                <a:gd name="T5" fmla="*/ 11 h 12"/>
                <a:gd name="T6" fmla="*/ 11 w 12"/>
                <a:gd name="T7" fmla="*/ 8 h 12"/>
                <a:gd name="T8" fmla="*/ 7 w 12"/>
                <a:gd name="T9" fmla="*/ 1 h 12"/>
                <a:gd name="T10" fmla="*/ 5 w 12"/>
                <a:gd name="T11" fmla="*/ 9 h 12"/>
                <a:gd name="T12" fmla="*/ 3 w 12"/>
                <a:gd name="T13" fmla="*/ 5 h 12"/>
                <a:gd name="T14" fmla="*/ 7 w 12"/>
                <a:gd name="T15" fmla="*/ 3 h 12"/>
                <a:gd name="T16" fmla="*/ 9 w 12"/>
                <a:gd name="T17" fmla="*/ 7 h 12"/>
                <a:gd name="T18" fmla="*/ 5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7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7"/>
                    <a:pt x="2" y="10"/>
                    <a:pt x="4" y="11"/>
                  </a:cubicBezTo>
                  <a:cubicBezTo>
                    <a:pt x="7" y="12"/>
                    <a:pt x="10" y="10"/>
                    <a:pt x="11" y="8"/>
                  </a:cubicBezTo>
                  <a:cubicBezTo>
                    <a:pt x="12" y="5"/>
                    <a:pt x="10" y="2"/>
                    <a:pt x="7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9" y="9"/>
                    <a:pt x="7" y="10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6977063" y="1220788"/>
              <a:ext cx="84138" cy="84138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4 h 12"/>
                <a:gd name="T4" fmla="*/ 4 w 12"/>
                <a:gd name="T5" fmla="*/ 11 h 12"/>
                <a:gd name="T6" fmla="*/ 11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5 w 12"/>
                <a:gd name="T13" fmla="*/ 9 h 12"/>
                <a:gd name="T14" fmla="*/ 3 w 12"/>
                <a:gd name="T15" fmla="*/ 5 h 12"/>
                <a:gd name="T16" fmla="*/ 8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2" y="1"/>
                    <a:pt x="1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7" y="12"/>
                    <a:pt x="10" y="11"/>
                    <a:pt x="11" y="8"/>
                  </a:cubicBezTo>
                  <a:cubicBezTo>
                    <a:pt x="12" y="6"/>
                    <a:pt x="11" y="2"/>
                    <a:pt x="8" y="1"/>
                  </a:cubicBezTo>
                  <a:close/>
                  <a:moveTo>
                    <a:pt x="9" y="7"/>
                  </a:moveTo>
                  <a:cubicBezTo>
                    <a:pt x="9" y="9"/>
                    <a:pt x="7" y="10"/>
                    <a:pt x="5" y="9"/>
                  </a:cubicBezTo>
                  <a:cubicBezTo>
                    <a:pt x="3" y="8"/>
                    <a:pt x="2" y="6"/>
                    <a:pt x="3" y="5"/>
                  </a:cubicBezTo>
                  <a:cubicBezTo>
                    <a:pt x="4" y="3"/>
                    <a:pt x="6" y="2"/>
                    <a:pt x="8" y="3"/>
                  </a:cubicBezTo>
                  <a:cubicBezTo>
                    <a:pt x="9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7172325" y="1317625"/>
              <a:ext cx="82550" cy="84138"/>
            </a:xfrm>
            <a:custGeom>
              <a:avLst/>
              <a:gdLst>
                <a:gd name="T0" fmla="*/ 9 w 12"/>
                <a:gd name="T1" fmla="*/ 1 h 12"/>
                <a:gd name="T2" fmla="*/ 2 w 12"/>
                <a:gd name="T3" fmla="*/ 3 h 12"/>
                <a:gd name="T4" fmla="*/ 4 w 12"/>
                <a:gd name="T5" fmla="*/ 10 h 12"/>
                <a:gd name="T6" fmla="*/ 11 w 12"/>
                <a:gd name="T7" fmla="*/ 8 h 12"/>
                <a:gd name="T8" fmla="*/ 9 w 12"/>
                <a:gd name="T9" fmla="*/ 1 h 12"/>
                <a:gd name="T10" fmla="*/ 9 w 12"/>
                <a:gd name="T11" fmla="*/ 7 h 12"/>
                <a:gd name="T12" fmla="*/ 5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6" y="0"/>
                    <a:pt x="3" y="1"/>
                    <a:pt x="2" y="3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6" y="12"/>
                    <a:pt x="9" y="11"/>
                    <a:pt x="11" y="8"/>
                  </a:cubicBezTo>
                  <a:cubicBezTo>
                    <a:pt x="12" y="6"/>
                    <a:pt x="11" y="3"/>
                    <a:pt x="9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5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10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7359650" y="1428750"/>
              <a:ext cx="82550" cy="84138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2 w 12"/>
                <a:gd name="T9" fmla="*/ 3 h 12"/>
                <a:gd name="T10" fmla="*/ 9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6"/>
                    <a:pt x="1" y="9"/>
                    <a:pt x="3" y="10"/>
                  </a:cubicBezTo>
                  <a:cubicBezTo>
                    <a:pt x="6" y="12"/>
                    <a:pt x="9" y="11"/>
                    <a:pt x="10" y="9"/>
                  </a:cubicBezTo>
                  <a:cubicBezTo>
                    <a:pt x="12" y="7"/>
                    <a:pt x="12" y="3"/>
                    <a:pt x="9" y="2"/>
                  </a:cubicBezTo>
                  <a:cubicBezTo>
                    <a:pt x="7" y="0"/>
                    <a:pt x="3" y="1"/>
                    <a:pt x="2" y="3"/>
                  </a:cubicBezTo>
                  <a:close/>
                  <a:moveTo>
                    <a:pt x="9" y="8"/>
                  </a:moveTo>
                  <a:cubicBezTo>
                    <a:pt x="8" y="10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3"/>
                    <a:pt x="7" y="2"/>
                    <a:pt x="8" y="3"/>
                  </a:cubicBezTo>
                  <a:cubicBezTo>
                    <a:pt x="10" y="4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7532688" y="1560513"/>
              <a:ext cx="84138" cy="84138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10 w 12"/>
                <a:gd name="T7" fmla="*/ 2 h 12"/>
                <a:gd name="T8" fmla="*/ 2 w 12"/>
                <a:gd name="T9" fmla="*/ 3 h 12"/>
                <a:gd name="T10" fmla="*/ 9 w 12"/>
                <a:gd name="T11" fmla="*/ 8 h 12"/>
                <a:gd name="T12" fmla="*/ 4 w 12"/>
                <a:gd name="T13" fmla="*/ 8 h 12"/>
                <a:gd name="T14" fmla="*/ 4 w 12"/>
                <a:gd name="T15" fmla="*/ 4 h 12"/>
                <a:gd name="T16" fmla="*/ 9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5"/>
                    <a:pt x="1" y="8"/>
                    <a:pt x="3" y="10"/>
                  </a:cubicBezTo>
                  <a:cubicBezTo>
                    <a:pt x="5" y="12"/>
                    <a:pt x="8" y="11"/>
                    <a:pt x="10" y="9"/>
                  </a:cubicBezTo>
                  <a:cubicBezTo>
                    <a:pt x="12" y="7"/>
                    <a:pt x="12" y="4"/>
                    <a:pt x="10" y="2"/>
                  </a:cubicBezTo>
                  <a:cubicBezTo>
                    <a:pt x="7" y="0"/>
                    <a:pt x="4" y="0"/>
                    <a:pt x="2" y="3"/>
                  </a:cubicBezTo>
                  <a:close/>
                  <a:moveTo>
                    <a:pt x="9" y="8"/>
                  </a:moveTo>
                  <a:cubicBezTo>
                    <a:pt x="8" y="10"/>
                    <a:pt x="6" y="10"/>
                    <a:pt x="4" y="8"/>
                  </a:cubicBezTo>
                  <a:cubicBezTo>
                    <a:pt x="3" y="7"/>
                    <a:pt x="2" y="5"/>
                    <a:pt x="4" y="4"/>
                  </a:cubicBezTo>
                  <a:cubicBezTo>
                    <a:pt x="5" y="2"/>
                    <a:pt x="7" y="2"/>
                    <a:pt x="9" y="3"/>
                  </a:cubicBezTo>
                  <a:cubicBezTo>
                    <a:pt x="10" y="4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7699375" y="1706563"/>
              <a:ext cx="76200" cy="84138"/>
            </a:xfrm>
            <a:custGeom>
              <a:avLst/>
              <a:gdLst>
                <a:gd name="T0" fmla="*/ 2 w 11"/>
                <a:gd name="T1" fmla="*/ 2 h 12"/>
                <a:gd name="T2" fmla="*/ 2 w 11"/>
                <a:gd name="T3" fmla="*/ 10 h 12"/>
                <a:gd name="T4" fmla="*/ 9 w 11"/>
                <a:gd name="T5" fmla="*/ 10 h 12"/>
                <a:gd name="T6" fmla="*/ 9 w 11"/>
                <a:gd name="T7" fmla="*/ 2 h 12"/>
                <a:gd name="T8" fmla="*/ 2 w 11"/>
                <a:gd name="T9" fmla="*/ 2 h 12"/>
                <a:gd name="T10" fmla="*/ 8 w 11"/>
                <a:gd name="T11" fmla="*/ 8 h 12"/>
                <a:gd name="T12" fmla="*/ 3 w 11"/>
                <a:gd name="T13" fmla="*/ 8 h 12"/>
                <a:gd name="T14" fmla="*/ 3 w 11"/>
                <a:gd name="T15" fmla="*/ 4 h 12"/>
                <a:gd name="T16" fmla="*/ 8 w 11"/>
                <a:gd name="T17" fmla="*/ 3 h 12"/>
                <a:gd name="T18" fmla="*/ 8 w 11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2" y="2"/>
                  </a:moveTo>
                  <a:cubicBezTo>
                    <a:pt x="0" y="4"/>
                    <a:pt x="0" y="8"/>
                    <a:pt x="2" y="10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1" y="8"/>
                    <a:pt x="11" y="4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lose/>
                  <a:moveTo>
                    <a:pt x="8" y="8"/>
                  </a:moveTo>
                  <a:cubicBezTo>
                    <a:pt x="7" y="10"/>
                    <a:pt x="5" y="10"/>
                    <a:pt x="3" y="8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4" y="2"/>
                    <a:pt x="7" y="2"/>
                    <a:pt x="8" y="3"/>
                  </a:cubicBezTo>
                  <a:cubicBezTo>
                    <a:pt x="10" y="5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7845425" y="1866900"/>
              <a:ext cx="84138" cy="82550"/>
            </a:xfrm>
            <a:custGeom>
              <a:avLst/>
              <a:gdLst>
                <a:gd name="T0" fmla="*/ 2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0 w 12"/>
                <a:gd name="T7" fmla="*/ 3 h 12"/>
                <a:gd name="T8" fmla="*/ 2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3 w 12"/>
                <a:gd name="T15" fmla="*/ 3 h 12"/>
                <a:gd name="T16" fmla="*/ 8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1" y="8"/>
                    <a:pt x="12" y="5"/>
                    <a:pt x="10" y="3"/>
                  </a:cubicBezTo>
                  <a:cubicBezTo>
                    <a:pt x="8" y="0"/>
                    <a:pt x="4" y="0"/>
                    <a:pt x="2" y="2"/>
                  </a:cubicBezTo>
                  <a:close/>
                  <a:moveTo>
                    <a:pt x="8" y="9"/>
                  </a:moveTo>
                  <a:cubicBezTo>
                    <a:pt x="7" y="10"/>
                    <a:pt x="4" y="10"/>
                    <a:pt x="3" y="8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5" y="2"/>
                    <a:pt x="7" y="2"/>
                    <a:pt x="8" y="4"/>
                  </a:cubicBezTo>
                  <a:cubicBezTo>
                    <a:pt x="10" y="5"/>
                    <a:pt x="9" y="7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7977188" y="2039938"/>
              <a:ext cx="84138" cy="84138"/>
            </a:xfrm>
            <a:custGeom>
              <a:avLst/>
              <a:gdLst>
                <a:gd name="T0" fmla="*/ 3 w 12"/>
                <a:gd name="T1" fmla="*/ 2 h 12"/>
                <a:gd name="T2" fmla="*/ 1 w 12"/>
                <a:gd name="T3" fmla="*/ 9 h 12"/>
                <a:gd name="T4" fmla="*/ 9 w 12"/>
                <a:gd name="T5" fmla="*/ 10 h 12"/>
                <a:gd name="T6" fmla="*/ 10 w 12"/>
                <a:gd name="T7" fmla="*/ 3 h 12"/>
                <a:gd name="T8" fmla="*/ 3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4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0" y="3"/>
                    <a:pt x="0" y="7"/>
                    <a:pt x="1" y="9"/>
                  </a:cubicBezTo>
                  <a:cubicBezTo>
                    <a:pt x="3" y="11"/>
                    <a:pt x="6" y="12"/>
                    <a:pt x="9" y="10"/>
                  </a:cubicBezTo>
                  <a:cubicBezTo>
                    <a:pt x="11" y="9"/>
                    <a:pt x="12" y="5"/>
                    <a:pt x="10" y="3"/>
                  </a:cubicBezTo>
                  <a:cubicBezTo>
                    <a:pt x="8" y="1"/>
                    <a:pt x="5" y="0"/>
                    <a:pt x="3" y="2"/>
                  </a:cubicBezTo>
                  <a:close/>
                  <a:moveTo>
                    <a:pt x="8" y="9"/>
                  </a:moveTo>
                  <a:cubicBezTo>
                    <a:pt x="6" y="10"/>
                    <a:pt x="4" y="9"/>
                    <a:pt x="3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5" y="2"/>
                    <a:pt x="7" y="2"/>
                    <a:pt x="9" y="4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8088313" y="2227263"/>
              <a:ext cx="84138" cy="76200"/>
            </a:xfrm>
            <a:custGeom>
              <a:avLst/>
              <a:gdLst>
                <a:gd name="T0" fmla="*/ 4 w 12"/>
                <a:gd name="T1" fmla="*/ 1 h 11"/>
                <a:gd name="T2" fmla="*/ 2 w 12"/>
                <a:gd name="T3" fmla="*/ 8 h 11"/>
                <a:gd name="T4" fmla="*/ 9 w 12"/>
                <a:gd name="T5" fmla="*/ 10 h 11"/>
                <a:gd name="T6" fmla="*/ 11 w 12"/>
                <a:gd name="T7" fmla="*/ 3 h 11"/>
                <a:gd name="T8" fmla="*/ 4 w 12"/>
                <a:gd name="T9" fmla="*/ 1 h 11"/>
                <a:gd name="T10" fmla="*/ 8 w 12"/>
                <a:gd name="T11" fmla="*/ 9 h 11"/>
                <a:gd name="T12" fmla="*/ 3 w 12"/>
                <a:gd name="T13" fmla="*/ 7 h 11"/>
                <a:gd name="T14" fmla="*/ 4 w 12"/>
                <a:gd name="T15" fmla="*/ 3 h 11"/>
                <a:gd name="T16" fmla="*/ 9 w 12"/>
                <a:gd name="T17" fmla="*/ 4 h 11"/>
                <a:gd name="T18" fmla="*/ 8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1"/>
                  </a:moveTo>
                  <a:cubicBezTo>
                    <a:pt x="1" y="3"/>
                    <a:pt x="0" y="6"/>
                    <a:pt x="2" y="8"/>
                  </a:cubicBezTo>
                  <a:cubicBezTo>
                    <a:pt x="3" y="11"/>
                    <a:pt x="6" y="11"/>
                    <a:pt x="9" y="10"/>
                  </a:cubicBezTo>
                  <a:cubicBezTo>
                    <a:pt x="11" y="9"/>
                    <a:pt x="12" y="6"/>
                    <a:pt x="11" y="3"/>
                  </a:cubicBezTo>
                  <a:cubicBezTo>
                    <a:pt x="9" y="1"/>
                    <a:pt x="6" y="0"/>
                    <a:pt x="4" y="1"/>
                  </a:cubicBezTo>
                  <a:close/>
                  <a:moveTo>
                    <a:pt x="8" y="9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6"/>
                    <a:pt x="3" y="4"/>
                    <a:pt x="4" y="3"/>
                  </a:cubicBezTo>
                  <a:cubicBezTo>
                    <a:pt x="6" y="2"/>
                    <a:pt x="8" y="2"/>
                    <a:pt x="9" y="4"/>
                  </a:cubicBezTo>
                  <a:cubicBezTo>
                    <a:pt x="10" y="6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8186738" y="2422525"/>
              <a:ext cx="82550" cy="82550"/>
            </a:xfrm>
            <a:custGeom>
              <a:avLst/>
              <a:gdLst>
                <a:gd name="T0" fmla="*/ 11 w 12"/>
                <a:gd name="T1" fmla="*/ 4 h 12"/>
                <a:gd name="T2" fmla="*/ 4 w 12"/>
                <a:gd name="T3" fmla="*/ 1 h 12"/>
                <a:gd name="T4" fmla="*/ 2 w 12"/>
                <a:gd name="T5" fmla="*/ 8 h 12"/>
                <a:gd name="T6" fmla="*/ 8 w 12"/>
                <a:gd name="T7" fmla="*/ 10 h 12"/>
                <a:gd name="T8" fmla="*/ 11 w 12"/>
                <a:gd name="T9" fmla="*/ 4 h 12"/>
                <a:gd name="T10" fmla="*/ 8 w 12"/>
                <a:gd name="T11" fmla="*/ 9 h 12"/>
                <a:gd name="T12" fmla="*/ 3 w 12"/>
                <a:gd name="T13" fmla="*/ 7 h 12"/>
                <a:gd name="T14" fmla="*/ 5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0" y="1"/>
                    <a:pt x="7" y="0"/>
                    <a:pt x="4" y="1"/>
                  </a:cubicBezTo>
                  <a:cubicBezTo>
                    <a:pt x="1" y="2"/>
                    <a:pt x="0" y="5"/>
                    <a:pt x="2" y="8"/>
                  </a:cubicBezTo>
                  <a:cubicBezTo>
                    <a:pt x="3" y="10"/>
                    <a:pt x="6" y="12"/>
                    <a:pt x="8" y="10"/>
                  </a:cubicBezTo>
                  <a:cubicBezTo>
                    <a:pt x="11" y="9"/>
                    <a:pt x="12" y="6"/>
                    <a:pt x="11" y="4"/>
                  </a:cubicBezTo>
                  <a:close/>
                  <a:moveTo>
                    <a:pt x="8" y="9"/>
                  </a:moveTo>
                  <a:cubicBezTo>
                    <a:pt x="6" y="10"/>
                    <a:pt x="4" y="9"/>
                    <a:pt x="3" y="7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6" y="2"/>
                    <a:pt x="9" y="3"/>
                    <a:pt x="9" y="4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3"/>
            <p:cNvSpPr>
              <a:spLocks noEditPoints="1"/>
            </p:cNvSpPr>
            <p:nvPr/>
          </p:nvSpPr>
          <p:spPr bwMode="auto">
            <a:xfrm>
              <a:off x="8269288" y="2624138"/>
              <a:ext cx="76200" cy="82550"/>
            </a:xfrm>
            <a:custGeom>
              <a:avLst/>
              <a:gdLst>
                <a:gd name="T0" fmla="*/ 7 w 11"/>
                <a:gd name="T1" fmla="*/ 11 h 12"/>
                <a:gd name="T2" fmla="*/ 10 w 11"/>
                <a:gd name="T3" fmla="*/ 4 h 12"/>
                <a:gd name="T4" fmla="*/ 4 w 11"/>
                <a:gd name="T5" fmla="*/ 1 h 12"/>
                <a:gd name="T6" fmla="*/ 1 w 11"/>
                <a:gd name="T7" fmla="*/ 8 h 12"/>
                <a:gd name="T8" fmla="*/ 7 w 11"/>
                <a:gd name="T9" fmla="*/ 11 h 12"/>
                <a:gd name="T10" fmla="*/ 4 w 11"/>
                <a:gd name="T11" fmla="*/ 3 h 12"/>
                <a:gd name="T12" fmla="*/ 9 w 11"/>
                <a:gd name="T13" fmla="*/ 5 h 12"/>
                <a:gd name="T14" fmla="*/ 7 w 11"/>
                <a:gd name="T15" fmla="*/ 9 h 12"/>
                <a:gd name="T16" fmla="*/ 2 w 11"/>
                <a:gd name="T17" fmla="*/ 7 h 12"/>
                <a:gd name="T18" fmla="*/ 4 w 11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7" y="11"/>
                  </a:moveTo>
                  <a:cubicBezTo>
                    <a:pt x="10" y="10"/>
                    <a:pt x="11" y="7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5" y="12"/>
                    <a:pt x="7" y="11"/>
                  </a:cubicBezTo>
                  <a:close/>
                  <a:moveTo>
                    <a:pt x="4" y="3"/>
                  </a:moveTo>
                  <a:cubicBezTo>
                    <a:pt x="6" y="2"/>
                    <a:pt x="8" y="3"/>
                    <a:pt x="9" y="5"/>
                  </a:cubicBezTo>
                  <a:cubicBezTo>
                    <a:pt x="9" y="7"/>
                    <a:pt x="8" y="9"/>
                    <a:pt x="7" y="9"/>
                  </a:cubicBezTo>
                  <a:cubicBezTo>
                    <a:pt x="5" y="10"/>
                    <a:pt x="3" y="9"/>
                    <a:pt x="2" y="7"/>
                  </a:cubicBezTo>
                  <a:cubicBezTo>
                    <a:pt x="2" y="5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4"/>
            <p:cNvSpPr>
              <a:spLocks noEditPoints="1"/>
            </p:cNvSpPr>
            <p:nvPr/>
          </p:nvSpPr>
          <p:spPr bwMode="auto">
            <a:xfrm>
              <a:off x="8324850" y="2832100"/>
              <a:ext cx="84138" cy="82550"/>
            </a:xfrm>
            <a:custGeom>
              <a:avLst/>
              <a:gdLst>
                <a:gd name="T0" fmla="*/ 1 w 12"/>
                <a:gd name="T1" fmla="*/ 7 h 12"/>
                <a:gd name="T2" fmla="*/ 7 w 12"/>
                <a:gd name="T3" fmla="*/ 11 h 12"/>
                <a:gd name="T4" fmla="*/ 11 w 12"/>
                <a:gd name="T5" fmla="*/ 5 h 12"/>
                <a:gd name="T6" fmla="*/ 5 w 12"/>
                <a:gd name="T7" fmla="*/ 1 h 12"/>
                <a:gd name="T8" fmla="*/ 1 w 12"/>
                <a:gd name="T9" fmla="*/ 7 h 12"/>
                <a:gd name="T10" fmla="*/ 5 w 12"/>
                <a:gd name="T11" fmla="*/ 3 h 12"/>
                <a:gd name="T12" fmla="*/ 9 w 12"/>
                <a:gd name="T13" fmla="*/ 5 h 12"/>
                <a:gd name="T14" fmla="*/ 7 w 12"/>
                <a:gd name="T15" fmla="*/ 10 h 12"/>
                <a:gd name="T16" fmla="*/ 3 w 12"/>
                <a:gd name="T17" fmla="*/ 7 h 12"/>
                <a:gd name="T18" fmla="*/ 5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" y="7"/>
                  </a:moveTo>
                  <a:cubicBezTo>
                    <a:pt x="2" y="10"/>
                    <a:pt x="4" y="12"/>
                    <a:pt x="7" y="11"/>
                  </a:cubicBezTo>
                  <a:cubicBezTo>
                    <a:pt x="10" y="11"/>
                    <a:pt x="12" y="8"/>
                    <a:pt x="11" y="5"/>
                  </a:cubicBezTo>
                  <a:cubicBezTo>
                    <a:pt x="10" y="2"/>
                    <a:pt x="7" y="0"/>
                    <a:pt x="5" y="1"/>
                  </a:cubicBezTo>
                  <a:cubicBezTo>
                    <a:pt x="2" y="2"/>
                    <a:pt x="0" y="5"/>
                    <a:pt x="1" y="7"/>
                  </a:cubicBezTo>
                  <a:close/>
                  <a:moveTo>
                    <a:pt x="5" y="3"/>
                  </a:moveTo>
                  <a:cubicBezTo>
                    <a:pt x="7" y="2"/>
                    <a:pt x="9" y="4"/>
                    <a:pt x="9" y="5"/>
                  </a:cubicBezTo>
                  <a:cubicBezTo>
                    <a:pt x="10" y="7"/>
                    <a:pt x="9" y="9"/>
                    <a:pt x="7" y="10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2" y="5"/>
                    <a:pt x="3" y="3"/>
                    <a:pt x="5" y="3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5"/>
            <p:cNvSpPr>
              <a:spLocks noEditPoints="1"/>
            </p:cNvSpPr>
            <p:nvPr/>
          </p:nvSpPr>
          <p:spPr bwMode="auto">
            <a:xfrm>
              <a:off x="8366125" y="3046413"/>
              <a:ext cx="76200" cy="84138"/>
            </a:xfrm>
            <a:custGeom>
              <a:avLst/>
              <a:gdLst>
                <a:gd name="T0" fmla="*/ 0 w 11"/>
                <a:gd name="T1" fmla="*/ 7 h 12"/>
                <a:gd name="T2" fmla="*/ 6 w 11"/>
                <a:gd name="T3" fmla="*/ 11 h 12"/>
                <a:gd name="T4" fmla="*/ 11 w 11"/>
                <a:gd name="T5" fmla="*/ 5 h 12"/>
                <a:gd name="T6" fmla="*/ 5 w 11"/>
                <a:gd name="T7" fmla="*/ 1 h 12"/>
                <a:gd name="T8" fmla="*/ 0 w 11"/>
                <a:gd name="T9" fmla="*/ 7 h 12"/>
                <a:gd name="T10" fmla="*/ 9 w 11"/>
                <a:gd name="T11" fmla="*/ 6 h 12"/>
                <a:gd name="T12" fmla="*/ 6 w 11"/>
                <a:gd name="T13" fmla="*/ 9 h 12"/>
                <a:gd name="T14" fmla="*/ 2 w 11"/>
                <a:gd name="T15" fmla="*/ 6 h 12"/>
                <a:gd name="T16" fmla="*/ 5 w 11"/>
                <a:gd name="T17" fmla="*/ 3 h 12"/>
                <a:gd name="T18" fmla="*/ 9 w 11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1" y="10"/>
                    <a:pt x="3" y="12"/>
                    <a:pt x="6" y="11"/>
                  </a:cubicBezTo>
                  <a:cubicBezTo>
                    <a:pt x="9" y="11"/>
                    <a:pt x="11" y="8"/>
                    <a:pt x="11" y="5"/>
                  </a:cubicBezTo>
                  <a:cubicBezTo>
                    <a:pt x="10" y="2"/>
                    <a:pt x="8" y="0"/>
                    <a:pt x="5" y="1"/>
                  </a:cubicBezTo>
                  <a:cubicBezTo>
                    <a:pt x="2" y="1"/>
                    <a:pt x="0" y="4"/>
                    <a:pt x="0" y="7"/>
                  </a:cubicBezTo>
                  <a:close/>
                  <a:moveTo>
                    <a:pt x="9" y="6"/>
                  </a:moveTo>
                  <a:cubicBezTo>
                    <a:pt x="9" y="7"/>
                    <a:pt x="8" y="9"/>
                    <a:pt x="6" y="9"/>
                  </a:cubicBezTo>
                  <a:cubicBezTo>
                    <a:pt x="4" y="10"/>
                    <a:pt x="2" y="8"/>
                    <a:pt x="2" y="6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9" y="4"/>
                    <a:pt x="9" y="6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6"/>
            <p:cNvSpPr>
              <a:spLocks noEditPoints="1"/>
            </p:cNvSpPr>
            <p:nvPr/>
          </p:nvSpPr>
          <p:spPr bwMode="auto">
            <a:xfrm>
              <a:off x="8386763" y="3268663"/>
              <a:ext cx="69850" cy="76200"/>
            </a:xfrm>
            <a:custGeom>
              <a:avLst/>
              <a:gdLst>
                <a:gd name="T0" fmla="*/ 0 w 10"/>
                <a:gd name="T1" fmla="*/ 5 h 11"/>
                <a:gd name="T2" fmla="*/ 5 w 10"/>
                <a:gd name="T3" fmla="*/ 10 h 11"/>
                <a:gd name="T4" fmla="*/ 10 w 10"/>
                <a:gd name="T5" fmla="*/ 5 h 11"/>
                <a:gd name="T6" fmla="*/ 5 w 10"/>
                <a:gd name="T7" fmla="*/ 0 h 11"/>
                <a:gd name="T8" fmla="*/ 0 w 10"/>
                <a:gd name="T9" fmla="*/ 5 h 11"/>
                <a:gd name="T10" fmla="*/ 9 w 10"/>
                <a:gd name="T11" fmla="*/ 5 h 11"/>
                <a:gd name="T12" fmla="*/ 5 w 10"/>
                <a:gd name="T13" fmla="*/ 9 h 11"/>
                <a:gd name="T14" fmla="*/ 2 w 10"/>
                <a:gd name="T15" fmla="*/ 5 h 11"/>
                <a:gd name="T16" fmla="*/ 5 w 10"/>
                <a:gd name="T17" fmla="*/ 2 h 11"/>
                <a:gd name="T18" fmla="*/ 9 w 10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0" y="5"/>
                  </a:moveTo>
                  <a:cubicBezTo>
                    <a:pt x="0" y="8"/>
                    <a:pt x="2" y="11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lose/>
                  <a:moveTo>
                    <a:pt x="9" y="5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8" y="3"/>
                    <a:pt x="9" y="5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7"/>
            <p:cNvSpPr>
              <a:spLocks noEditPoints="1"/>
            </p:cNvSpPr>
            <p:nvPr/>
          </p:nvSpPr>
          <p:spPr bwMode="auto">
            <a:xfrm>
              <a:off x="8380413" y="3484563"/>
              <a:ext cx="76200" cy="76200"/>
            </a:xfrm>
            <a:custGeom>
              <a:avLst/>
              <a:gdLst>
                <a:gd name="T0" fmla="*/ 6 w 11"/>
                <a:gd name="T1" fmla="*/ 0 h 11"/>
                <a:gd name="T2" fmla="*/ 1 w 11"/>
                <a:gd name="T3" fmla="*/ 5 h 11"/>
                <a:gd name="T4" fmla="*/ 6 w 11"/>
                <a:gd name="T5" fmla="*/ 11 h 11"/>
                <a:gd name="T6" fmla="*/ 11 w 11"/>
                <a:gd name="T7" fmla="*/ 6 h 11"/>
                <a:gd name="T8" fmla="*/ 6 w 11"/>
                <a:gd name="T9" fmla="*/ 0 h 11"/>
                <a:gd name="T10" fmla="*/ 6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6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3" y="0"/>
                    <a:pt x="1" y="2"/>
                    <a:pt x="1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8" y="11"/>
                    <a:pt x="11" y="9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  <a:close/>
                  <a:moveTo>
                    <a:pt x="6" y="9"/>
                  </a:moveTo>
                  <a:cubicBezTo>
                    <a:pt x="4" y="9"/>
                    <a:pt x="2" y="7"/>
                    <a:pt x="2" y="5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8"/>
            <p:cNvSpPr>
              <a:spLocks noEditPoints="1"/>
            </p:cNvSpPr>
            <p:nvPr/>
          </p:nvSpPr>
          <p:spPr bwMode="auto">
            <a:xfrm>
              <a:off x="8359775" y="3700463"/>
              <a:ext cx="76200" cy="76200"/>
            </a:xfrm>
            <a:custGeom>
              <a:avLst/>
              <a:gdLst>
                <a:gd name="T0" fmla="*/ 6 w 11"/>
                <a:gd name="T1" fmla="*/ 1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7 h 11"/>
                <a:gd name="T8" fmla="*/ 6 w 11"/>
                <a:gd name="T9" fmla="*/ 1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1"/>
                  </a:moveTo>
                  <a:cubicBezTo>
                    <a:pt x="4" y="0"/>
                    <a:pt x="1" y="2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8" y="11"/>
                    <a:pt x="10" y="9"/>
                    <a:pt x="11" y="7"/>
                  </a:cubicBezTo>
                  <a:cubicBezTo>
                    <a:pt x="11" y="4"/>
                    <a:pt x="9" y="1"/>
                    <a:pt x="6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8" y="3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9"/>
            <p:cNvSpPr>
              <a:spLocks noEditPoints="1"/>
            </p:cNvSpPr>
            <p:nvPr/>
          </p:nvSpPr>
          <p:spPr bwMode="auto">
            <a:xfrm>
              <a:off x="8318500" y="3914775"/>
              <a:ext cx="76200" cy="76200"/>
            </a:xfrm>
            <a:custGeom>
              <a:avLst/>
              <a:gdLst>
                <a:gd name="T0" fmla="*/ 7 w 11"/>
                <a:gd name="T1" fmla="*/ 0 h 11"/>
                <a:gd name="T2" fmla="*/ 1 w 11"/>
                <a:gd name="T3" fmla="*/ 4 h 11"/>
                <a:gd name="T4" fmla="*/ 4 w 11"/>
                <a:gd name="T5" fmla="*/ 11 h 11"/>
                <a:gd name="T6" fmla="*/ 11 w 11"/>
                <a:gd name="T7" fmla="*/ 7 h 11"/>
                <a:gd name="T8" fmla="*/ 7 w 11"/>
                <a:gd name="T9" fmla="*/ 0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7" y="0"/>
                  </a:moveTo>
                  <a:cubicBezTo>
                    <a:pt x="4" y="0"/>
                    <a:pt x="1" y="2"/>
                    <a:pt x="1" y="4"/>
                  </a:cubicBezTo>
                  <a:cubicBezTo>
                    <a:pt x="0" y="7"/>
                    <a:pt x="2" y="10"/>
                    <a:pt x="4" y="11"/>
                  </a:cubicBezTo>
                  <a:cubicBezTo>
                    <a:pt x="7" y="11"/>
                    <a:pt x="10" y="10"/>
                    <a:pt x="11" y="7"/>
                  </a:cubicBezTo>
                  <a:cubicBezTo>
                    <a:pt x="11" y="4"/>
                    <a:pt x="10" y="1"/>
                    <a:pt x="7" y="0"/>
                  </a:cubicBezTo>
                  <a:close/>
                  <a:moveTo>
                    <a:pt x="5" y="9"/>
                  </a:moveTo>
                  <a:cubicBezTo>
                    <a:pt x="3" y="8"/>
                    <a:pt x="2" y="7"/>
                    <a:pt x="2" y="5"/>
                  </a:cubicBezTo>
                  <a:cubicBezTo>
                    <a:pt x="3" y="3"/>
                    <a:pt x="5" y="2"/>
                    <a:pt x="6" y="2"/>
                  </a:cubicBezTo>
                  <a:cubicBezTo>
                    <a:pt x="8" y="3"/>
                    <a:pt x="9" y="4"/>
                    <a:pt x="9" y="6"/>
                  </a:cubicBezTo>
                  <a:cubicBezTo>
                    <a:pt x="8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0"/>
            <p:cNvSpPr>
              <a:spLocks noEditPoints="1"/>
            </p:cNvSpPr>
            <p:nvPr/>
          </p:nvSpPr>
          <p:spPr bwMode="auto">
            <a:xfrm>
              <a:off x="8255000" y="4122738"/>
              <a:ext cx="84138" cy="76200"/>
            </a:xfrm>
            <a:custGeom>
              <a:avLst/>
              <a:gdLst>
                <a:gd name="T0" fmla="*/ 7 w 12"/>
                <a:gd name="T1" fmla="*/ 1 h 11"/>
                <a:gd name="T2" fmla="*/ 1 w 12"/>
                <a:gd name="T3" fmla="*/ 4 h 11"/>
                <a:gd name="T4" fmla="*/ 4 w 12"/>
                <a:gd name="T5" fmla="*/ 10 h 11"/>
                <a:gd name="T6" fmla="*/ 11 w 12"/>
                <a:gd name="T7" fmla="*/ 7 h 11"/>
                <a:gd name="T8" fmla="*/ 7 w 12"/>
                <a:gd name="T9" fmla="*/ 1 h 11"/>
                <a:gd name="T10" fmla="*/ 5 w 12"/>
                <a:gd name="T11" fmla="*/ 9 h 11"/>
                <a:gd name="T12" fmla="*/ 2 w 12"/>
                <a:gd name="T13" fmla="*/ 4 h 11"/>
                <a:gd name="T14" fmla="*/ 7 w 12"/>
                <a:gd name="T15" fmla="*/ 2 h 11"/>
                <a:gd name="T16" fmla="*/ 9 w 12"/>
                <a:gd name="T17" fmla="*/ 7 h 11"/>
                <a:gd name="T18" fmla="*/ 5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7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7"/>
                    <a:pt x="1" y="9"/>
                    <a:pt x="4" y="10"/>
                  </a:cubicBezTo>
                  <a:cubicBezTo>
                    <a:pt x="7" y="11"/>
                    <a:pt x="10" y="10"/>
                    <a:pt x="11" y="7"/>
                  </a:cubicBezTo>
                  <a:cubicBezTo>
                    <a:pt x="12" y="5"/>
                    <a:pt x="10" y="2"/>
                    <a:pt x="7" y="1"/>
                  </a:cubicBezTo>
                  <a:close/>
                  <a:moveTo>
                    <a:pt x="5" y="9"/>
                  </a:moveTo>
                  <a:cubicBezTo>
                    <a:pt x="3" y="8"/>
                    <a:pt x="2" y="6"/>
                    <a:pt x="2" y="4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8" y="9"/>
                    <a:pt x="6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1"/>
            <p:cNvSpPr>
              <a:spLocks noEditPoints="1"/>
            </p:cNvSpPr>
            <p:nvPr/>
          </p:nvSpPr>
          <p:spPr bwMode="auto">
            <a:xfrm>
              <a:off x="8172450" y="4324350"/>
              <a:ext cx="82550" cy="84138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3 h 12"/>
                <a:gd name="T4" fmla="*/ 4 w 12"/>
                <a:gd name="T5" fmla="*/ 10 h 12"/>
                <a:gd name="T6" fmla="*/ 11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4 w 12"/>
                <a:gd name="T13" fmla="*/ 9 h 12"/>
                <a:gd name="T14" fmla="*/ 3 w 12"/>
                <a:gd name="T15" fmla="*/ 4 h 12"/>
                <a:gd name="T16" fmla="*/ 7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5"/>
                    <a:pt x="11" y="2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3"/>
                    <a:pt x="6" y="2"/>
                    <a:pt x="7" y="3"/>
                  </a:cubicBezTo>
                  <a:cubicBezTo>
                    <a:pt x="9" y="3"/>
                    <a:pt x="10" y="5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2"/>
            <p:cNvSpPr>
              <a:spLocks noEditPoints="1"/>
            </p:cNvSpPr>
            <p:nvPr/>
          </p:nvSpPr>
          <p:spPr bwMode="auto">
            <a:xfrm>
              <a:off x="8075613" y="4519613"/>
              <a:ext cx="82550" cy="76200"/>
            </a:xfrm>
            <a:custGeom>
              <a:avLst/>
              <a:gdLst>
                <a:gd name="T0" fmla="*/ 8 w 12"/>
                <a:gd name="T1" fmla="*/ 1 h 11"/>
                <a:gd name="T2" fmla="*/ 1 w 12"/>
                <a:gd name="T3" fmla="*/ 3 h 11"/>
                <a:gd name="T4" fmla="*/ 3 w 12"/>
                <a:gd name="T5" fmla="*/ 10 h 11"/>
                <a:gd name="T6" fmla="*/ 10 w 12"/>
                <a:gd name="T7" fmla="*/ 8 h 11"/>
                <a:gd name="T8" fmla="*/ 8 w 12"/>
                <a:gd name="T9" fmla="*/ 1 h 11"/>
                <a:gd name="T10" fmla="*/ 9 w 12"/>
                <a:gd name="T11" fmla="*/ 7 h 11"/>
                <a:gd name="T12" fmla="*/ 4 w 12"/>
                <a:gd name="T13" fmla="*/ 8 h 11"/>
                <a:gd name="T14" fmla="*/ 3 w 12"/>
                <a:gd name="T15" fmla="*/ 4 h 11"/>
                <a:gd name="T16" fmla="*/ 7 w 12"/>
                <a:gd name="T17" fmla="*/ 3 h 11"/>
                <a:gd name="T18" fmla="*/ 9 w 12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8" y="1"/>
                  </a:moveTo>
                  <a:cubicBezTo>
                    <a:pt x="6" y="0"/>
                    <a:pt x="3" y="0"/>
                    <a:pt x="1" y="3"/>
                  </a:cubicBezTo>
                  <a:cubicBezTo>
                    <a:pt x="0" y="5"/>
                    <a:pt x="0" y="8"/>
                    <a:pt x="3" y="10"/>
                  </a:cubicBezTo>
                  <a:cubicBezTo>
                    <a:pt x="5" y="11"/>
                    <a:pt x="9" y="11"/>
                    <a:pt x="10" y="8"/>
                  </a:cubicBezTo>
                  <a:cubicBezTo>
                    <a:pt x="12" y="6"/>
                    <a:pt x="11" y="2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5" y="9"/>
                    <a:pt x="4" y="8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4" y="2"/>
                    <a:pt x="6" y="2"/>
                    <a:pt x="7" y="3"/>
                  </a:cubicBezTo>
                  <a:cubicBezTo>
                    <a:pt x="9" y="3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3"/>
            <p:cNvSpPr>
              <a:spLocks noEditPoints="1"/>
            </p:cNvSpPr>
            <p:nvPr/>
          </p:nvSpPr>
          <p:spPr bwMode="auto">
            <a:xfrm>
              <a:off x="7956550" y="4699000"/>
              <a:ext cx="84138" cy="84138"/>
            </a:xfrm>
            <a:custGeom>
              <a:avLst/>
              <a:gdLst>
                <a:gd name="T0" fmla="*/ 1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1 w 12"/>
                <a:gd name="T9" fmla="*/ 3 h 12"/>
                <a:gd name="T10" fmla="*/ 8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8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0" y="5"/>
                    <a:pt x="0" y="8"/>
                    <a:pt x="3" y="10"/>
                  </a:cubicBezTo>
                  <a:cubicBezTo>
                    <a:pt x="5" y="12"/>
                    <a:pt x="8" y="11"/>
                    <a:pt x="10" y="9"/>
                  </a:cubicBezTo>
                  <a:cubicBezTo>
                    <a:pt x="12" y="6"/>
                    <a:pt x="11" y="3"/>
                    <a:pt x="9" y="2"/>
                  </a:cubicBezTo>
                  <a:cubicBezTo>
                    <a:pt x="6" y="0"/>
                    <a:pt x="3" y="1"/>
                    <a:pt x="1" y="3"/>
                  </a:cubicBezTo>
                  <a:close/>
                  <a:moveTo>
                    <a:pt x="8" y="8"/>
                  </a:moveTo>
                  <a:cubicBezTo>
                    <a:pt x="7" y="9"/>
                    <a:pt x="5" y="10"/>
                    <a:pt x="4" y="9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9" y="4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4"/>
            <p:cNvSpPr>
              <a:spLocks noEditPoints="1"/>
            </p:cNvSpPr>
            <p:nvPr/>
          </p:nvSpPr>
          <p:spPr bwMode="auto">
            <a:xfrm>
              <a:off x="7818438" y="4873625"/>
              <a:ext cx="82550" cy="76200"/>
            </a:xfrm>
            <a:custGeom>
              <a:avLst/>
              <a:gdLst>
                <a:gd name="T0" fmla="*/ 2 w 12"/>
                <a:gd name="T1" fmla="*/ 2 h 11"/>
                <a:gd name="T2" fmla="*/ 3 w 12"/>
                <a:gd name="T3" fmla="*/ 9 h 11"/>
                <a:gd name="T4" fmla="*/ 10 w 12"/>
                <a:gd name="T5" fmla="*/ 9 h 11"/>
                <a:gd name="T6" fmla="*/ 10 w 12"/>
                <a:gd name="T7" fmla="*/ 2 h 11"/>
                <a:gd name="T8" fmla="*/ 2 w 12"/>
                <a:gd name="T9" fmla="*/ 2 h 11"/>
                <a:gd name="T10" fmla="*/ 9 w 12"/>
                <a:gd name="T11" fmla="*/ 8 h 11"/>
                <a:gd name="T12" fmla="*/ 4 w 12"/>
                <a:gd name="T13" fmla="*/ 8 h 11"/>
                <a:gd name="T14" fmla="*/ 4 w 12"/>
                <a:gd name="T15" fmla="*/ 3 h 11"/>
                <a:gd name="T16" fmla="*/ 9 w 12"/>
                <a:gd name="T17" fmla="*/ 3 h 11"/>
                <a:gd name="T18" fmla="*/ 9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2" y="2"/>
                  </a:moveTo>
                  <a:cubicBezTo>
                    <a:pt x="0" y="4"/>
                    <a:pt x="1" y="7"/>
                    <a:pt x="3" y="9"/>
                  </a:cubicBezTo>
                  <a:cubicBezTo>
                    <a:pt x="5" y="11"/>
                    <a:pt x="8" y="11"/>
                    <a:pt x="10" y="9"/>
                  </a:cubicBezTo>
                  <a:cubicBezTo>
                    <a:pt x="12" y="7"/>
                    <a:pt x="12" y="3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lose/>
                  <a:moveTo>
                    <a:pt x="9" y="8"/>
                  </a:moveTo>
                  <a:cubicBezTo>
                    <a:pt x="8" y="9"/>
                    <a:pt x="5" y="9"/>
                    <a:pt x="4" y="8"/>
                  </a:cubicBezTo>
                  <a:cubicBezTo>
                    <a:pt x="3" y="7"/>
                    <a:pt x="2" y="5"/>
                    <a:pt x="4" y="3"/>
                  </a:cubicBezTo>
                  <a:cubicBezTo>
                    <a:pt x="5" y="2"/>
                    <a:pt x="7" y="2"/>
                    <a:pt x="9" y="3"/>
                  </a:cubicBezTo>
                  <a:cubicBezTo>
                    <a:pt x="10" y="4"/>
                    <a:pt x="10" y="6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5"/>
            <p:cNvSpPr>
              <a:spLocks noEditPoints="1"/>
            </p:cNvSpPr>
            <p:nvPr/>
          </p:nvSpPr>
          <p:spPr bwMode="auto">
            <a:xfrm>
              <a:off x="7672388" y="5032375"/>
              <a:ext cx="82550" cy="76200"/>
            </a:xfrm>
            <a:custGeom>
              <a:avLst/>
              <a:gdLst>
                <a:gd name="T0" fmla="*/ 2 w 12"/>
                <a:gd name="T1" fmla="*/ 2 h 11"/>
                <a:gd name="T2" fmla="*/ 2 w 12"/>
                <a:gd name="T3" fmla="*/ 9 h 11"/>
                <a:gd name="T4" fmla="*/ 9 w 12"/>
                <a:gd name="T5" fmla="*/ 9 h 11"/>
                <a:gd name="T6" fmla="*/ 10 w 12"/>
                <a:gd name="T7" fmla="*/ 2 h 11"/>
                <a:gd name="T8" fmla="*/ 2 w 12"/>
                <a:gd name="T9" fmla="*/ 2 h 11"/>
                <a:gd name="T10" fmla="*/ 8 w 12"/>
                <a:gd name="T11" fmla="*/ 8 h 11"/>
                <a:gd name="T12" fmla="*/ 3 w 12"/>
                <a:gd name="T13" fmla="*/ 8 h 11"/>
                <a:gd name="T14" fmla="*/ 3 w 12"/>
                <a:gd name="T15" fmla="*/ 3 h 11"/>
                <a:gd name="T16" fmla="*/ 8 w 12"/>
                <a:gd name="T17" fmla="*/ 3 h 11"/>
                <a:gd name="T18" fmla="*/ 8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2" y="2"/>
                  </a:moveTo>
                  <a:cubicBezTo>
                    <a:pt x="0" y="3"/>
                    <a:pt x="0" y="7"/>
                    <a:pt x="2" y="9"/>
                  </a:cubicBezTo>
                  <a:cubicBezTo>
                    <a:pt x="4" y="11"/>
                    <a:pt x="7" y="11"/>
                    <a:pt x="9" y="9"/>
                  </a:cubicBezTo>
                  <a:cubicBezTo>
                    <a:pt x="12" y="7"/>
                    <a:pt x="12" y="4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lose/>
                  <a:moveTo>
                    <a:pt x="8" y="8"/>
                  </a:moveTo>
                  <a:cubicBezTo>
                    <a:pt x="7" y="9"/>
                    <a:pt x="4" y="9"/>
                    <a:pt x="3" y="8"/>
                  </a:cubicBezTo>
                  <a:cubicBezTo>
                    <a:pt x="2" y="6"/>
                    <a:pt x="2" y="4"/>
                    <a:pt x="3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0" y="4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6"/>
            <p:cNvSpPr>
              <a:spLocks noEditPoints="1"/>
            </p:cNvSpPr>
            <p:nvPr/>
          </p:nvSpPr>
          <p:spPr bwMode="auto">
            <a:xfrm>
              <a:off x="7505700" y="5172075"/>
              <a:ext cx="82550" cy="82550"/>
            </a:xfrm>
            <a:custGeom>
              <a:avLst/>
              <a:gdLst>
                <a:gd name="T0" fmla="*/ 3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0 w 12"/>
                <a:gd name="T7" fmla="*/ 3 h 12"/>
                <a:gd name="T8" fmla="*/ 3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4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1" y="4"/>
                    <a:pt x="0" y="7"/>
                    <a:pt x="2" y="9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2" y="8"/>
                    <a:pt x="12" y="5"/>
                    <a:pt x="10" y="3"/>
                  </a:cubicBezTo>
                  <a:cubicBezTo>
                    <a:pt x="9" y="1"/>
                    <a:pt x="5" y="0"/>
                    <a:pt x="3" y="2"/>
                  </a:cubicBezTo>
                  <a:close/>
                  <a:moveTo>
                    <a:pt x="8" y="9"/>
                  </a:moveTo>
                  <a:cubicBezTo>
                    <a:pt x="7" y="10"/>
                    <a:pt x="5" y="10"/>
                    <a:pt x="3" y="8"/>
                  </a:cubicBezTo>
                  <a:cubicBezTo>
                    <a:pt x="2" y="7"/>
                    <a:pt x="3" y="4"/>
                    <a:pt x="4" y="3"/>
                  </a:cubicBezTo>
                  <a:cubicBezTo>
                    <a:pt x="6" y="2"/>
                    <a:pt x="8" y="2"/>
                    <a:pt x="9" y="4"/>
                  </a:cubicBezTo>
                  <a:cubicBezTo>
                    <a:pt x="10" y="5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7"/>
            <p:cNvSpPr>
              <a:spLocks noEditPoints="1"/>
            </p:cNvSpPr>
            <p:nvPr/>
          </p:nvSpPr>
          <p:spPr bwMode="auto">
            <a:xfrm>
              <a:off x="7332663" y="5303838"/>
              <a:ext cx="82550" cy="76200"/>
            </a:xfrm>
            <a:custGeom>
              <a:avLst/>
              <a:gdLst>
                <a:gd name="T0" fmla="*/ 3 w 12"/>
                <a:gd name="T1" fmla="*/ 1 h 11"/>
                <a:gd name="T2" fmla="*/ 1 w 12"/>
                <a:gd name="T3" fmla="*/ 8 h 11"/>
                <a:gd name="T4" fmla="*/ 9 w 12"/>
                <a:gd name="T5" fmla="*/ 10 h 11"/>
                <a:gd name="T6" fmla="*/ 10 w 12"/>
                <a:gd name="T7" fmla="*/ 3 h 11"/>
                <a:gd name="T8" fmla="*/ 3 w 12"/>
                <a:gd name="T9" fmla="*/ 1 h 11"/>
                <a:gd name="T10" fmla="*/ 8 w 12"/>
                <a:gd name="T11" fmla="*/ 8 h 11"/>
                <a:gd name="T12" fmla="*/ 3 w 12"/>
                <a:gd name="T13" fmla="*/ 7 h 11"/>
                <a:gd name="T14" fmla="*/ 4 w 12"/>
                <a:gd name="T15" fmla="*/ 3 h 11"/>
                <a:gd name="T16" fmla="*/ 9 w 12"/>
                <a:gd name="T17" fmla="*/ 4 h 11"/>
                <a:gd name="T18" fmla="*/ 8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3" y="1"/>
                  </a:moveTo>
                  <a:cubicBezTo>
                    <a:pt x="1" y="3"/>
                    <a:pt x="0" y="6"/>
                    <a:pt x="1" y="8"/>
                  </a:cubicBezTo>
                  <a:cubicBezTo>
                    <a:pt x="3" y="11"/>
                    <a:pt x="6" y="11"/>
                    <a:pt x="9" y="10"/>
                  </a:cubicBezTo>
                  <a:cubicBezTo>
                    <a:pt x="11" y="8"/>
                    <a:pt x="12" y="5"/>
                    <a:pt x="10" y="3"/>
                  </a:cubicBezTo>
                  <a:cubicBezTo>
                    <a:pt x="9" y="0"/>
                    <a:pt x="5" y="0"/>
                    <a:pt x="3" y="1"/>
                  </a:cubicBezTo>
                  <a:close/>
                  <a:moveTo>
                    <a:pt x="8" y="8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6"/>
                    <a:pt x="2" y="3"/>
                    <a:pt x="4" y="3"/>
                  </a:cubicBezTo>
                  <a:cubicBezTo>
                    <a:pt x="6" y="2"/>
                    <a:pt x="8" y="2"/>
                    <a:pt x="9" y="4"/>
                  </a:cubicBezTo>
                  <a:cubicBezTo>
                    <a:pt x="10" y="5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8"/>
            <p:cNvSpPr>
              <a:spLocks noEditPoints="1"/>
            </p:cNvSpPr>
            <p:nvPr/>
          </p:nvSpPr>
          <p:spPr bwMode="auto">
            <a:xfrm>
              <a:off x="7143750" y="5414963"/>
              <a:ext cx="84138" cy="76200"/>
            </a:xfrm>
            <a:custGeom>
              <a:avLst/>
              <a:gdLst>
                <a:gd name="T0" fmla="*/ 3 w 12"/>
                <a:gd name="T1" fmla="*/ 1 h 11"/>
                <a:gd name="T2" fmla="*/ 1 w 12"/>
                <a:gd name="T3" fmla="*/ 8 h 11"/>
                <a:gd name="T4" fmla="*/ 8 w 12"/>
                <a:gd name="T5" fmla="*/ 10 h 11"/>
                <a:gd name="T6" fmla="*/ 10 w 12"/>
                <a:gd name="T7" fmla="*/ 3 h 11"/>
                <a:gd name="T8" fmla="*/ 3 w 12"/>
                <a:gd name="T9" fmla="*/ 1 h 11"/>
                <a:gd name="T10" fmla="*/ 7 w 12"/>
                <a:gd name="T11" fmla="*/ 8 h 11"/>
                <a:gd name="T12" fmla="*/ 3 w 12"/>
                <a:gd name="T13" fmla="*/ 7 h 11"/>
                <a:gd name="T14" fmla="*/ 4 w 12"/>
                <a:gd name="T15" fmla="*/ 2 h 11"/>
                <a:gd name="T16" fmla="*/ 9 w 12"/>
                <a:gd name="T17" fmla="*/ 4 h 11"/>
                <a:gd name="T18" fmla="*/ 7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3" y="1"/>
                  </a:move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6" y="11"/>
                    <a:pt x="8" y="10"/>
                  </a:cubicBezTo>
                  <a:cubicBezTo>
                    <a:pt x="11" y="9"/>
                    <a:pt x="12" y="6"/>
                    <a:pt x="10" y="3"/>
                  </a:cubicBezTo>
                  <a:cubicBezTo>
                    <a:pt x="9" y="1"/>
                    <a:pt x="6" y="0"/>
                    <a:pt x="3" y="1"/>
                  </a:cubicBezTo>
                  <a:close/>
                  <a:moveTo>
                    <a:pt x="7" y="8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5"/>
                    <a:pt x="2" y="3"/>
                    <a:pt x="4" y="2"/>
                  </a:cubicBezTo>
                  <a:cubicBezTo>
                    <a:pt x="6" y="1"/>
                    <a:pt x="8" y="2"/>
                    <a:pt x="9" y="4"/>
                  </a:cubicBezTo>
                  <a:cubicBezTo>
                    <a:pt x="10" y="6"/>
                    <a:pt x="9" y="8"/>
                    <a:pt x="7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9"/>
            <p:cNvSpPr>
              <a:spLocks noEditPoints="1"/>
            </p:cNvSpPr>
            <p:nvPr/>
          </p:nvSpPr>
          <p:spPr bwMode="auto">
            <a:xfrm>
              <a:off x="6943725" y="5505450"/>
              <a:ext cx="82550" cy="82550"/>
            </a:xfrm>
            <a:custGeom>
              <a:avLst/>
              <a:gdLst>
                <a:gd name="T0" fmla="*/ 4 w 12"/>
                <a:gd name="T1" fmla="*/ 1 h 12"/>
                <a:gd name="T2" fmla="*/ 2 w 12"/>
                <a:gd name="T3" fmla="*/ 8 h 12"/>
                <a:gd name="T4" fmla="*/ 8 w 12"/>
                <a:gd name="T5" fmla="*/ 11 h 12"/>
                <a:gd name="T6" fmla="*/ 11 w 12"/>
                <a:gd name="T7" fmla="*/ 4 h 12"/>
                <a:gd name="T8" fmla="*/ 4 w 12"/>
                <a:gd name="T9" fmla="*/ 1 h 12"/>
                <a:gd name="T10" fmla="*/ 8 w 12"/>
                <a:gd name="T11" fmla="*/ 9 h 12"/>
                <a:gd name="T12" fmla="*/ 3 w 12"/>
                <a:gd name="T13" fmla="*/ 7 h 12"/>
                <a:gd name="T14" fmla="*/ 5 w 12"/>
                <a:gd name="T15" fmla="*/ 3 h 12"/>
                <a:gd name="T16" fmla="*/ 10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4" y="1"/>
                  </a:moveTo>
                  <a:cubicBezTo>
                    <a:pt x="2" y="2"/>
                    <a:pt x="0" y="5"/>
                    <a:pt x="2" y="8"/>
                  </a:cubicBezTo>
                  <a:cubicBezTo>
                    <a:pt x="3" y="10"/>
                    <a:pt x="6" y="12"/>
                    <a:pt x="8" y="11"/>
                  </a:cubicBezTo>
                  <a:cubicBezTo>
                    <a:pt x="11" y="10"/>
                    <a:pt x="12" y="6"/>
                    <a:pt x="11" y="4"/>
                  </a:cubicBezTo>
                  <a:cubicBezTo>
                    <a:pt x="10" y="1"/>
                    <a:pt x="7" y="0"/>
                    <a:pt x="4" y="1"/>
                  </a:cubicBezTo>
                  <a:close/>
                  <a:moveTo>
                    <a:pt x="8" y="9"/>
                  </a:moveTo>
                  <a:cubicBezTo>
                    <a:pt x="6" y="10"/>
                    <a:pt x="4" y="9"/>
                    <a:pt x="3" y="7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9" y="3"/>
                    <a:pt x="10" y="4"/>
                  </a:cubicBezTo>
                  <a:cubicBezTo>
                    <a:pt x="10" y="6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0"/>
            <p:cNvSpPr>
              <a:spLocks noEditPoints="1"/>
            </p:cNvSpPr>
            <p:nvPr/>
          </p:nvSpPr>
          <p:spPr bwMode="auto">
            <a:xfrm>
              <a:off x="6742113" y="5581650"/>
              <a:ext cx="82550" cy="76200"/>
            </a:xfrm>
            <a:custGeom>
              <a:avLst/>
              <a:gdLst>
                <a:gd name="T0" fmla="*/ 4 w 12"/>
                <a:gd name="T1" fmla="*/ 0 h 11"/>
                <a:gd name="T2" fmla="*/ 1 w 12"/>
                <a:gd name="T3" fmla="*/ 7 h 11"/>
                <a:gd name="T4" fmla="*/ 7 w 12"/>
                <a:gd name="T5" fmla="*/ 10 h 11"/>
                <a:gd name="T6" fmla="*/ 11 w 12"/>
                <a:gd name="T7" fmla="*/ 4 h 11"/>
                <a:gd name="T8" fmla="*/ 4 w 12"/>
                <a:gd name="T9" fmla="*/ 0 h 11"/>
                <a:gd name="T10" fmla="*/ 7 w 12"/>
                <a:gd name="T11" fmla="*/ 9 h 11"/>
                <a:gd name="T12" fmla="*/ 3 w 12"/>
                <a:gd name="T13" fmla="*/ 6 h 11"/>
                <a:gd name="T14" fmla="*/ 5 w 12"/>
                <a:gd name="T15" fmla="*/ 2 h 11"/>
                <a:gd name="T16" fmla="*/ 9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2" y="9"/>
                    <a:pt x="5" y="11"/>
                    <a:pt x="7" y="10"/>
                  </a:cubicBezTo>
                  <a:cubicBezTo>
                    <a:pt x="10" y="10"/>
                    <a:pt x="12" y="6"/>
                    <a:pt x="11" y="4"/>
                  </a:cubicBezTo>
                  <a:cubicBezTo>
                    <a:pt x="10" y="1"/>
                    <a:pt x="7" y="0"/>
                    <a:pt x="4" y="0"/>
                  </a:cubicBezTo>
                  <a:close/>
                  <a:moveTo>
                    <a:pt x="7" y="9"/>
                  </a:moveTo>
                  <a:cubicBezTo>
                    <a:pt x="5" y="9"/>
                    <a:pt x="3" y="8"/>
                    <a:pt x="3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2"/>
                    <a:pt x="9" y="2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1"/>
            <p:cNvSpPr>
              <a:spLocks noEditPoints="1"/>
            </p:cNvSpPr>
            <p:nvPr/>
          </p:nvSpPr>
          <p:spPr bwMode="auto">
            <a:xfrm>
              <a:off x="6532563" y="5629275"/>
              <a:ext cx="77788" cy="84138"/>
            </a:xfrm>
            <a:custGeom>
              <a:avLst/>
              <a:gdLst>
                <a:gd name="T0" fmla="*/ 4 w 11"/>
                <a:gd name="T1" fmla="*/ 1 h 12"/>
                <a:gd name="T2" fmla="*/ 0 w 11"/>
                <a:gd name="T3" fmla="*/ 7 h 12"/>
                <a:gd name="T4" fmla="*/ 7 w 11"/>
                <a:gd name="T5" fmla="*/ 11 h 12"/>
                <a:gd name="T6" fmla="*/ 11 w 11"/>
                <a:gd name="T7" fmla="*/ 5 h 12"/>
                <a:gd name="T8" fmla="*/ 4 w 11"/>
                <a:gd name="T9" fmla="*/ 1 h 12"/>
                <a:gd name="T10" fmla="*/ 6 w 11"/>
                <a:gd name="T11" fmla="*/ 10 h 12"/>
                <a:gd name="T12" fmla="*/ 2 w 11"/>
                <a:gd name="T13" fmla="*/ 7 h 12"/>
                <a:gd name="T14" fmla="*/ 5 w 11"/>
                <a:gd name="T15" fmla="*/ 3 h 12"/>
                <a:gd name="T16" fmla="*/ 9 w 11"/>
                <a:gd name="T17" fmla="*/ 5 h 12"/>
                <a:gd name="T18" fmla="*/ 6 w 1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4" y="1"/>
                  </a:moveTo>
                  <a:cubicBezTo>
                    <a:pt x="2" y="2"/>
                    <a:pt x="0" y="4"/>
                    <a:pt x="0" y="7"/>
                  </a:cubicBezTo>
                  <a:cubicBezTo>
                    <a:pt x="1" y="10"/>
                    <a:pt x="4" y="12"/>
                    <a:pt x="7" y="11"/>
                  </a:cubicBezTo>
                  <a:cubicBezTo>
                    <a:pt x="9" y="11"/>
                    <a:pt x="11" y="8"/>
                    <a:pt x="11" y="5"/>
                  </a:cubicBezTo>
                  <a:cubicBezTo>
                    <a:pt x="10" y="2"/>
                    <a:pt x="7" y="0"/>
                    <a:pt x="4" y="1"/>
                  </a:cubicBezTo>
                  <a:close/>
                  <a:moveTo>
                    <a:pt x="6" y="10"/>
                  </a:moveTo>
                  <a:cubicBezTo>
                    <a:pt x="4" y="10"/>
                    <a:pt x="2" y="9"/>
                    <a:pt x="2" y="7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8" y="3"/>
                    <a:pt x="9" y="5"/>
                  </a:cubicBezTo>
                  <a:cubicBezTo>
                    <a:pt x="9" y="7"/>
                    <a:pt x="8" y="9"/>
                    <a:pt x="6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2"/>
            <p:cNvSpPr>
              <a:spLocks noEditPoints="1"/>
            </p:cNvSpPr>
            <p:nvPr/>
          </p:nvSpPr>
          <p:spPr bwMode="auto">
            <a:xfrm>
              <a:off x="6318250" y="5664200"/>
              <a:ext cx="76200" cy="84138"/>
            </a:xfrm>
            <a:custGeom>
              <a:avLst/>
              <a:gdLst>
                <a:gd name="T0" fmla="*/ 5 w 11"/>
                <a:gd name="T1" fmla="*/ 1 h 12"/>
                <a:gd name="T2" fmla="*/ 0 w 11"/>
                <a:gd name="T3" fmla="*/ 6 h 12"/>
                <a:gd name="T4" fmla="*/ 6 w 11"/>
                <a:gd name="T5" fmla="*/ 11 h 12"/>
                <a:gd name="T6" fmla="*/ 11 w 11"/>
                <a:gd name="T7" fmla="*/ 5 h 12"/>
                <a:gd name="T8" fmla="*/ 5 w 11"/>
                <a:gd name="T9" fmla="*/ 1 h 12"/>
                <a:gd name="T10" fmla="*/ 6 w 11"/>
                <a:gd name="T11" fmla="*/ 9 h 12"/>
                <a:gd name="T12" fmla="*/ 2 w 11"/>
                <a:gd name="T13" fmla="*/ 6 h 12"/>
                <a:gd name="T14" fmla="*/ 5 w 11"/>
                <a:gd name="T15" fmla="*/ 3 h 12"/>
                <a:gd name="T16" fmla="*/ 9 w 11"/>
                <a:gd name="T17" fmla="*/ 5 h 12"/>
                <a:gd name="T18" fmla="*/ 6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5" y="1"/>
                  </a:move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2"/>
                    <a:pt x="6" y="11"/>
                  </a:cubicBezTo>
                  <a:cubicBezTo>
                    <a:pt x="9" y="11"/>
                    <a:pt x="11" y="8"/>
                    <a:pt x="11" y="5"/>
                  </a:cubicBezTo>
                  <a:cubicBezTo>
                    <a:pt x="10" y="2"/>
                    <a:pt x="8" y="0"/>
                    <a:pt x="5" y="1"/>
                  </a:cubicBezTo>
                  <a:close/>
                  <a:moveTo>
                    <a:pt x="6" y="9"/>
                  </a:moveTo>
                  <a:cubicBezTo>
                    <a:pt x="4" y="10"/>
                    <a:pt x="2" y="8"/>
                    <a:pt x="2" y="6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9" y="4"/>
                    <a:pt x="9" y="5"/>
                  </a:cubicBezTo>
                  <a:cubicBezTo>
                    <a:pt x="9" y="7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3"/>
            <p:cNvSpPr>
              <a:spLocks noEditPoints="1"/>
            </p:cNvSpPr>
            <p:nvPr/>
          </p:nvSpPr>
          <p:spPr bwMode="auto">
            <a:xfrm>
              <a:off x="6102350" y="5678488"/>
              <a:ext cx="76200" cy="76200"/>
            </a:xfrm>
            <a:custGeom>
              <a:avLst/>
              <a:gdLst>
                <a:gd name="T0" fmla="*/ 5 w 11"/>
                <a:gd name="T1" fmla="*/ 1 h 11"/>
                <a:gd name="T2" fmla="*/ 0 w 11"/>
                <a:gd name="T3" fmla="*/ 6 h 11"/>
                <a:gd name="T4" fmla="*/ 5 w 11"/>
                <a:gd name="T5" fmla="*/ 11 h 11"/>
                <a:gd name="T6" fmla="*/ 10 w 11"/>
                <a:gd name="T7" fmla="*/ 6 h 11"/>
                <a:gd name="T8" fmla="*/ 5 w 11"/>
                <a:gd name="T9" fmla="*/ 1 h 11"/>
                <a:gd name="T10" fmla="*/ 5 w 11"/>
                <a:gd name="T11" fmla="*/ 9 h 11"/>
                <a:gd name="T12" fmla="*/ 2 w 11"/>
                <a:gd name="T13" fmla="*/ 6 h 11"/>
                <a:gd name="T14" fmla="*/ 5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2" y="11"/>
                    <a:pt x="5" y="11"/>
                  </a:cubicBezTo>
                  <a:cubicBezTo>
                    <a:pt x="8" y="11"/>
                    <a:pt x="11" y="8"/>
                    <a:pt x="10" y="6"/>
                  </a:cubicBezTo>
                  <a:cubicBezTo>
                    <a:pt x="10" y="3"/>
                    <a:pt x="8" y="0"/>
                    <a:pt x="5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4"/>
            <p:cNvSpPr>
              <a:spLocks noEditPoints="1"/>
            </p:cNvSpPr>
            <p:nvPr/>
          </p:nvSpPr>
          <p:spPr bwMode="auto">
            <a:xfrm>
              <a:off x="3776663" y="1068388"/>
              <a:ext cx="4652963" cy="4659313"/>
            </a:xfrm>
            <a:custGeom>
              <a:avLst/>
              <a:gdLst>
                <a:gd name="T0" fmla="*/ 335 w 670"/>
                <a:gd name="T1" fmla="*/ 671 h 671"/>
                <a:gd name="T2" fmla="*/ 0 w 670"/>
                <a:gd name="T3" fmla="*/ 335 h 671"/>
                <a:gd name="T4" fmla="*/ 335 w 670"/>
                <a:gd name="T5" fmla="*/ 0 h 671"/>
                <a:gd name="T6" fmla="*/ 670 w 670"/>
                <a:gd name="T7" fmla="*/ 335 h 671"/>
                <a:gd name="T8" fmla="*/ 335 w 670"/>
                <a:gd name="T9" fmla="*/ 671 h 671"/>
                <a:gd name="T10" fmla="*/ 335 w 670"/>
                <a:gd name="T11" fmla="*/ 1 h 671"/>
                <a:gd name="T12" fmla="*/ 1 w 670"/>
                <a:gd name="T13" fmla="*/ 335 h 671"/>
                <a:gd name="T14" fmla="*/ 335 w 670"/>
                <a:gd name="T15" fmla="*/ 670 h 671"/>
                <a:gd name="T16" fmla="*/ 669 w 670"/>
                <a:gd name="T17" fmla="*/ 335 h 671"/>
                <a:gd name="T18" fmla="*/ 335 w 670"/>
                <a:gd name="T19" fmla="*/ 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0" h="671">
                  <a:moveTo>
                    <a:pt x="335" y="671"/>
                  </a:moveTo>
                  <a:cubicBezTo>
                    <a:pt x="150" y="671"/>
                    <a:pt x="0" y="520"/>
                    <a:pt x="0" y="335"/>
                  </a:cubicBezTo>
                  <a:cubicBezTo>
                    <a:pt x="0" y="150"/>
                    <a:pt x="150" y="0"/>
                    <a:pt x="335" y="0"/>
                  </a:cubicBezTo>
                  <a:cubicBezTo>
                    <a:pt x="520" y="0"/>
                    <a:pt x="670" y="150"/>
                    <a:pt x="670" y="335"/>
                  </a:cubicBezTo>
                  <a:cubicBezTo>
                    <a:pt x="670" y="520"/>
                    <a:pt x="520" y="671"/>
                    <a:pt x="335" y="671"/>
                  </a:cubicBezTo>
                  <a:close/>
                  <a:moveTo>
                    <a:pt x="335" y="1"/>
                  </a:moveTo>
                  <a:cubicBezTo>
                    <a:pt x="151" y="1"/>
                    <a:pt x="1" y="151"/>
                    <a:pt x="1" y="335"/>
                  </a:cubicBezTo>
                  <a:cubicBezTo>
                    <a:pt x="1" y="520"/>
                    <a:pt x="151" y="670"/>
                    <a:pt x="335" y="670"/>
                  </a:cubicBezTo>
                  <a:cubicBezTo>
                    <a:pt x="519" y="670"/>
                    <a:pt x="669" y="520"/>
                    <a:pt x="669" y="335"/>
                  </a:cubicBezTo>
                  <a:cubicBezTo>
                    <a:pt x="669" y="151"/>
                    <a:pt x="519" y="1"/>
                    <a:pt x="335" y="1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55706" y="2070842"/>
            <a:ext cx="1080619" cy="944125"/>
            <a:chOff x="7881944" y="3102001"/>
            <a:chExt cx="561363" cy="490458"/>
          </a:xfrm>
          <a:gradFill>
            <a:gsLst>
              <a:gs pos="0">
                <a:srgbClr val="A18EBD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rgbClr val="C2D7EC"/>
              </a:gs>
            </a:gsLst>
            <a:lin ang="5400000" scaled="1"/>
          </a:gradFill>
        </p:grpSpPr>
        <p:sp>
          <p:nvSpPr>
            <p:cNvPr id="6" name="AutoShape 43"/>
            <p:cNvSpPr/>
            <p:nvPr/>
          </p:nvSpPr>
          <p:spPr bwMode="auto">
            <a:xfrm>
              <a:off x="7881944" y="3102001"/>
              <a:ext cx="561341" cy="4032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AutoShape 44"/>
            <p:cNvSpPr/>
            <p:nvPr/>
          </p:nvSpPr>
          <p:spPr bwMode="auto">
            <a:xfrm>
              <a:off x="8390598" y="3277299"/>
              <a:ext cx="34485" cy="1925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AutoShape 45"/>
            <p:cNvSpPr/>
            <p:nvPr/>
          </p:nvSpPr>
          <p:spPr bwMode="auto">
            <a:xfrm>
              <a:off x="8372421" y="3487088"/>
              <a:ext cx="70886" cy="1053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842655" y="4411473"/>
            <a:ext cx="4374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gradFill>
                  <a:gsLst>
                    <a:gs pos="50000">
                      <a:srgbClr val="BA76B8"/>
                    </a:gs>
                    <a:gs pos="8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汇报人：猪七爷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423" y="3185623"/>
            <a:ext cx="4755292" cy="11827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10" name="文本框 9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课题综述</a:t>
              </a:r>
            </a:p>
          </p:txBody>
        </p:sp>
      </p:grpSp>
      <p:sp>
        <p:nvSpPr>
          <p:cNvPr id="22" name="TextBox 100"/>
          <p:cNvSpPr txBox="1"/>
          <p:nvPr/>
        </p:nvSpPr>
        <p:spPr>
          <a:xfrm>
            <a:off x="6407745" y="3609716"/>
            <a:ext cx="5117316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01"/>
          <p:cNvSpPr txBox="1"/>
          <p:nvPr/>
        </p:nvSpPr>
        <p:spPr>
          <a:xfrm>
            <a:off x="6407895" y="2551145"/>
            <a:ext cx="1846659" cy="2949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2265"/>
              </a:lnSpc>
              <a:spcAft>
                <a:spcPts val="800"/>
              </a:spcAft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单击此处编辑</a:t>
            </a:r>
            <a:endParaRPr lang="en-US" sz="2400" b="1" cap="all" spc="27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TextBox 103"/>
          <p:cNvSpPr txBox="1"/>
          <p:nvPr/>
        </p:nvSpPr>
        <p:spPr>
          <a:xfrm>
            <a:off x="6407745" y="3017814"/>
            <a:ext cx="5117316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单击此处编辑您要的内容，建议您在展示时、改色、替换。采用微软雅黑字体，本模版所有图形线条及其相应素材均可自由编辑。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4" name="Picture 59" descr="New Macbook Silver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1" y="1888252"/>
            <a:ext cx="5394067" cy="3159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图片占位符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44" b="28444"/>
          <a:stretch>
            <a:fillRect/>
          </a:stretch>
        </p:blipFill>
        <p:spPr>
          <a:xfrm>
            <a:off x="1131095" y="2150604"/>
            <a:ext cx="4116765" cy="257049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45" name="文本框 44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课题综述</a:t>
              </a:r>
            </a:p>
          </p:txBody>
        </p:sp>
      </p:grpSp>
      <p:cxnSp>
        <p:nvCxnSpPr>
          <p:cNvPr id="4" name="Straight Connector 13"/>
          <p:cNvCxnSpPr/>
          <p:nvPr/>
        </p:nvCxnSpPr>
        <p:spPr>
          <a:xfrm>
            <a:off x="6081157" y="1908126"/>
            <a:ext cx="0" cy="3198532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10"/>
          <p:cNvSpPr/>
          <p:nvPr/>
        </p:nvSpPr>
        <p:spPr>
          <a:xfrm>
            <a:off x="6568468" y="3149082"/>
            <a:ext cx="755703" cy="755703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8" name="Oval 6"/>
          <p:cNvSpPr/>
          <p:nvPr/>
        </p:nvSpPr>
        <p:spPr>
          <a:xfrm>
            <a:off x="4838143" y="1846545"/>
            <a:ext cx="755703" cy="755703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Oval 9"/>
          <p:cNvSpPr/>
          <p:nvPr/>
        </p:nvSpPr>
        <p:spPr>
          <a:xfrm>
            <a:off x="6568468" y="1846545"/>
            <a:ext cx="755703" cy="755703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Oval 7"/>
          <p:cNvSpPr/>
          <p:nvPr/>
        </p:nvSpPr>
        <p:spPr>
          <a:xfrm>
            <a:off x="4838143" y="3149082"/>
            <a:ext cx="755703" cy="755703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0" name="Oval 11"/>
          <p:cNvSpPr/>
          <p:nvPr/>
        </p:nvSpPr>
        <p:spPr>
          <a:xfrm>
            <a:off x="6568468" y="4451619"/>
            <a:ext cx="755703" cy="755703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6" name="Oval 8"/>
          <p:cNvSpPr/>
          <p:nvPr/>
        </p:nvSpPr>
        <p:spPr>
          <a:xfrm>
            <a:off x="4838143" y="4451619"/>
            <a:ext cx="755703" cy="755703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1" name="TextBox 48"/>
          <p:cNvSpPr txBox="1"/>
          <p:nvPr/>
        </p:nvSpPr>
        <p:spPr>
          <a:xfrm>
            <a:off x="7618999" y="18262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此处编辑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52" name="Rectangle 49"/>
          <p:cNvSpPr/>
          <p:nvPr/>
        </p:nvSpPr>
        <p:spPr>
          <a:xfrm>
            <a:off x="7618999" y="2159386"/>
            <a:ext cx="1730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建议您在展示时使用微软雅黑字体。</a:t>
            </a:r>
            <a:r>
              <a:rPr lang="en-US" sz="1200" dirty="0">
                <a:cs typeface="+mn-ea"/>
                <a:sym typeface="+mn-lt"/>
              </a:rPr>
              <a:t> </a:t>
            </a:r>
          </a:p>
        </p:txBody>
      </p:sp>
      <p:sp>
        <p:nvSpPr>
          <p:cNvPr id="54" name="TextBox 51"/>
          <p:cNvSpPr txBox="1"/>
          <p:nvPr/>
        </p:nvSpPr>
        <p:spPr>
          <a:xfrm>
            <a:off x="7618999" y="312733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此处编辑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55" name="Rectangle 52"/>
          <p:cNvSpPr/>
          <p:nvPr/>
        </p:nvSpPr>
        <p:spPr>
          <a:xfrm>
            <a:off x="7618999" y="3460472"/>
            <a:ext cx="1730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建议您在展示时使用微软雅黑字体。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57" name="TextBox 54"/>
          <p:cNvSpPr txBox="1"/>
          <p:nvPr/>
        </p:nvSpPr>
        <p:spPr>
          <a:xfrm>
            <a:off x="7618999" y="44320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此处编辑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58" name="Rectangle 55"/>
          <p:cNvSpPr/>
          <p:nvPr/>
        </p:nvSpPr>
        <p:spPr>
          <a:xfrm>
            <a:off x="7618999" y="4765207"/>
            <a:ext cx="1730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建议您在展示时使用微软雅黑字体。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60" name="TextBox 57"/>
          <p:cNvSpPr txBox="1"/>
          <p:nvPr/>
        </p:nvSpPr>
        <p:spPr>
          <a:xfrm flipH="1">
            <a:off x="3541127" y="18262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cs typeface="+mn-ea"/>
                <a:sym typeface="+mn-lt"/>
              </a:rPr>
              <a:t>此处编辑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61" name="Rectangle 58"/>
          <p:cNvSpPr/>
          <p:nvPr/>
        </p:nvSpPr>
        <p:spPr>
          <a:xfrm flipH="1">
            <a:off x="2842384" y="2159386"/>
            <a:ext cx="17041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建议您在展示时使用微软雅黑字体。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63" name="TextBox 60"/>
          <p:cNvSpPr txBox="1"/>
          <p:nvPr/>
        </p:nvSpPr>
        <p:spPr>
          <a:xfrm flipH="1">
            <a:off x="3541127" y="312733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cs typeface="+mn-ea"/>
                <a:sym typeface="+mn-lt"/>
              </a:rPr>
              <a:t>此处编辑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64" name="Rectangle 61"/>
          <p:cNvSpPr/>
          <p:nvPr/>
        </p:nvSpPr>
        <p:spPr>
          <a:xfrm flipH="1">
            <a:off x="2842384" y="3460472"/>
            <a:ext cx="17041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建议您在展示时使用微软雅黑字体。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66" name="TextBox 63"/>
          <p:cNvSpPr txBox="1"/>
          <p:nvPr/>
        </p:nvSpPr>
        <p:spPr>
          <a:xfrm flipH="1">
            <a:off x="3541127" y="44320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cs typeface="+mn-ea"/>
                <a:sym typeface="+mn-lt"/>
              </a:rPr>
              <a:t>此处编辑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67" name="Rectangle 64"/>
          <p:cNvSpPr/>
          <p:nvPr/>
        </p:nvSpPr>
        <p:spPr>
          <a:xfrm flipH="1">
            <a:off x="2842384" y="4765207"/>
            <a:ext cx="17041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建议您在展示时使用微软雅黑字体。</a:t>
            </a:r>
            <a:endParaRPr lang="en-US" altLang="zh-CN" sz="140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44878" y="2053572"/>
            <a:ext cx="342233" cy="341649"/>
            <a:chOff x="5008390" y="2272850"/>
            <a:chExt cx="484650" cy="483823"/>
          </a:xfrm>
          <a:solidFill>
            <a:schemeClr val="accent1"/>
          </a:solidFill>
        </p:grpSpPr>
        <p:sp>
          <p:nvSpPr>
            <p:cNvPr id="74" name="AutoShape 128"/>
            <p:cNvSpPr/>
            <p:nvPr/>
          </p:nvSpPr>
          <p:spPr bwMode="auto">
            <a:xfrm>
              <a:off x="5008390" y="2272850"/>
              <a:ext cx="484650" cy="48382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5" name="AutoShape 129"/>
            <p:cNvSpPr/>
            <p:nvPr/>
          </p:nvSpPr>
          <p:spPr bwMode="auto">
            <a:xfrm>
              <a:off x="5311090" y="2333224"/>
              <a:ext cx="120749" cy="120749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54801" y="3365740"/>
            <a:ext cx="322387" cy="322387"/>
            <a:chOff x="5022442" y="3589022"/>
            <a:chExt cx="456546" cy="456546"/>
          </a:xfrm>
          <a:solidFill>
            <a:schemeClr val="accent1"/>
          </a:solidFill>
        </p:grpSpPr>
        <p:sp>
          <p:nvSpPr>
            <p:cNvPr id="77" name="AutoShape 126"/>
            <p:cNvSpPr/>
            <p:nvPr/>
          </p:nvSpPr>
          <p:spPr bwMode="auto">
            <a:xfrm>
              <a:off x="5022442" y="3589022"/>
              <a:ext cx="456546" cy="4565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8" name="AutoShape 127"/>
            <p:cNvSpPr/>
            <p:nvPr/>
          </p:nvSpPr>
          <p:spPr bwMode="auto">
            <a:xfrm>
              <a:off x="5207402" y="3660040"/>
              <a:ext cx="107698" cy="1069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58842" y="2036919"/>
            <a:ext cx="374955" cy="374955"/>
            <a:chOff x="6715546" y="2249264"/>
            <a:chExt cx="530989" cy="530989"/>
          </a:xfrm>
          <a:solidFill>
            <a:schemeClr val="accent2"/>
          </a:solidFill>
        </p:grpSpPr>
        <p:sp>
          <p:nvSpPr>
            <p:cNvPr id="80" name="AutoShape 123"/>
            <p:cNvSpPr/>
            <p:nvPr/>
          </p:nvSpPr>
          <p:spPr bwMode="auto">
            <a:xfrm>
              <a:off x="6715546" y="2249264"/>
              <a:ext cx="530989" cy="5309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1" name="AutoShape 124"/>
            <p:cNvSpPr/>
            <p:nvPr/>
          </p:nvSpPr>
          <p:spPr bwMode="auto">
            <a:xfrm>
              <a:off x="6865311" y="2398122"/>
              <a:ext cx="232365" cy="2323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2" name="AutoShape 125"/>
            <p:cNvSpPr/>
            <p:nvPr/>
          </p:nvSpPr>
          <p:spPr bwMode="auto">
            <a:xfrm>
              <a:off x="6914327" y="2448045"/>
              <a:ext cx="133429" cy="1334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79084" y="4646716"/>
            <a:ext cx="273820" cy="365509"/>
            <a:chOff x="5056831" y="4861026"/>
            <a:chExt cx="387768" cy="517612"/>
          </a:xfrm>
          <a:solidFill>
            <a:schemeClr val="accent1"/>
          </a:solidFill>
        </p:grpSpPr>
        <p:sp>
          <p:nvSpPr>
            <p:cNvPr id="84" name="AutoShape 108"/>
            <p:cNvSpPr/>
            <p:nvPr/>
          </p:nvSpPr>
          <p:spPr bwMode="auto">
            <a:xfrm>
              <a:off x="5153110" y="4958188"/>
              <a:ext cx="194326" cy="19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5" name="AutoShape 109"/>
            <p:cNvSpPr/>
            <p:nvPr/>
          </p:nvSpPr>
          <p:spPr bwMode="auto">
            <a:xfrm>
              <a:off x="5056831" y="4861026"/>
              <a:ext cx="387768" cy="5176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62472" y="3366028"/>
            <a:ext cx="367694" cy="321810"/>
            <a:chOff x="6720687" y="3589431"/>
            <a:chExt cx="520706" cy="455728"/>
          </a:xfrm>
          <a:solidFill>
            <a:schemeClr val="accent2"/>
          </a:solidFill>
        </p:grpSpPr>
        <p:sp>
          <p:nvSpPr>
            <p:cNvPr id="87" name="AutoShape 103"/>
            <p:cNvSpPr/>
            <p:nvPr/>
          </p:nvSpPr>
          <p:spPr bwMode="auto">
            <a:xfrm>
              <a:off x="6802576" y="3670430"/>
              <a:ext cx="186920" cy="1228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8" name="AutoShape 104"/>
            <p:cNvSpPr/>
            <p:nvPr/>
          </p:nvSpPr>
          <p:spPr bwMode="auto">
            <a:xfrm>
              <a:off x="6720687" y="3589431"/>
              <a:ext cx="520706" cy="4557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31084" y="4661490"/>
            <a:ext cx="230471" cy="335960"/>
            <a:chOff x="6817850" y="4881948"/>
            <a:chExt cx="326380" cy="475768"/>
          </a:xfrm>
          <a:solidFill>
            <a:schemeClr val="accent2"/>
          </a:solidFill>
        </p:grpSpPr>
        <p:sp>
          <p:nvSpPr>
            <p:cNvPr id="44" name="AutoShape 99"/>
            <p:cNvSpPr/>
            <p:nvPr/>
          </p:nvSpPr>
          <p:spPr bwMode="auto">
            <a:xfrm>
              <a:off x="6965723" y="5264057"/>
              <a:ext cx="23616" cy="118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9" name="AutoShape 113"/>
            <p:cNvSpPr/>
            <p:nvPr/>
          </p:nvSpPr>
          <p:spPr bwMode="auto">
            <a:xfrm>
              <a:off x="6817850" y="4881948"/>
              <a:ext cx="326380" cy="4757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0" name="AutoShape 114"/>
            <p:cNvSpPr/>
            <p:nvPr/>
          </p:nvSpPr>
          <p:spPr bwMode="auto">
            <a:xfrm>
              <a:off x="6891732" y="4956642"/>
              <a:ext cx="96614" cy="966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3"/>
          <a:srcRect l="23953" t="38627" r="49943" b="42496"/>
          <a:stretch>
            <a:fillRect/>
          </a:stretch>
        </p:blipFill>
        <p:spPr>
          <a:xfrm>
            <a:off x="4620126" y="1649164"/>
            <a:ext cx="2743528" cy="1983956"/>
          </a:xfrm>
          <a:custGeom>
            <a:avLst/>
            <a:gdLst>
              <a:gd name="connsiteX0" fmla="*/ 1062317 w 3254188"/>
              <a:gd name="connsiteY0" fmla="*/ 0 h 2353235"/>
              <a:gd name="connsiteX1" fmla="*/ 3012141 w 3254188"/>
              <a:gd name="connsiteY1" fmla="*/ 1143000 h 2353235"/>
              <a:gd name="connsiteX2" fmla="*/ 3254188 w 3254188"/>
              <a:gd name="connsiteY2" fmla="*/ 1707776 h 2353235"/>
              <a:gd name="connsiteX3" fmla="*/ 3039035 w 3254188"/>
              <a:gd name="connsiteY3" fmla="*/ 2003611 h 2353235"/>
              <a:gd name="connsiteX4" fmla="*/ 2353235 w 3254188"/>
              <a:gd name="connsiteY4" fmla="*/ 2299447 h 2353235"/>
              <a:gd name="connsiteX5" fmla="*/ 887505 w 3254188"/>
              <a:gd name="connsiteY5" fmla="*/ 2353235 h 2353235"/>
              <a:gd name="connsiteX6" fmla="*/ 242047 w 3254188"/>
              <a:gd name="connsiteY6" fmla="*/ 1627094 h 2353235"/>
              <a:gd name="connsiteX7" fmla="*/ 0 w 3254188"/>
              <a:gd name="connsiteY7" fmla="*/ 618564 h 2353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54188" h="2353235">
                <a:moveTo>
                  <a:pt x="1062317" y="0"/>
                </a:moveTo>
                <a:lnTo>
                  <a:pt x="3012141" y="1143000"/>
                </a:lnTo>
                <a:lnTo>
                  <a:pt x="3254188" y="1707776"/>
                </a:lnTo>
                <a:lnTo>
                  <a:pt x="3039035" y="2003611"/>
                </a:lnTo>
                <a:lnTo>
                  <a:pt x="2353235" y="2299447"/>
                </a:lnTo>
                <a:lnTo>
                  <a:pt x="887505" y="2353235"/>
                </a:lnTo>
                <a:lnTo>
                  <a:pt x="242047" y="1627094"/>
                </a:lnTo>
                <a:lnTo>
                  <a:pt x="0" y="618564"/>
                </a:lnTo>
                <a:close/>
              </a:path>
            </a:pathLst>
          </a:cu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3208421" y="4562505"/>
            <a:ext cx="2053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A18EBD"/>
                </a:solidFill>
                <a:latin typeface="Impact" panose="020B0806030902050204" pitchFamily="34" charset="0"/>
                <a:ea typeface="Ebrima" panose="02000000000000000000" pitchFamily="2" charset="0"/>
                <a:cs typeface="Ebrima" panose="02000000000000000000" pitchFamily="2" charset="0"/>
              </a:rPr>
              <a:t>PART.02</a:t>
            </a:r>
            <a:endParaRPr lang="zh-CN" altLang="en-US" sz="3600" dirty="0">
              <a:solidFill>
                <a:srgbClr val="A18EBD"/>
              </a:solidFill>
              <a:latin typeface="Impact" panose="020B0806030902050204" pitchFamily="34" charset="0"/>
              <a:ea typeface="幼圆" panose="020105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4235116" y="4193173"/>
            <a:ext cx="4748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A18EBD"/>
                </a:solidFill>
                <a:latin typeface="+mj-lt"/>
                <a:ea typeface="幼圆" panose="02010509060101010101" pitchFamily="49" charset="-122"/>
              </a:rPr>
              <a:t>研究过程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31" name="文本框 30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研究过程</a:t>
              </a:r>
            </a:p>
          </p:txBody>
        </p:sp>
      </p:grpSp>
      <p:sp>
        <p:nvSpPr>
          <p:cNvPr id="3" name="Shape 1302"/>
          <p:cNvSpPr/>
          <p:nvPr/>
        </p:nvSpPr>
        <p:spPr bwMode="auto">
          <a:xfrm>
            <a:off x="6580188" y="150916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</a:t>
            </a:r>
            <a:r>
              <a: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grpSp>
        <p:nvGrpSpPr>
          <p:cNvPr id="4" name="Group 1311"/>
          <p:cNvGrpSpPr/>
          <p:nvPr/>
        </p:nvGrpSpPr>
        <p:grpSpPr bwMode="auto">
          <a:xfrm>
            <a:off x="4260852" y="1710781"/>
            <a:ext cx="3686175" cy="3860800"/>
            <a:chOff x="0" y="0"/>
            <a:chExt cx="6699936" cy="7019889"/>
          </a:xfrm>
        </p:grpSpPr>
        <p:sp>
          <p:nvSpPr>
            <p:cNvPr id="5" name="Shape 1305"/>
            <p:cNvSpPr/>
            <p:nvPr/>
          </p:nvSpPr>
          <p:spPr>
            <a:xfrm>
              <a:off x="2746916" y="0"/>
              <a:ext cx="1220530" cy="54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Shape 1306"/>
            <p:cNvSpPr/>
            <p:nvPr/>
          </p:nvSpPr>
          <p:spPr>
            <a:xfrm rot="7172730">
              <a:off x="5764839" y="5207197"/>
              <a:ext cx="1220975" cy="54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 1307"/>
            <p:cNvSpPr/>
            <p:nvPr/>
          </p:nvSpPr>
          <p:spPr>
            <a:xfrm rot="3600000">
              <a:off x="5759068" y="1749209"/>
              <a:ext cx="1220975" cy="54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Shape 1308"/>
            <p:cNvSpPr/>
            <p:nvPr/>
          </p:nvSpPr>
          <p:spPr>
            <a:xfrm rot="10800000">
              <a:off x="2729604" y="6965045"/>
              <a:ext cx="1223416" cy="5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Shape 1309"/>
            <p:cNvSpPr/>
            <p:nvPr/>
          </p:nvSpPr>
          <p:spPr>
            <a:xfrm rot="18000000">
              <a:off x="-274337" y="1734776"/>
              <a:ext cx="1223862" cy="51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1310"/>
            <p:cNvSpPr/>
            <p:nvPr/>
          </p:nvSpPr>
          <p:spPr>
            <a:xfrm rot="14400000">
              <a:off x="-280109" y="5215856"/>
              <a:ext cx="1220977" cy="54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Shape 1312"/>
          <p:cNvSpPr/>
          <p:nvPr/>
        </p:nvSpPr>
        <p:spPr bwMode="auto">
          <a:xfrm>
            <a:off x="7535863" y="3153819"/>
            <a:ext cx="952500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</a:t>
            </a:r>
            <a:r>
              <a: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12" name="Shape 1315"/>
          <p:cNvSpPr/>
          <p:nvPr/>
        </p:nvSpPr>
        <p:spPr bwMode="auto">
          <a:xfrm>
            <a:off x="3721101" y="3153819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</a:t>
            </a:r>
            <a:r>
              <a: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</a:p>
        </p:txBody>
      </p:sp>
      <p:sp>
        <p:nvSpPr>
          <p:cNvPr id="13" name="Shape 1318"/>
          <p:cNvSpPr/>
          <p:nvPr/>
        </p:nvSpPr>
        <p:spPr bwMode="auto">
          <a:xfrm>
            <a:off x="4673601" y="150916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zh-CN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Shape 1321"/>
          <p:cNvSpPr/>
          <p:nvPr/>
        </p:nvSpPr>
        <p:spPr bwMode="auto">
          <a:xfrm>
            <a:off x="4673601" y="4806406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</a:t>
            </a:r>
            <a:r>
              <a: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</a:p>
        </p:txBody>
      </p:sp>
      <p:sp>
        <p:nvSpPr>
          <p:cNvPr id="15" name="Shape 1324"/>
          <p:cNvSpPr/>
          <p:nvPr/>
        </p:nvSpPr>
        <p:spPr bwMode="auto">
          <a:xfrm>
            <a:off x="6581776" y="4806406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</a:t>
            </a:r>
            <a:r>
              <a: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16" name="Subtitle 2"/>
          <p:cNvSpPr txBox="1"/>
          <p:nvPr/>
        </p:nvSpPr>
        <p:spPr bwMode="auto">
          <a:xfrm>
            <a:off x="7708902" y="1850482"/>
            <a:ext cx="3127375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ts val="17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17" name="TextBox 46"/>
          <p:cNvSpPr txBox="1">
            <a:spLocks noChangeArrowheads="1"/>
          </p:cNvSpPr>
          <p:nvPr/>
        </p:nvSpPr>
        <p:spPr bwMode="auto">
          <a:xfrm>
            <a:off x="7713663" y="1513931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过程二</a:t>
            </a:r>
          </a:p>
        </p:txBody>
      </p:sp>
      <p:sp>
        <p:nvSpPr>
          <p:cNvPr id="18" name="Subtitle 2"/>
          <p:cNvSpPr txBox="1"/>
          <p:nvPr/>
        </p:nvSpPr>
        <p:spPr bwMode="auto">
          <a:xfrm>
            <a:off x="8599489" y="3520532"/>
            <a:ext cx="3127375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just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19" name="TextBox 46"/>
          <p:cNvSpPr txBox="1">
            <a:spLocks noChangeArrowheads="1"/>
          </p:cNvSpPr>
          <p:nvPr/>
        </p:nvSpPr>
        <p:spPr bwMode="auto">
          <a:xfrm>
            <a:off x="8604251" y="3183981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过程三</a:t>
            </a:r>
          </a:p>
        </p:txBody>
      </p:sp>
      <p:sp>
        <p:nvSpPr>
          <p:cNvPr id="20" name="Subtitle 2"/>
          <p:cNvSpPr txBox="1"/>
          <p:nvPr/>
        </p:nvSpPr>
        <p:spPr bwMode="auto">
          <a:xfrm>
            <a:off x="7680327" y="5276307"/>
            <a:ext cx="31273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just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21" name="TextBox 46"/>
          <p:cNvSpPr txBox="1">
            <a:spLocks noChangeArrowheads="1"/>
          </p:cNvSpPr>
          <p:nvPr/>
        </p:nvSpPr>
        <p:spPr bwMode="auto">
          <a:xfrm>
            <a:off x="7685088" y="4939756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过程四</a:t>
            </a:r>
          </a:p>
        </p:txBody>
      </p:sp>
      <p:sp>
        <p:nvSpPr>
          <p:cNvPr id="22" name="Subtitle 2"/>
          <p:cNvSpPr txBox="1"/>
          <p:nvPr/>
        </p:nvSpPr>
        <p:spPr bwMode="auto">
          <a:xfrm>
            <a:off x="1365252" y="1740943"/>
            <a:ext cx="312737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r">
              <a:lnSpc>
                <a:spcPts val="17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23" name="TextBox 46"/>
          <p:cNvSpPr txBox="1">
            <a:spLocks noChangeArrowheads="1"/>
          </p:cNvSpPr>
          <p:nvPr/>
        </p:nvSpPr>
        <p:spPr bwMode="auto">
          <a:xfrm>
            <a:off x="2151063" y="1404393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ct val="110000"/>
              </a:lnSpc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过程一</a:t>
            </a:r>
          </a:p>
        </p:txBody>
      </p:sp>
      <p:sp>
        <p:nvSpPr>
          <p:cNvPr id="24" name="Subtitle 2"/>
          <p:cNvSpPr txBox="1"/>
          <p:nvPr/>
        </p:nvSpPr>
        <p:spPr bwMode="auto">
          <a:xfrm>
            <a:off x="463552" y="3580857"/>
            <a:ext cx="3127375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r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25" name="TextBox 46"/>
          <p:cNvSpPr txBox="1">
            <a:spLocks noChangeArrowheads="1"/>
          </p:cNvSpPr>
          <p:nvPr/>
        </p:nvSpPr>
        <p:spPr bwMode="auto">
          <a:xfrm>
            <a:off x="1249363" y="3244306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过程六</a:t>
            </a:r>
          </a:p>
        </p:txBody>
      </p:sp>
      <p:sp>
        <p:nvSpPr>
          <p:cNvPr id="26" name="Subtitle 2"/>
          <p:cNvSpPr txBox="1"/>
          <p:nvPr/>
        </p:nvSpPr>
        <p:spPr bwMode="auto">
          <a:xfrm>
            <a:off x="1365252" y="5276307"/>
            <a:ext cx="31273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r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27" name="TextBox 46"/>
          <p:cNvSpPr txBox="1">
            <a:spLocks noChangeArrowheads="1"/>
          </p:cNvSpPr>
          <p:nvPr/>
        </p:nvSpPr>
        <p:spPr bwMode="auto">
          <a:xfrm>
            <a:off x="2151063" y="4939756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过程五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30" name="文本框 29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研究过程</a:t>
              </a:r>
            </a:p>
          </p:txBody>
        </p:sp>
      </p:grpSp>
      <p:sp>
        <p:nvSpPr>
          <p:cNvPr id="3" name="Chevron 15"/>
          <p:cNvSpPr/>
          <p:nvPr/>
        </p:nvSpPr>
        <p:spPr>
          <a:xfrm>
            <a:off x="3517598" y="1998859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Chevron 16"/>
          <p:cNvSpPr/>
          <p:nvPr/>
        </p:nvSpPr>
        <p:spPr>
          <a:xfrm>
            <a:off x="6046456" y="1998859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Chevron 17"/>
          <p:cNvSpPr/>
          <p:nvPr/>
        </p:nvSpPr>
        <p:spPr>
          <a:xfrm>
            <a:off x="8575313" y="1998859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Chevron 18"/>
          <p:cNvSpPr/>
          <p:nvPr/>
        </p:nvSpPr>
        <p:spPr>
          <a:xfrm>
            <a:off x="988740" y="1998859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Rectangle 195"/>
          <p:cNvSpPr/>
          <p:nvPr/>
        </p:nvSpPr>
        <p:spPr>
          <a:xfrm>
            <a:off x="8894527" y="3811737"/>
            <a:ext cx="1989521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zh-CN" altLang="en-US" sz="1600" b="1" dirty="0">
                <a:cs typeface="+mn-ea"/>
                <a:sym typeface="+mn-lt"/>
              </a:rPr>
              <a:t>过程四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16" name="Rectangle 195"/>
          <p:cNvSpPr/>
          <p:nvPr/>
        </p:nvSpPr>
        <p:spPr>
          <a:xfrm>
            <a:off x="8894527" y="4120478"/>
            <a:ext cx="19895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本模版所有图形线条及其相应素材均可自由编辑、改色、替换。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17" name="Rectangle 195"/>
          <p:cNvSpPr/>
          <p:nvPr/>
        </p:nvSpPr>
        <p:spPr>
          <a:xfrm>
            <a:off x="3836812" y="3811737"/>
            <a:ext cx="1989521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zh-CN" altLang="en-US" sz="1600" b="1" dirty="0">
                <a:cs typeface="+mn-ea"/>
                <a:sym typeface="+mn-lt"/>
              </a:rPr>
              <a:t>过程二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18" name="Rectangle 195"/>
          <p:cNvSpPr/>
          <p:nvPr/>
        </p:nvSpPr>
        <p:spPr>
          <a:xfrm>
            <a:off x="3836812" y="4120478"/>
            <a:ext cx="19895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本模版所有图形线条及其相应素材均可自由编辑、改色、替换。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19" name="Rectangle 195"/>
          <p:cNvSpPr/>
          <p:nvPr/>
        </p:nvSpPr>
        <p:spPr>
          <a:xfrm>
            <a:off x="6365670" y="3811737"/>
            <a:ext cx="1989521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zh-CN" altLang="en-US" sz="1600" b="1" dirty="0">
                <a:cs typeface="+mn-ea"/>
                <a:sym typeface="+mn-lt"/>
              </a:rPr>
              <a:t>过程三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20" name="Rectangle 195"/>
          <p:cNvSpPr/>
          <p:nvPr/>
        </p:nvSpPr>
        <p:spPr>
          <a:xfrm>
            <a:off x="6365670" y="4120478"/>
            <a:ext cx="19895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本模版所有图形线条及其相应素材均可自由编辑、改色、替换。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21" name="Rectangle 195"/>
          <p:cNvSpPr/>
          <p:nvPr/>
        </p:nvSpPr>
        <p:spPr>
          <a:xfrm>
            <a:off x="1307954" y="3811737"/>
            <a:ext cx="1989521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zh-CN" altLang="en-US" sz="1600" b="1" dirty="0">
                <a:cs typeface="+mn-ea"/>
                <a:sym typeface="+mn-lt"/>
              </a:rPr>
              <a:t>过程一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22" name="Rectangle 195"/>
          <p:cNvSpPr/>
          <p:nvPr/>
        </p:nvSpPr>
        <p:spPr>
          <a:xfrm>
            <a:off x="1307954" y="4120478"/>
            <a:ext cx="19895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本模版所有图形线条及其相应素材均可自由编辑、改色、替换。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23" name="Rectangle 195"/>
          <p:cNvSpPr/>
          <p:nvPr/>
        </p:nvSpPr>
        <p:spPr>
          <a:xfrm>
            <a:off x="1804200" y="2449534"/>
            <a:ext cx="997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4" name="Rectangle 195"/>
          <p:cNvSpPr/>
          <p:nvPr/>
        </p:nvSpPr>
        <p:spPr>
          <a:xfrm>
            <a:off x="4333058" y="2449534"/>
            <a:ext cx="997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5" name="Rectangle 195"/>
          <p:cNvSpPr/>
          <p:nvPr/>
        </p:nvSpPr>
        <p:spPr>
          <a:xfrm>
            <a:off x="6861916" y="2449534"/>
            <a:ext cx="997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6" name="Rectangle 195"/>
          <p:cNvSpPr/>
          <p:nvPr/>
        </p:nvSpPr>
        <p:spPr>
          <a:xfrm>
            <a:off x="9390773" y="2449534"/>
            <a:ext cx="997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31" name="文本框 30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研究过程</a:t>
              </a:r>
            </a:p>
          </p:txBody>
        </p:sp>
      </p:grpSp>
      <p:sp>
        <p:nvSpPr>
          <p:cNvPr id="2" name="Rectangle 72"/>
          <p:cNvSpPr/>
          <p:nvPr/>
        </p:nvSpPr>
        <p:spPr>
          <a:xfrm>
            <a:off x="7954651" y="2114552"/>
            <a:ext cx="3167375" cy="312419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Rectangle 68"/>
          <p:cNvSpPr/>
          <p:nvPr/>
        </p:nvSpPr>
        <p:spPr>
          <a:xfrm>
            <a:off x="4555078" y="2114551"/>
            <a:ext cx="3167375" cy="3124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Rectangle 60"/>
          <p:cNvSpPr/>
          <p:nvPr/>
        </p:nvSpPr>
        <p:spPr>
          <a:xfrm>
            <a:off x="1139826" y="2114552"/>
            <a:ext cx="3167375" cy="312419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Text Placeholder 2"/>
          <p:cNvSpPr txBox="1"/>
          <p:nvPr/>
        </p:nvSpPr>
        <p:spPr>
          <a:xfrm>
            <a:off x="1515542" y="3908736"/>
            <a:ext cx="2415943" cy="9198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建议您在展示时采用微软雅黑字体，本模版所有图形线条及其相应素材均可自由编辑、改色、替换。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 Placeholder 2"/>
          <p:cNvSpPr txBox="1"/>
          <p:nvPr/>
        </p:nvSpPr>
        <p:spPr>
          <a:xfrm>
            <a:off x="4930794" y="3894446"/>
            <a:ext cx="2415943" cy="11131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Content Placeholder 4"/>
          <p:cNvSpPr txBox="1"/>
          <p:nvPr/>
        </p:nvSpPr>
        <p:spPr>
          <a:xfrm>
            <a:off x="1505108" y="3360996"/>
            <a:ext cx="2436811" cy="304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此处编辑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Content Placeholder 4"/>
          <p:cNvSpPr txBox="1"/>
          <p:nvPr/>
        </p:nvSpPr>
        <p:spPr>
          <a:xfrm>
            <a:off x="4920360" y="3408651"/>
            <a:ext cx="2436811" cy="304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此处编辑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 Placeholder 2"/>
          <p:cNvSpPr txBox="1"/>
          <p:nvPr/>
        </p:nvSpPr>
        <p:spPr>
          <a:xfrm>
            <a:off x="8330367" y="3894446"/>
            <a:ext cx="2415943" cy="11131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Straight Connector 66"/>
          <p:cNvCxnSpPr/>
          <p:nvPr/>
        </p:nvCxnSpPr>
        <p:spPr>
          <a:xfrm>
            <a:off x="2078550" y="3713451"/>
            <a:ext cx="128992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70"/>
          <p:cNvCxnSpPr/>
          <p:nvPr/>
        </p:nvCxnSpPr>
        <p:spPr>
          <a:xfrm>
            <a:off x="5493802" y="3761106"/>
            <a:ext cx="128992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77"/>
          <p:cNvCxnSpPr/>
          <p:nvPr/>
        </p:nvCxnSpPr>
        <p:spPr>
          <a:xfrm>
            <a:off x="8893375" y="3761106"/>
            <a:ext cx="128992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4"/>
          <p:cNvSpPr txBox="1"/>
          <p:nvPr/>
        </p:nvSpPr>
        <p:spPr>
          <a:xfrm>
            <a:off x="8319933" y="3408651"/>
            <a:ext cx="2436811" cy="304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此处编辑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442842" y="2562580"/>
            <a:ext cx="561343" cy="560384"/>
            <a:chOff x="1894354" y="2642177"/>
            <a:chExt cx="561343" cy="560384"/>
          </a:xfrm>
        </p:grpSpPr>
        <p:sp>
          <p:nvSpPr>
            <p:cNvPr id="19" name="AutoShape 128"/>
            <p:cNvSpPr/>
            <p:nvPr/>
          </p:nvSpPr>
          <p:spPr bwMode="auto">
            <a:xfrm>
              <a:off x="1894354" y="2642177"/>
              <a:ext cx="561343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AutoShape 129"/>
            <p:cNvSpPr/>
            <p:nvPr/>
          </p:nvSpPr>
          <p:spPr bwMode="auto">
            <a:xfrm>
              <a:off x="2244954" y="2712105"/>
              <a:ext cx="139857" cy="13985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58146" y="2557067"/>
            <a:ext cx="560384" cy="560384"/>
            <a:chOff x="9593272" y="2636664"/>
            <a:chExt cx="560384" cy="560384"/>
          </a:xfrm>
        </p:grpSpPr>
        <p:sp>
          <p:nvSpPr>
            <p:cNvPr id="22" name="AutoShape 123"/>
            <p:cNvSpPr/>
            <p:nvPr/>
          </p:nvSpPr>
          <p:spPr bwMode="auto">
            <a:xfrm>
              <a:off x="9593272" y="2636664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AutoShape 124"/>
            <p:cNvSpPr/>
            <p:nvPr/>
          </p:nvSpPr>
          <p:spPr bwMode="auto">
            <a:xfrm>
              <a:off x="9751328" y="2793763"/>
              <a:ext cx="245228" cy="245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AutoShape 125"/>
            <p:cNvSpPr/>
            <p:nvPr/>
          </p:nvSpPr>
          <p:spPr bwMode="auto">
            <a:xfrm>
              <a:off x="9803057" y="2846449"/>
              <a:ext cx="140815" cy="140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28501" y="2557067"/>
            <a:ext cx="420528" cy="561343"/>
            <a:chOff x="7091622" y="2636664"/>
            <a:chExt cx="420528" cy="561343"/>
          </a:xfrm>
        </p:grpSpPr>
        <p:sp>
          <p:nvSpPr>
            <p:cNvPr id="26" name="AutoShape 108"/>
            <p:cNvSpPr/>
            <p:nvPr/>
          </p:nvSpPr>
          <p:spPr bwMode="auto">
            <a:xfrm>
              <a:off x="7196035" y="2742035"/>
              <a:ext cx="210743" cy="2107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109"/>
            <p:cNvSpPr/>
            <p:nvPr/>
          </p:nvSpPr>
          <p:spPr bwMode="auto">
            <a:xfrm>
              <a:off x="7091622" y="2636664"/>
              <a:ext cx="420528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23" name="文本框 22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研究过程</a:t>
              </a:r>
            </a:p>
          </p:txBody>
        </p:sp>
      </p:grpSp>
      <p:sp>
        <p:nvSpPr>
          <p:cNvPr id="36" name="Oval 35"/>
          <p:cNvSpPr/>
          <p:nvPr/>
        </p:nvSpPr>
        <p:spPr bwMode="auto">
          <a:xfrm>
            <a:off x="1165227" y="1590884"/>
            <a:ext cx="3868737" cy="38687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2" name="Arc 41"/>
          <p:cNvSpPr/>
          <p:nvPr/>
        </p:nvSpPr>
        <p:spPr bwMode="auto">
          <a:xfrm rot="7200000">
            <a:off x="1731170" y="2172702"/>
            <a:ext cx="2722563" cy="2724150"/>
          </a:xfrm>
          <a:prstGeom prst="arc">
            <a:avLst>
              <a:gd name="adj1" fmla="val 13037108"/>
              <a:gd name="adj2" fmla="val 20341672"/>
            </a:avLst>
          </a:prstGeom>
          <a:ln w="307975">
            <a:solidFill>
              <a:schemeClr val="bg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5" name="Arc 44"/>
          <p:cNvSpPr/>
          <p:nvPr/>
        </p:nvSpPr>
        <p:spPr bwMode="auto">
          <a:xfrm>
            <a:off x="1730376" y="2173496"/>
            <a:ext cx="2724150" cy="2722563"/>
          </a:xfrm>
          <a:prstGeom prst="arc">
            <a:avLst>
              <a:gd name="adj1" fmla="val 13124794"/>
              <a:gd name="adj2" fmla="val 20775230"/>
            </a:avLst>
          </a:prstGeom>
          <a:ln w="307975">
            <a:solidFill>
              <a:srgbClr val="C2D7EC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6" name="Arc 45"/>
          <p:cNvSpPr/>
          <p:nvPr/>
        </p:nvSpPr>
        <p:spPr bwMode="auto">
          <a:xfrm rot="14400000">
            <a:off x="1731170" y="2172702"/>
            <a:ext cx="2722563" cy="2724150"/>
          </a:xfrm>
          <a:prstGeom prst="arc">
            <a:avLst>
              <a:gd name="adj1" fmla="val 13009644"/>
              <a:gd name="adj2" fmla="val 20438234"/>
            </a:avLst>
          </a:prstGeom>
          <a:ln w="307975">
            <a:solidFill>
              <a:srgbClr val="A18EBD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7" name="Isosceles Triangle 46"/>
          <p:cNvSpPr/>
          <p:nvPr/>
        </p:nvSpPr>
        <p:spPr bwMode="auto">
          <a:xfrm rot="9936452">
            <a:off x="3870327" y="2867234"/>
            <a:ext cx="1006475" cy="661987"/>
          </a:xfrm>
          <a:prstGeom prst="triangle">
            <a:avLst>
              <a:gd name="adj" fmla="val 48198"/>
            </a:avLst>
          </a:prstGeom>
          <a:solidFill>
            <a:srgbClr val="C2D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8" name="Isosceles Triangle 47"/>
          <p:cNvSpPr/>
          <p:nvPr/>
        </p:nvSpPr>
        <p:spPr bwMode="auto">
          <a:xfrm rot="2734381">
            <a:off x="1669258" y="2260015"/>
            <a:ext cx="1006475" cy="661987"/>
          </a:xfrm>
          <a:prstGeom prst="triangle">
            <a:avLst/>
          </a:prstGeom>
          <a:solidFill>
            <a:srgbClr val="A18E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9" name="Isosceles Triangle 48"/>
          <p:cNvSpPr/>
          <p:nvPr/>
        </p:nvSpPr>
        <p:spPr bwMode="auto">
          <a:xfrm rot="17179612">
            <a:off x="2239170" y="4466639"/>
            <a:ext cx="1006475" cy="661988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50" name="Round Same Side Corner Rectangle 49"/>
          <p:cNvSpPr/>
          <p:nvPr/>
        </p:nvSpPr>
        <p:spPr>
          <a:xfrm rot="10800000" flipH="1">
            <a:off x="5803902" y="1648033"/>
            <a:ext cx="66675" cy="6858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 defTabSz="584200"/>
            <a:endParaRPr lang="bg-BG" sz="16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Round Same Side Corner Rectangle 50"/>
          <p:cNvSpPr/>
          <p:nvPr/>
        </p:nvSpPr>
        <p:spPr>
          <a:xfrm rot="10800000" flipH="1">
            <a:off x="5800727" y="2676733"/>
            <a:ext cx="66675" cy="6858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 dirty="0">
              <a:cs typeface="+mn-ea"/>
              <a:sym typeface="+mn-lt"/>
            </a:endParaRPr>
          </a:p>
        </p:txBody>
      </p:sp>
      <p:sp>
        <p:nvSpPr>
          <p:cNvPr id="52" name="Round Same Side Corner Rectangle 51"/>
          <p:cNvSpPr/>
          <p:nvPr/>
        </p:nvSpPr>
        <p:spPr>
          <a:xfrm rot="10800000" flipH="1">
            <a:off x="5803902" y="3595895"/>
            <a:ext cx="66675" cy="6858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 defTabSz="584200"/>
            <a:endParaRPr lang="bg-BG" sz="16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5800727" y="4476958"/>
            <a:ext cx="6389687" cy="95885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900">
              <a:cs typeface="+mn-ea"/>
              <a:sym typeface="+mn-lt"/>
            </a:endParaRPr>
          </a:p>
        </p:txBody>
      </p:sp>
      <p:sp>
        <p:nvSpPr>
          <p:cNvPr id="57359" name="Subtitle 2"/>
          <p:cNvSpPr txBox="1"/>
          <p:nvPr/>
        </p:nvSpPr>
        <p:spPr bwMode="auto">
          <a:xfrm>
            <a:off x="5870577" y="1876634"/>
            <a:ext cx="3716337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ts val="17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57360" name="TextBox 46"/>
          <p:cNvSpPr txBox="1">
            <a:spLocks noChangeArrowheads="1"/>
          </p:cNvSpPr>
          <p:nvPr/>
        </p:nvSpPr>
        <p:spPr bwMode="auto">
          <a:xfrm>
            <a:off x="5875338" y="1606758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过程一</a:t>
            </a:r>
          </a:p>
        </p:txBody>
      </p:sp>
      <p:sp>
        <p:nvSpPr>
          <p:cNvPr id="57361" name="Subtitle 2"/>
          <p:cNvSpPr txBox="1"/>
          <p:nvPr/>
        </p:nvSpPr>
        <p:spPr bwMode="auto">
          <a:xfrm>
            <a:off x="5870577" y="2903745"/>
            <a:ext cx="3716337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just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57362" name="TextBox 46"/>
          <p:cNvSpPr txBox="1">
            <a:spLocks noChangeArrowheads="1"/>
          </p:cNvSpPr>
          <p:nvPr/>
        </p:nvSpPr>
        <p:spPr bwMode="auto">
          <a:xfrm>
            <a:off x="5875338" y="2633870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过程二</a:t>
            </a:r>
          </a:p>
        </p:txBody>
      </p:sp>
      <p:sp>
        <p:nvSpPr>
          <p:cNvPr id="57363" name="Subtitle 2"/>
          <p:cNvSpPr txBox="1"/>
          <p:nvPr/>
        </p:nvSpPr>
        <p:spPr bwMode="auto">
          <a:xfrm>
            <a:off x="5870577" y="3878470"/>
            <a:ext cx="3716337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just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57364" name="TextBox 46"/>
          <p:cNvSpPr txBox="1">
            <a:spLocks noChangeArrowheads="1"/>
          </p:cNvSpPr>
          <p:nvPr/>
        </p:nvSpPr>
        <p:spPr bwMode="auto">
          <a:xfrm>
            <a:off x="5875338" y="3608595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过程三</a:t>
            </a:r>
          </a:p>
        </p:txBody>
      </p:sp>
      <p:sp>
        <p:nvSpPr>
          <p:cNvPr id="57365" name="TextBox 30"/>
          <p:cNvSpPr txBox="1">
            <a:spLocks noChangeArrowheads="1"/>
          </p:cNvSpPr>
          <p:nvPr/>
        </p:nvSpPr>
        <p:spPr bwMode="auto">
          <a:xfrm>
            <a:off x="5927726" y="4705559"/>
            <a:ext cx="5334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50" rIns="121899" bIns="60950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3"/>
          <a:srcRect l="23953" t="38627" r="49943" b="42496"/>
          <a:stretch>
            <a:fillRect/>
          </a:stretch>
        </p:blipFill>
        <p:spPr>
          <a:xfrm>
            <a:off x="4620126" y="1649164"/>
            <a:ext cx="2743528" cy="1983956"/>
          </a:xfrm>
          <a:custGeom>
            <a:avLst/>
            <a:gdLst>
              <a:gd name="connsiteX0" fmla="*/ 1062317 w 3254188"/>
              <a:gd name="connsiteY0" fmla="*/ 0 h 2353235"/>
              <a:gd name="connsiteX1" fmla="*/ 3012141 w 3254188"/>
              <a:gd name="connsiteY1" fmla="*/ 1143000 h 2353235"/>
              <a:gd name="connsiteX2" fmla="*/ 3254188 w 3254188"/>
              <a:gd name="connsiteY2" fmla="*/ 1707776 h 2353235"/>
              <a:gd name="connsiteX3" fmla="*/ 3039035 w 3254188"/>
              <a:gd name="connsiteY3" fmla="*/ 2003611 h 2353235"/>
              <a:gd name="connsiteX4" fmla="*/ 2353235 w 3254188"/>
              <a:gd name="connsiteY4" fmla="*/ 2299447 h 2353235"/>
              <a:gd name="connsiteX5" fmla="*/ 887505 w 3254188"/>
              <a:gd name="connsiteY5" fmla="*/ 2353235 h 2353235"/>
              <a:gd name="connsiteX6" fmla="*/ 242047 w 3254188"/>
              <a:gd name="connsiteY6" fmla="*/ 1627094 h 2353235"/>
              <a:gd name="connsiteX7" fmla="*/ 0 w 3254188"/>
              <a:gd name="connsiteY7" fmla="*/ 618564 h 2353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54188" h="2353235">
                <a:moveTo>
                  <a:pt x="1062317" y="0"/>
                </a:moveTo>
                <a:lnTo>
                  <a:pt x="3012141" y="1143000"/>
                </a:lnTo>
                <a:lnTo>
                  <a:pt x="3254188" y="1707776"/>
                </a:lnTo>
                <a:lnTo>
                  <a:pt x="3039035" y="2003611"/>
                </a:lnTo>
                <a:lnTo>
                  <a:pt x="2353235" y="2299447"/>
                </a:lnTo>
                <a:lnTo>
                  <a:pt x="887505" y="2353235"/>
                </a:lnTo>
                <a:lnTo>
                  <a:pt x="242047" y="1627094"/>
                </a:lnTo>
                <a:lnTo>
                  <a:pt x="0" y="618564"/>
                </a:lnTo>
                <a:close/>
              </a:path>
            </a:pathLst>
          </a:cu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3208421" y="4562505"/>
            <a:ext cx="2053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A18EBD"/>
                </a:solidFill>
                <a:latin typeface="Impact" panose="020B0806030902050204" pitchFamily="34" charset="0"/>
                <a:ea typeface="Ebrima" panose="02000000000000000000" pitchFamily="2" charset="0"/>
                <a:cs typeface="Ebrima" panose="02000000000000000000" pitchFamily="2" charset="0"/>
              </a:rPr>
              <a:t>PART.03</a:t>
            </a:r>
            <a:endParaRPr lang="zh-CN" altLang="en-US" sz="3600" dirty="0">
              <a:solidFill>
                <a:srgbClr val="A18EBD"/>
              </a:solidFill>
              <a:latin typeface="Impact" panose="020B0806030902050204" pitchFamily="34" charset="0"/>
              <a:ea typeface="幼圆" panose="020105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4235116" y="4193173"/>
            <a:ext cx="4748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A18EBD"/>
                </a:solidFill>
                <a:latin typeface="+mj-lt"/>
                <a:ea typeface="幼圆" panose="02010509060101010101" pitchFamily="49" charset="-122"/>
              </a:rPr>
              <a:t>研究成果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22" name="文本框 21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sp>
        <p:nvSpPr>
          <p:cNvPr id="7" name="원형 4"/>
          <p:cNvSpPr/>
          <p:nvPr/>
        </p:nvSpPr>
        <p:spPr>
          <a:xfrm>
            <a:off x="2043576" y="2113448"/>
            <a:ext cx="1645826" cy="1645822"/>
          </a:xfrm>
          <a:prstGeom prst="pie">
            <a:avLst>
              <a:gd name="adj1" fmla="val 10766470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ko-KR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Freeform 16"/>
          <p:cNvSpPr/>
          <p:nvPr/>
        </p:nvSpPr>
        <p:spPr bwMode="auto">
          <a:xfrm>
            <a:off x="1479752" y="1532531"/>
            <a:ext cx="2610983" cy="2596799"/>
          </a:xfrm>
          <a:custGeom>
            <a:avLst/>
            <a:gdLst>
              <a:gd name="T0" fmla="*/ 1120 w 1244"/>
              <a:gd name="T1" fmla="*/ 304 h 1238"/>
              <a:gd name="T2" fmla="*/ 1175 w 1244"/>
              <a:gd name="T3" fmla="*/ 249 h 1238"/>
              <a:gd name="T4" fmla="*/ 1080 w 1244"/>
              <a:gd name="T5" fmla="*/ 154 h 1238"/>
              <a:gd name="T6" fmla="*/ 1025 w 1244"/>
              <a:gd name="T7" fmla="*/ 209 h 1238"/>
              <a:gd name="T8" fmla="*/ 752 w 1244"/>
              <a:gd name="T9" fmla="*/ 91 h 1238"/>
              <a:gd name="T10" fmla="*/ 752 w 1244"/>
              <a:gd name="T11" fmla="*/ 0 h 1238"/>
              <a:gd name="T12" fmla="*/ 583 w 1244"/>
              <a:gd name="T13" fmla="*/ 0 h 1238"/>
              <a:gd name="T14" fmla="*/ 583 w 1244"/>
              <a:gd name="T15" fmla="*/ 91 h 1238"/>
              <a:gd name="T16" fmla="*/ 176 w 1244"/>
              <a:gd name="T17" fmla="*/ 360 h 1238"/>
              <a:gd name="T18" fmla="*/ 257 w 1244"/>
              <a:gd name="T19" fmla="*/ 476 h 1238"/>
              <a:gd name="T20" fmla="*/ 667 w 1244"/>
              <a:gd name="T21" fmla="*/ 211 h 1238"/>
              <a:gd name="T22" fmla="*/ 1118 w 1244"/>
              <a:gd name="T23" fmla="*/ 661 h 1238"/>
              <a:gd name="T24" fmla="*/ 667 w 1244"/>
              <a:gd name="T25" fmla="*/ 1112 h 1238"/>
              <a:gd name="T26" fmla="*/ 217 w 1244"/>
              <a:gd name="T27" fmla="*/ 661 h 1238"/>
              <a:gd name="T28" fmla="*/ 219 w 1244"/>
              <a:gd name="T29" fmla="*/ 614 h 1238"/>
              <a:gd name="T30" fmla="*/ 314 w 1244"/>
              <a:gd name="T31" fmla="*/ 614 h 1238"/>
              <a:gd name="T32" fmla="*/ 242 w 1244"/>
              <a:gd name="T33" fmla="*/ 512 h 1238"/>
              <a:gd name="T34" fmla="*/ 243 w 1244"/>
              <a:gd name="T35" fmla="*/ 510 h 1238"/>
              <a:gd name="T36" fmla="*/ 159 w 1244"/>
              <a:gd name="T37" fmla="*/ 390 h 1238"/>
              <a:gd name="T38" fmla="*/ 158 w 1244"/>
              <a:gd name="T39" fmla="*/ 391 h 1238"/>
              <a:gd name="T40" fmla="*/ 157 w 1244"/>
              <a:gd name="T41" fmla="*/ 390 h 1238"/>
              <a:gd name="T42" fmla="*/ 0 w 1244"/>
              <a:gd name="T43" fmla="*/ 614 h 1238"/>
              <a:gd name="T44" fmla="*/ 93 w 1244"/>
              <a:gd name="T45" fmla="*/ 614 h 1238"/>
              <a:gd name="T46" fmla="*/ 91 w 1244"/>
              <a:gd name="T47" fmla="*/ 661 h 1238"/>
              <a:gd name="T48" fmla="*/ 667 w 1244"/>
              <a:gd name="T49" fmla="*/ 1238 h 1238"/>
              <a:gd name="T50" fmla="*/ 1244 w 1244"/>
              <a:gd name="T51" fmla="*/ 661 h 1238"/>
              <a:gd name="T52" fmla="*/ 1120 w 1244"/>
              <a:gd name="T53" fmla="*/ 304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44" h="1238">
                <a:moveTo>
                  <a:pt x="1120" y="304"/>
                </a:moveTo>
                <a:cubicBezTo>
                  <a:pt x="1175" y="249"/>
                  <a:pt x="1175" y="249"/>
                  <a:pt x="1175" y="249"/>
                </a:cubicBezTo>
                <a:cubicBezTo>
                  <a:pt x="1080" y="154"/>
                  <a:pt x="1080" y="154"/>
                  <a:pt x="1080" y="154"/>
                </a:cubicBezTo>
                <a:cubicBezTo>
                  <a:pt x="1025" y="209"/>
                  <a:pt x="1025" y="209"/>
                  <a:pt x="1025" y="209"/>
                </a:cubicBezTo>
                <a:cubicBezTo>
                  <a:pt x="947" y="147"/>
                  <a:pt x="854" y="106"/>
                  <a:pt x="752" y="91"/>
                </a:cubicBezTo>
                <a:cubicBezTo>
                  <a:pt x="752" y="0"/>
                  <a:pt x="752" y="0"/>
                  <a:pt x="752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91"/>
                  <a:pt x="583" y="91"/>
                  <a:pt x="583" y="91"/>
                </a:cubicBezTo>
                <a:cubicBezTo>
                  <a:pt x="411" y="116"/>
                  <a:pt x="263" y="218"/>
                  <a:pt x="176" y="360"/>
                </a:cubicBezTo>
                <a:cubicBezTo>
                  <a:pt x="257" y="476"/>
                  <a:pt x="257" y="476"/>
                  <a:pt x="257" y="476"/>
                </a:cubicBezTo>
                <a:cubicBezTo>
                  <a:pt x="327" y="319"/>
                  <a:pt x="485" y="211"/>
                  <a:pt x="667" y="211"/>
                </a:cubicBezTo>
                <a:cubicBezTo>
                  <a:pt x="916" y="211"/>
                  <a:pt x="1118" y="412"/>
                  <a:pt x="1118" y="661"/>
                </a:cubicBezTo>
                <a:cubicBezTo>
                  <a:pt x="1118" y="910"/>
                  <a:pt x="916" y="1112"/>
                  <a:pt x="667" y="1112"/>
                </a:cubicBezTo>
                <a:cubicBezTo>
                  <a:pt x="419" y="1112"/>
                  <a:pt x="217" y="910"/>
                  <a:pt x="217" y="661"/>
                </a:cubicBezTo>
                <a:cubicBezTo>
                  <a:pt x="217" y="645"/>
                  <a:pt x="218" y="630"/>
                  <a:pt x="219" y="614"/>
                </a:cubicBezTo>
                <a:cubicBezTo>
                  <a:pt x="314" y="614"/>
                  <a:pt x="314" y="614"/>
                  <a:pt x="314" y="614"/>
                </a:cubicBezTo>
                <a:cubicBezTo>
                  <a:pt x="242" y="512"/>
                  <a:pt x="242" y="512"/>
                  <a:pt x="242" y="512"/>
                </a:cubicBezTo>
                <a:cubicBezTo>
                  <a:pt x="243" y="511"/>
                  <a:pt x="243" y="511"/>
                  <a:pt x="243" y="510"/>
                </a:cubicBezTo>
                <a:cubicBezTo>
                  <a:pt x="159" y="390"/>
                  <a:pt x="159" y="390"/>
                  <a:pt x="159" y="390"/>
                </a:cubicBezTo>
                <a:cubicBezTo>
                  <a:pt x="158" y="390"/>
                  <a:pt x="158" y="391"/>
                  <a:pt x="158" y="391"/>
                </a:cubicBezTo>
                <a:cubicBezTo>
                  <a:pt x="157" y="390"/>
                  <a:pt x="157" y="390"/>
                  <a:pt x="157" y="390"/>
                </a:cubicBezTo>
                <a:cubicBezTo>
                  <a:pt x="0" y="614"/>
                  <a:pt x="0" y="614"/>
                  <a:pt x="0" y="614"/>
                </a:cubicBezTo>
                <a:cubicBezTo>
                  <a:pt x="93" y="614"/>
                  <a:pt x="93" y="614"/>
                  <a:pt x="93" y="614"/>
                </a:cubicBezTo>
                <a:cubicBezTo>
                  <a:pt x="91" y="630"/>
                  <a:pt x="91" y="645"/>
                  <a:pt x="91" y="661"/>
                </a:cubicBezTo>
                <a:cubicBezTo>
                  <a:pt x="91" y="980"/>
                  <a:pt x="349" y="1238"/>
                  <a:pt x="667" y="1238"/>
                </a:cubicBezTo>
                <a:cubicBezTo>
                  <a:pt x="986" y="1238"/>
                  <a:pt x="1244" y="980"/>
                  <a:pt x="1244" y="661"/>
                </a:cubicBezTo>
                <a:cubicBezTo>
                  <a:pt x="1244" y="526"/>
                  <a:pt x="1198" y="402"/>
                  <a:pt x="1120" y="304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>
              <a:lnSpc>
                <a:spcPct val="90000"/>
              </a:lnSpc>
            </a:pPr>
            <a:endParaRPr lang="ko-KR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2259276" y="2509682"/>
            <a:ext cx="1430125" cy="86939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spcAft>
                <a:spcPts val="300"/>
              </a:spcAft>
            </a:pPr>
            <a:r>
              <a:rPr lang="nb-NO" sz="5400" dirty="0">
                <a:cs typeface="+mn-ea"/>
                <a:sym typeface="+mn-lt"/>
              </a:rPr>
              <a:t>25</a:t>
            </a:r>
            <a:r>
              <a:rPr lang="nb-NO" sz="4400" dirty="0">
                <a:cs typeface="+mn-ea"/>
                <a:sym typeface="+mn-lt"/>
              </a:rPr>
              <a:t>%</a:t>
            </a:r>
            <a:endParaRPr lang="en-US" sz="4400" dirty="0">
              <a:cs typeface="+mn-ea"/>
              <a:sym typeface="+mn-lt"/>
            </a:endParaRPr>
          </a:p>
        </p:txBody>
      </p:sp>
      <p:sp>
        <p:nvSpPr>
          <p:cNvPr id="11" name="원형 4"/>
          <p:cNvSpPr/>
          <p:nvPr/>
        </p:nvSpPr>
        <p:spPr>
          <a:xfrm>
            <a:off x="5284081" y="2121469"/>
            <a:ext cx="1645826" cy="1645822"/>
          </a:xfrm>
          <a:prstGeom prst="pie">
            <a:avLst>
              <a:gd name="adj1" fmla="val 10766470"/>
              <a:gd name="adj2" fmla="val 20396907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ko-KR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4712236" y="1532531"/>
            <a:ext cx="2610983" cy="2596799"/>
          </a:xfrm>
          <a:custGeom>
            <a:avLst/>
            <a:gdLst>
              <a:gd name="T0" fmla="*/ 1120 w 1244"/>
              <a:gd name="T1" fmla="*/ 304 h 1238"/>
              <a:gd name="T2" fmla="*/ 1175 w 1244"/>
              <a:gd name="T3" fmla="*/ 249 h 1238"/>
              <a:gd name="T4" fmla="*/ 1080 w 1244"/>
              <a:gd name="T5" fmla="*/ 154 h 1238"/>
              <a:gd name="T6" fmla="*/ 1025 w 1244"/>
              <a:gd name="T7" fmla="*/ 209 h 1238"/>
              <a:gd name="T8" fmla="*/ 752 w 1244"/>
              <a:gd name="T9" fmla="*/ 91 h 1238"/>
              <a:gd name="T10" fmla="*/ 752 w 1244"/>
              <a:gd name="T11" fmla="*/ 0 h 1238"/>
              <a:gd name="T12" fmla="*/ 583 w 1244"/>
              <a:gd name="T13" fmla="*/ 0 h 1238"/>
              <a:gd name="T14" fmla="*/ 583 w 1244"/>
              <a:gd name="T15" fmla="*/ 91 h 1238"/>
              <a:gd name="T16" fmla="*/ 176 w 1244"/>
              <a:gd name="T17" fmla="*/ 360 h 1238"/>
              <a:gd name="T18" fmla="*/ 257 w 1244"/>
              <a:gd name="T19" fmla="*/ 476 h 1238"/>
              <a:gd name="T20" fmla="*/ 667 w 1244"/>
              <a:gd name="T21" fmla="*/ 211 h 1238"/>
              <a:gd name="T22" fmla="*/ 1118 w 1244"/>
              <a:gd name="T23" fmla="*/ 661 h 1238"/>
              <a:gd name="T24" fmla="*/ 667 w 1244"/>
              <a:gd name="T25" fmla="*/ 1112 h 1238"/>
              <a:gd name="T26" fmla="*/ 217 w 1244"/>
              <a:gd name="T27" fmla="*/ 661 h 1238"/>
              <a:gd name="T28" fmla="*/ 219 w 1244"/>
              <a:gd name="T29" fmla="*/ 614 h 1238"/>
              <a:gd name="T30" fmla="*/ 314 w 1244"/>
              <a:gd name="T31" fmla="*/ 614 h 1238"/>
              <a:gd name="T32" fmla="*/ 242 w 1244"/>
              <a:gd name="T33" fmla="*/ 512 h 1238"/>
              <a:gd name="T34" fmla="*/ 243 w 1244"/>
              <a:gd name="T35" fmla="*/ 510 h 1238"/>
              <a:gd name="T36" fmla="*/ 159 w 1244"/>
              <a:gd name="T37" fmla="*/ 390 h 1238"/>
              <a:gd name="T38" fmla="*/ 158 w 1244"/>
              <a:gd name="T39" fmla="*/ 391 h 1238"/>
              <a:gd name="T40" fmla="*/ 157 w 1244"/>
              <a:gd name="T41" fmla="*/ 390 h 1238"/>
              <a:gd name="T42" fmla="*/ 0 w 1244"/>
              <a:gd name="T43" fmla="*/ 614 h 1238"/>
              <a:gd name="T44" fmla="*/ 93 w 1244"/>
              <a:gd name="T45" fmla="*/ 614 h 1238"/>
              <a:gd name="T46" fmla="*/ 91 w 1244"/>
              <a:gd name="T47" fmla="*/ 661 h 1238"/>
              <a:gd name="T48" fmla="*/ 667 w 1244"/>
              <a:gd name="T49" fmla="*/ 1238 h 1238"/>
              <a:gd name="T50" fmla="*/ 1244 w 1244"/>
              <a:gd name="T51" fmla="*/ 661 h 1238"/>
              <a:gd name="T52" fmla="*/ 1120 w 1244"/>
              <a:gd name="T53" fmla="*/ 304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44" h="1238">
                <a:moveTo>
                  <a:pt x="1120" y="304"/>
                </a:moveTo>
                <a:cubicBezTo>
                  <a:pt x="1175" y="249"/>
                  <a:pt x="1175" y="249"/>
                  <a:pt x="1175" y="249"/>
                </a:cubicBezTo>
                <a:cubicBezTo>
                  <a:pt x="1080" y="154"/>
                  <a:pt x="1080" y="154"/>
                  <a:pt x="1080" y="154"/>
                </a:cubicBezTo>
                <a:cubicBezTo>
                  <a:pt x="1025" y="209"/>
                  <a:pt x="1025" y="209"/>
                  <a:pt x="1025" y="209"/>
                </a:cubicBezTo>
                <a:cubicBezTo>
                  <a:pt x="947" y="147"/>
                  <a:pt x="854" y="106"/>
                  <a:pt x="752" y="91"/>
                </a:cubicBezTo>
                <a:cubicBezTo>
                  <a:pt x="752" y="0"/>
                  <a:pt x="752" y="0"/>
                  <a:pt x="752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91"/>
                  <a:pt x="583" y="91"/>
                  <a:pt x="583" y="91"/>
                </a:cubicBezTo>
                <a:cubicBezTo>
                  <a:pt x="411" y="116"/>
                  <a:pt x="263" y="218"/>
                  <a:pt x="176" y="360"/>
                </a:cubicBezTo>
                <a:cubicBezTo>
                  <a:pt x="257" y="476"/>
                  <a:pt x="257" y="476"/>
                  <a:pt x="257" y="476"/>
                </a:cubicBezTo>
                <a:cubicBezTo>
                  <a:pt x="327" y="319"/>
                  <a:pt x="485" y="211"/>
                  <a:pt x="667" y="211"/>
                </a:cubicBezTo>
                <a:cubicBezTo>
                  <a:pt x="916" y="211"/>
                  <a:pt x="1118" y="412"/>
                  <a:pt x="1118" y="661"/>
                </a:cubicBezTo>
                <a:cubicBezTo>
                  <a:pt x="1118" y="910"/>
                  <a:pt x="916" y="1112"/>
                  <a:pt x="667" y="1112"/>
                </a:cubicBezTo>
                <a:cubicBezTo>
                  <a:pt x="419" y="1112"/>
                  <a:pt x="217" y="910"/>
                  <a:pt x="217" y="661"/>
                </a:cubicBezTo>
                <a:cubicBezTo>
                  <a:pt x="217" y="645"/>
                  <a:pt x="218" y="630"/>
                  <a:pt x="219" y="614"/>
                </a:cubicBezTo>
                <a:cubicBezTo>
                  <a:pt x="314" y="614"/>
                  <a:pt x="314" y="614"/>
                  <a:pt x="314" y="614"/>
                </a:cubicBezTo>
                <a:cubicBezTo>
                  <a:pt x="242" y="512"/>
                  <a:pt x="242" y="512"/>
                  <a:pt x="242" y="512"/>
                </a:cubicBezTo>
                <a:cubicBezTo>
                  <a:pt x="243" y="511"/>
                  <a:pt x="243" y="511"/>
                  <a:pt x="243" y="510"/>
                </a:cubicBezTo>
                <a:cubicBezTo>
                  <a:pt x="159" y="390"/>
                  <a:pt x="159" y="390"/>
                  <a:pt x="159" y="390"/>
                </a:cubicBezTo>
                <a:cubicBezTo>
                  <a:pt x="158" y="390"/>
                  <a:pt x="158" y="391"/>
                  <a:pt x="158" y="391"/>
                </a:cubicBezTo>
                <a:cubicBezTo>
                  <a:pt x="157" y="390"/>
                  <a:pt x="157" y="390"/>
                  <a:pt x="157" y="390"/>
                </a:cubicBezTo>
                <a:cubicBezTo>
                  <a:pt x="0" y="614"/>
                  <a:pt x="0" y="614"/>
                  <a:pt x="0" y="614"/>
                </a:cubicBezTo>
                <a:cubicBezTo>
                  <a:pt x="93" y="614"/>
                  <a:pt x="93" y="614"/>
                  <a:pt x="93" y="614"/>
                </a:cubicBezTo>
                <a:cubicBezTo>
                  <a:pt x="91" y="630"/>
                  <a:pt x="91" y="645"/>
                  <a:pt x="91" y="661"/>
                </a:cubicBezTo>
                <a:cubicBezTo>
                  <a:pt x="91" y="980"/>
                  <a:pt x="349" y="1238"/>
                  <a:pt x="667" y="1238"/>
                </a:cubicBezTo>
                <a:cubicBezTo>
                  <a:pt x="986" y="1238"/>
                  <a:pt x="1244" y="980"/>
                  <a:pt x="1244" y="661"/>
                </a:cubicBezTo>
                <a:cubicBezTo>
                  <a:pt x="1244" y="526"/>
                  <a:pt x="1198" y="402"/>
                  <a:pt x="1120" y="304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>
              <a:lnSpc>
                <a:spcPct val="90000"/>
              </a:lnSpc>
            </a:pPr>
            <a:endParaRPr lang="ko-KR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5491761" y="2509682"/>
            <a:ext cx="1438146" cy="86939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lvl="0" algn="ctr">
              <a:spcAft>
                <a:spcPts val="300"/>
              </a:spcAft>
              <a:defRPr sz="5400">
                <a:cs typeface="+mn-ea"/>
              </a:defRPr>
            </a:lvl1pPr>
          </a:lstStyle>
          <a:p>
            <a:r>
              <a:rPr lang="nb-NO" dirty="0">
                <a:sym typeface="+mn-lt"/>
              </a:rPr>
              <a:t>43%</a:t>
            </a:r>
            <a:endParaRPr lang="en-US" dirty="0">
              <a:sym typeface="+mn-lt"/>
            </a:endParaRPr>
          </a:p>
        </p:txBody>
      </p:sp>
      <p:sp>
        <p:nvSpPr>
          <p:cNvPr id="15" name="원형 4"/>
          <p:cNvSpPr/>
          <p:nvPr/>
        </p:nvSpPr>
        <p:spPr>
          <a:xfrm>
            <a:off x="8468441" y="2089384"/>
            <a:ext cx="1645826" cy="1645822"/>
          </a:xfrm>
          <a:prstGeom prst="pie">
            <a:avLst>
              <a:gd name="adj1" fmla="val 10766470"/>
              <a:gd name="adj2" fmla="val 6709358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ko-KR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Freeform 16"/>
          <p:cNvSpPr/>
          <p:nvPr/>
        </p:nvSpPr>
        <p:spPr bwMode="auto">
          <a:xfrm>
            <a:off x="7872531" y="1532531"/>
            <a:ext cx="2610983" cy="2596799"/>
          </a:xfrm>
          <a:custGeom>
            <a:avLst/>
            <a:gdLst>
              <a:gd name="T0" fmla="*/ 1120 w 1244"/>
              <a:gd name="T1" fmla="*/ 304 h 1238"/>
              <a:gd name="T2" fmla="*/ 1175 w 1244"/>
              <a:gd name="T3" fmla="*/ 249 h 1238"/>
              <a:gd name="T4" fmla="*/ 1080 w 1244"/>
              <a:gd name="T5" fmla="*/ 154 h 1238"/>
              <a:gd name="T6" fmla="*/ 1025 w 1244"/>
              <a:gd name="T7" fmla="*/ 209 h 1238"/>
              <a:gd name="T8" fmla="*/ 752 w 1244"/>
              <a:gd name="T9" fmla="*/ 91 h 1238"/>
              <a:gd name="T10" fmla="*/ 752 w 1244"/>
              <a:gd name="T11" fmla="*/ 0 h 1238"/>
              <a:gd name="T12" fmla="*/ 583 w 1244"/>
              <a:gd name="T13" fmla="*/ 0 h 1238"/>
              <a:gd name="T14" fmla="*/ 583 w 1244"/>
              <a:gd name="T15" fmla="*/ 91 h 1238"/>
              <a:gd name="T16" fmla="*/ 176 w 1244"/>
              <a:gd name="T17" fmla="*/ 360 h 1238"/>
              <a:gd name="T18" fmla="*/ 257 w 1244"/>
              <a:gd name="T19" fmla="*/ 476 h 1238"/>
              <a:gd name="T20" fmla="*/ 667 w 1244"/>
              <a:gd name="T21" fmla="*/ 211 h 1238"/>
              <a:gd name="T22" fmla="*/ 1118 w 1244"/>
              <a:gd name="T23" fmla="*/ 661 h 1238"/>
              <a:gd name="T24" fmla="*/ 667 w 1244"/>
              <a:gd name="T25" fmla="*/ 1112 h 1238"/>
              <a:gd name="T26" fmla="*/ 217 w 1244"/>
              <a:gd name="T27" fmla="*/ 661 h 1238"/>
              <a:gd name="T28" fmla="*/ 219 w 1244"/>
              <a:gd name="T29" fmla="*/ 614 h 1238"/>
              <a:gd name="T30" fmla="*/ 314 w 1244"/>
              <a:gd name="T31" fmla="*/ 614 h 1238"/>
              <a:gd name="T32" fmla="*/ 242 w 1244"/>
              <a:gd name="T33" fmla="*/ 512 h 1238"/>
              <a:gd name="T34" fmla="*/ 243 w 1244"/>
              <a:gd name="T35" fmla="*/ 510 h 1238"/>
              <a:gd name="T36" fmla="*/ 159 w 1244"/>
              <a:gd name="T37" fmla="*/ 390 h 1238"/>
              <a:gd name="T38" fmla="*/ 158 w 1244"/>
              <a:gd name="T39" fmla="*/ 391 h 1238"/>
              <a:gd name="T40" fmla="*/ 157 w 1244"/>
              <a:gd name="T41" fmla="*/ 390 h 1238"/>
              <a:gd name="T42" fmla="*/ 0 w 1244"/>
              <a:gd name="T43" fmla="*/ 614 h 1238"/>
              <a:gd name="T44" fmla="*/ 93 w 1244"/>
              <a:gd name="T45" fmla="*/ 614 h 1238"/>
              <a:gd name="T46" fmla="*/ 91 w 1244"/>
              <a:gd name="T47" fmla="*/ 661 h 1238"/>
              <a:gd name="T48" fmla="*/ 667 w 1244"/>
              <a:gd name="T49" fmla="*/ 1238 h 1238"/>
              <a:gd name="T50" fmla="*/ 1244 w 1244"/>
              <a:gd name="T51" fmla="*/ 661 h 1238"/>
              <a:gd name="T52" fmla="*/ 1120 w 1244"/>
              <a:gd name="T53" fmla="*/ 304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44" h="1238">
                <a:moveTo>
                  <a:pt x="1120" y="304"/>
                </a:moveTo>
                <a:cubicBezTo>
                  <a:pt x="1175" y="249"/>
                  <a:pt x="1175" y="249"/>
                  <a:pt x="1175" y="249"/>
                </a:cubicBezTo>
                <a:cubicBezTo>
                  <a:pt x="1080" y="154"/>
                  <a:pt x="1080" y="154"/>
                  <a:pt x="1080" y="154"/>
                </a:cubicBezTo>
                <a:cubicBezTo>
                  <a:pt x="1025" y="209"/>
                  <a:pt x="1025" y="209"/>
                  <a:pt x="1025" y="209"/>
                </a:cubicBezTo>
                <a:cubicBezTo>
                  <a:pt x="947" y="147"/>
                  <a:pt x="854" y="106"/>
                  <a:pt x="752" y="91"/>
                </a:cubicBezTo>
                <a:cubicBezTo>
                  <a:pt x="752" y="0"/>
                  <a:pt x="752" y="0"/>
                  <a:pt x="752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91"/>
                  <a:pt x="583" y="91"/>
                  <a:pt x="583" y="91"/>
                </a:cubicBezTo>
                <a:cubicBezTo>
                  <a:pt x="411" y="116"/>
                  <a:pt x="263" y="218"/>
                  <a:pt x="176" y="360"/>
                </a:cubicBezTo>
                <a:cubicBezTo>
                  <a:pt x="257" y="476"/>
                  <a:pt x="257" y="476"/>
                  <a:pt x="257" y="476"/>
                </a:cubicBezTo>
                <a:cubicBezTo>
                  <a:pt x="327" y="319"/>
                  <a:pt x="485" y="211"/>
                  <a:pt x="667" y="211"/>
                </a:cubicBezTo>
                <a:cubicBezTo>
                  <a:pt x="916" y="211"/>
                  <a:pt x="1118" y="412"/>
                  <a:pt x="1118" y="661"/>
                </a:cubicBezTo>
                <a:cubicBezTo>
                  <a:pt x="1118" y="910"/>
                  <a:pt x="916" y="1112"/>
                  <a:pt x="667" y="1112"/>
                </a:cubicBezTo>
                <a:cubicBezTo>
                  <a:pt x="419" y="1112"/>
                  <a:pt x="217" y="910"/>
                  <a:pt x="217" y="661"/>
                </a:cubicBezTo>
                <a:cubicBezTo>
                  <a:pt x="217" y="645"/>
                  <a:pt x="218" y="630"/>
                  <a:pt x="219" y="614"/>
                </a:cubicBezTo>
                <a:cubicBezTo>
                  <a:pt x="314" y="614"/>
                  <a:pt x="314" y="614"/>
                  <a:pt x="314" y="614"/>
                </a:cubicBezTo>
                <a:cubicBezTo>
                  <a:pt x="242" y="512"/>
                  <a:pt x="242" y="512"/>
                  <a:pt x="242" y="512"/>
                </a:cubicBezTo>
                <a:cubicBezTo>
                  <a:pt x="243" y="511"/>
                  <a:pt x="243" y="511"/>
                  <a:pt x="243" y="510"/>
                </a:cubicBezTo>
                <a:cubicBezTo>
                  <a:pt x="159" y="390"/>
                  <a:pt x="159" y="390"/>
                  <a:pt x="159" y="390"/>
                </a:cubicBezTo>
                <a:cubicBezTo>
                  <a:pt x="158" y="390"/>
                  <a:pt x="158" y="391"/>
                  <a:pt x="158" y="391"/>
                </a:cubicBezTo>
                <a:cubicBezTo>
                  <a:pt x="157" y="390"/>
                  <a:pt x="157" y="390"/>
                  <a:pt x="157" y="390"/>
                </a:cubicBezTo>
                <a:cubicBezTo>
                  <a:pt x="0" y="614"/>
                  <a:pt x="0" y="614"/>
                  <a:pt x="0" y="614"/>
                </a:cubicBezTo>
                <a:cubicBezTo>
                  <a:pt x="93" y="614"/>
                  <a:pt x="93" y="614"/>
                  <a:pt x="93" y="614"/>
                </a:cubicBezTo>
                <a:cubicBezTo>
                  <a:pt x="91" y="630"/>
                  <a:pt x="91" y="645"/>
                  <a:pt x="91" y="661"/>
                </a:cubicBezTo>
                <a:cubicBezTo>
                  <a:pt x="91" y="980"/>
                  <a:pt x="349" y="1238"/>
                  <a:pt x="667" y="1238"/>
                </a:cubicBezTo>
                <a:cubicBezTo>
                  <a:pt x="986" y="1238"/>
                  <a:pt x="1244" y="980"/>
                  <a:pt x="1244" y="661"/>
                </a:cubicBezTo>
                <a:cubicBezTo>
                  <a:pt x="1244" y="526"/>
                  <a:pt x="1198" y="402"/>
                  <a:pt x="1120" y="304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>
              <a:lnSpc>
                <a:spcPct val="90000"/>
              </a:lnSpc>
            </a:pPr>
            <a:endParaRPr lang="ko-KR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8652055" y="2509682"/>
            <a:ext cx="1462212" cy="86939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lvl="0" algn="ctr">
              <a:spcAft>
                <a:spcPts val="300"/>
              </a:spcAft>
              <a:defRPr sz="5400">
                <a:cs typeface="+mn-ea"/>
              </a:defRPr>
            </a:lvl1pPr>
          </a:lstStyle>
          <a:p>
            <a:r>
              <a:rPr lang="nb-NO" dirty="0">
                <a:sym typeface="+mn-lt"/>
              </a:rPr>
              <a:t>79%</a:t>
            </a:r>
            <a:endParaRPr lang="en-US" dirty="0">
              <a:sym typeface="+mn-lt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1713616" y="5185186"/>
            <a:ext cx="2512262" cy="521347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本模版所有图形线条及其相应素材均可自由编辑、改色。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46964" y="4681656"/>
            <a:ext cx="2045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80"/>
              </a:lnSpc>
              <a:spcBef>
                <a:spcPts val="2200"/>
              </a:spcBef>
              <a:def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数据一</a:t>
            </a:r>
            <a:endParaRPr lang="en-US" altLang="zh-CN" dirty="0">
              <a:sym typeface="+mn-lt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4933066" y="5185186"/>
            <a:ext cx="2512262" cy="521347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本模版所有图形线条及其相应素材均可自由编辑、改色。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66414" y="4681656"/>
            <a:ext cx="2045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80"/>
              </a:lnSpc>
              <a:spcBef>
                <a:spcPts val="2200"/>
              </a:spcBef>
              <a:def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数据二</a:t>
            </a:r>
            <a:endParaRPr lang="en-US" altLang="zh-CN" dirty="0">
              <a:sym typeface="+mn-lt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8152516" y="5185186"/>
            <a:ext cx="2512262" cy="521347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本模版所有图形线条及其相应素材均可自由编辑、改色。</a:t>
            </a:r>
            <a:endParaRPr 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85864" y="4681656"/>
            <a:ext cx="2045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  <a:spcBef>
                <a:spcPts val="22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数据三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32" name="文本框 31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sp>
        <p:nvSpPr>
          <p:cNvPr id="6" name="Pentagon 7"/>
          <p:cNvSpPr/>
          <p:nvPr/>
        </p:nvSpPr>
        <p:spPr>
          <a:xfrm rot="16200000">
            <a:off x="6552616" y="3157450"/>
            <a:ext cx="3954380" cy="91206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Pentagon 8"/>
          <p:cNvSpPr/>
          <p:nvPr/>
        </p:nvSpPr>
        <p:spPr>
          <a:xfrm rot="16200000">
            <a:off x="6881830" y="2566730"/>
            <a:ext cx="5038580" cy="912063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Pentagon 9"/>
          <p:cNvSpPr/>
          <p:nvPr/>
        </p:nvSpPr>
        <p:spPr>
          <a:xfrm rot="16200000">
            <a:off x="8068606" y="2900778"/>
            <a:ext cx="4467724" cy="91206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Pentagon 10"/>
          <p:cNvSpPr/>
          <p:nvPr/>
        </p:nvSpPr>
        <p:spPr>
          <a:xfrm rot="16200000">
            <a:off x="6030661" y="3526420"/>
            <a:ext cx="3216441" cy="912063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Manual Input 10"/>
          <p:cNvSpPr/>
          <p:nvPr/>
        </p:nvSpPr>
        <p:spPr>
          <a:xfrm rot="16200000" flipH="1">
            <a:off x="7177804" y="3794133"/>
            <a:ext cx="349250" cy="324382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18 w 10000"/>
              <a:gd name="connsiteY0-2" fmla="*/ 4474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18 w 10000"/>
              <a:gd name="connsiteY4-10" fmla="*/ 447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18" y="4474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18" y="447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Manual Input 10"/>
          <p:cNvSpPr/>
          <p:nvPr/>
        </p:nvSpPr>
        <p:spPr>
          <a:xfrm rot="16200000" flipH="1">
            <a:off x="7974179" y="4619767"/>
            <a:ext cx="349251" cy="159256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18 w 10000"/>
              <a:gd name="connsiteY0-2" fmla="*/ 4474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18 w 10000"/>
              <a:gd name="connsiteY4-10" fmla="*/ 447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18" y="4474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18" y="447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Manual Input 10"/>
          <p:cNvSpPr/>
          <p:nvPr/>
        </p:nvSpPr>
        <p:spPr>
          <a:xfrm rot="16200000" flipH="1" flipV="1">
            <a:off x="10407185" y="3794134"/>
            <a:ext cx="349251" cy="324382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18 w 10000"/>
              <a:gd name="connsiteY0-2" fmla="*/ 4474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18 w 10000"/>
              <a:gd name="connsiteY4-10" fmla="*/ 447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18" y="4474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18" y="447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Manual Input 10"/>
          <p:cNvSpPr/>
          <p:nvPr/>
        </p:nvSpPr>
        <p:spPr>
          <a:xfrm rot="16200000" flipH="1" flipV="1">
            <a:off x="9585565" y="4615754"/>
            <a:ext cx="349250" cy="160058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18 w 10000"/>
              <a:gd name="connsiteY0-2" fmla="*/ 4474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18 w 10000"/>
              <a:gd name="connsiteY4-10" fmla="*/ 447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18" y="4474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18" y="447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Rectangle 24"/>
          <p:cNvSpPr/>
          <p:nvPr/>
        </p:nvSpPr>
        <p:spPr>
          <a:xfrm>
            <a:off x="5730514" y="5590672"/>
            <a:ext cx="1607377" cy="12673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8" name="Rectangle 25"/>
          <p:cNvSpPr/>
          <p:nvPr/>
        </p:nvSpPr>
        <p:spPr>
          <a:xfrm>
            <a:off x="7337801" y="5590672"/>
            <a:ext cx="1622095" cy="12673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Rectangle 26"/>
          <p:cNvSpPr/>
          <p:nvPr/>
        </p:nvSpPr>
        <p:spPr>
          <a:xfrm>
            <a:off x="8945087" y="5590672"/>
            <a:ext cx="1622095" cy="12673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Rectangle 27"/>
          <p:cNvSpPr/>
          <p:nvPr/>
        </p:nvSpPr>
        <p:spPr>
          <a:xfrm>
            <a:off x="10560482" y="5590672"/>
            <a:ext cx="1622095" cy="12673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Rectangle 28"/>
          <p:cNvSpPr/>
          <p:nvPr/>
        </p:nvSpPr>
        <p:spPr>
          <a:xfrm>
            <a:off x="7158482" y="2795337"/>
            <a:ext cx="1214621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42%</a:t>
            </a:r>
          </a:p>
        </p:txBody>
      </p:sp>
      <p:sp>
        <p:nvSpPr>
          <p:cNvPr id="22" name="Rectangle 29"/>
          <p:cNvSpPr/>
          <p:nvPr/>
        </p:nvSpPr>
        <p:spPr>
          <a:xfrm>
            <a:off x="8073774" y="2061564"/>
            <a:ext cx="1214621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51%</a:t>
            </a:r>
          </a:p>
        </p:txBody>
      </p:sp>
      <p:sp>
        <p:nvSpPr>
          <p:cNvPr id="23" name="Rectangle 30"/>
          <p:cNvSpPr/>
          <p:nvPr/>
        </p:nvSpPr>
        <p:spPr>
          <a:xfrm>
            <a:off x="8959896" y="928555"/>
            <a:ext cx="1214621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78%</a:t>
            </a:r>
          </a:p>
        </p:txBody>
      </p:sp>
      <p:sp>
        <p:nvSpPr>
          <p:cNvPr id="24" name="Rectangle 31"/>
          <p:cNvSpPr/>
          <p:nvPr/>
        </p:nvSpPr>
        <p:spPr>
          <a:xfrm>
            <a:off x="9884041" y="1535503"/>
            <a:ext cx="1214621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67%</a:t>
            </a:r>
          </a:p>
        </p:txBody>
      </p:sp>
      <p:sp>
        <p:nvSpPr>
          <p:cNvPr id="31" name="矩形 30"/>
          <p:cNvSpPr/>
          <p:nvPr/>
        </p:nvSpPr>
        <p:spPr>
          <a:xfrm>
            <a:off x="1149903" y="2408405"/>
            <a:ext cx="4123124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74917" y="6003880"/>
            <a:ext cx="1364372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数据一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49903" y="4244609"/>
            <a:ext cx="4123124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475502" y="6003880"/>
            <a:ext cx="1364372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数据二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076087" y="6003880"/>
            <a:ext cx="1364372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数据三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676672" y="6003880"/>
            <a:ext cx="1364372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数据四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9903" y="2016374"/>
            <a:ext cx="412312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单击此处编辑您要的内容</a:t>
            </a:r>
            <a:endParaRPr lang="en-US" altLang="zh-CN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49903" y="3856143"/>
            <a:ext cx="412312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单击此处编辑您要的内容</a:t>
            </a:r>
            <a:endParaRPr lang="en-US" altLang="zh-CN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23" name="文本框 22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sp>
        <p:nvSpPr>
          <p:cNvPr id="3" name="AutoShape 11"/>
          <p:cNvSpPr/>
          <p:nvPr/>
        </p:nvSpPr>
        <p:spPr bwMode="auto">
          <a:xfrm>
            <a:off x="1709794" y="3609181"/>
            <a:ext cx="3144837" cy="1570038"/>
          </a:xfrm>
          <a:custGeom>
            <a:avLst/>
            <a:gdLst>
              <a:gd name="T0" fmla="*/ 887056 w 21600"/>
              <a:gd name="T1" fmla="*/ 442646 h 21600"/>
              <a:gd name="T2" fmla="*/ 887056 w 21600"/>
              <a:gd name="T3" fmla="*/ 442646 h 21600"/>
              <a:gd name="T4" fmla="*/ 887056 w 21600"/>
              <a:gd name="T5" fmla="*/ 442646 h 21600"/>
              <a:gd name="T6" fmla="*/ 887056 w 21600"/>
              <a:gd name="T7" fmla="*/ 442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966" y="0"/>
                </a:moveTo>
                <a:lnTo>
                  <a:pt x="1619" y="13212"/>
                </a:lnTo>
                <a:lnTo>
                  <a:pt x="0" y="21600"/>
                </a:lnTo>
                <a:lnTo>
                  <a:pt x="21600" y="8329"/>
                </a:lnTo>
                <a:lnTo>
                  <a:pt x="1996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/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AutoShape 12"/>
          <p:cNvSpPr/>
          <p:nvPr/>
        </p:nvSpPr>
        <p:spPr bwMode="auto">
          <a:xfrm>
            <a:off x="2086031" y="2647156"/>
            <a:ext cx="2395538" cy="1568450"/>
          </a:xfrm>
          <a:custGeom>
            <a:avLst/>
            <a:gdLst>
              <a:gd name="T0" fmla="*/ 675741 w 21600"/>
              <a:gd name="T1" fmla="*/ 442057 h 21600"/>
              <a:gd name="T2" fmla="*/ 675741 w 21600"/>
              <a:gd name="T3" fmla="*/ 442057 h 21600"/>
              <a:gd name="T4" fmla="*/ 675741 w 21600"/>
              <a:gd name="T5" fmla="*/ 442057 h 21600"/>
              <a:gd name="T6" fmla="*/ 675741 w 21600"/>
              <a:gd name="T7" fmla="*/ 4420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473" y="0"/>
                </a:moveTo>
                <a:lnTo>
                  <a:pt x="2107" y="13259"/>
                </a:lnTo>
                <a:lnTo>
                  <a:pt x="0" y="21600"/>
                </a:lnTo>
                <a:lnTo>
                  <a:pt x="21600" y="8369"/>
                </a:lnTo>
                <a:lnTo>
                  <a:pt x="194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/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AutoShape 13"/>
          <p:cNvSpPr/>
          <p:nvPr/>
        </p:nvSpPr>
        <p:spPr bwMode="auto">
          <a:xfrm>
            <a:off x="2459094" y="1678781"/>
            <a:ext cx="1646237" cy="1576388"/>
          </a:xfrm>
          <a:custGeom>
            <a:avLst/>
            <a:gdLst>
              <a:gd name="T0" fmla="*/ 464425 w 21600"/>
              <a:gd name="T1" fmla="*/ 444412 h 21600"/>
              <a:gd name="T2" fmla="*/ 464425 w 21600"/>
              <a:gd name="T3" fmla="*/ 444412 h 21600"/>
              <a:gd name="T4" fmla="*/ 464425 w 21600"/>
              <a:gd name="T5" fmla="*/ 444412 h 21600"/>
              <a:gd name="T6" fmla="*/ 464425 w 21600"/>
              <a:gd name="T7" fmla="*/ 44441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479" y="0"/>
                </a:moveTo>
                <a:lnTo>
                  <a:pt x="3093" y="13274"/>
                </a:lnTo>
                <a:lnTo>
                  <a:pt x="0" y="21600"/>
                </a:lnTo>
                <a:lnTo>
                  <a:pt x="21599" y="8411"/>
                </a:lnTo>
                <a:lnTo>
                  <a:pt x="184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pPr eaLnBrk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AutoShape 14"/>
          <p:cNvSpPr/>
          <p:nvPr/>
        </p:nvSpPr>
        <p:spPr bwMode="auto">
          <a:xfrm>
            <a:off x="1709794" y="4569619"/>
            <a:ext cx="3516312" cy="609600"/>
          </a:xfrm>
          <a:custGeom>
            <a:avLst/>
            <a:gdLst>
              <a:gd name="T0" fmla="*/ 991831 w 21600"/>
              <a:gd name="T1" fmla="*/ 171879 h 21600"/>
              <a:gd name="T2" fmla="*/ 991831 w 21600"/>
              <a:gd name="T3" fmla="*/ 171879 h 21600"/>
              <a:gd name="T4" fmla="*/ 991831 w 21600"/>
              <a:gd name="T5" fmla="*/ 171879 h 21600"/>
              <a:gd name="T6" fmla="*/ 991831 w 21600"/>
              <a:gd name="T7" fmla="*/ 17187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21600"/>
                </a:moveTo>
                <a:lnTo>
                  <a:pt x="20151" y="0"/>
                </a:lnTo>
                <a:lnTo>
                  <a:pt x="1448" y="0"/>
                </a:lnTo>
                <a:lnTo>
                  <a:pt x="0" y="21600"/>
                </a:lnTo>
                <a:lnTo>
                  <a:pt x="21599" y="21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pPr eaLnBrk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AutoShape 15"/>
          <p:cNvSpPr/>
          <p:nvPr/>
        </p:nvSpPr>
        <p:spPr bwMode="auto">
          <a:xfrm>
            <a:off x="2086031" y="3609181"/>
            <a:ext cx="2768600" cy="606425"/>
          </a:xfrm>
          <a:custGeom>
            <a:avLst/>
            <a:gdLst>
              <a:gd name="T0" fmla="*/ 781104 w 21600"/>
              <a:gd name="T1" fmla="*/ 170702 h 21600"/>
              <a:gd name="T2" fmla="*/ 781104 w 21600"/>
              <a:gd name="T3" fmla="*/ 170702 h 21600"/>
              <a:gd name="T4" fmla="*/ 781104 w 21600"/>
              <a:gd name="T5" fmla="*/ 170702 h 21600"/>
              <a:gd name="T6" fmla="*/ 781104 w 21600"/>
              <a:gd name="T7" fmla="*/ 17070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23" y="0"/>
                </a:moveTo>
                <a:lnTo>
                  <a:pt x="0" y="21599"/>
                </a:lnTo>
                <a:lnTo>
                  <a:pt x="21600" y="21599"/>
                </a:lnTo>
                <a:lnTo>
                  <a:pt x="19744" y="0"/>
                </a:lnTo>
                <a:lnTo>
                  <a:pt x="182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pPr eaLnBrk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AutoShape 16"/>
          <p:cNvSpPr/>
          <p:nvPr/>
        </p:nvSpPr>
        <p:spPr bwMode="auto">
          <a:xfrm>
            <a:off x="2832156" y="1678781"/>
            <a:ext cx="1273175" cy="614363"/>
          </a:xfrm>
          <a:custGeom>
            <a:avLst/>
            <a:gdLst>
              <a:gd name="T0" fmla="*/ 359061 w 21600"/>
              <a:gd name="T1" fmla="*/ 173056 h 21600"/>
              <a:gd name="T2" fmla="*/ 359061 w 21600"/>
              <a:gd name="T3" fmla="*/ 173056 h 21600"/>
              <a:gd name="T4" fmla="*/ 359061 w 21600"/>
              <a:gd name="T5" fmla="*/ 173056 h 21600"/>
              <a:gd name="T6" fmla="*/ 359061 w 21600"/>
              <a:gd name="T7" fmla="*/ 17305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21599"/>
                </a:moveTo>
                <a:lnTo>
                  <a:pt x="17563" y="0"/>
                </a:lnTo>
                <a:lnTo>
                  <a:pt x="4072" y="0"/>
                </a:lnTo>
                <a:lnTo>
                  <a:pt x="0" y="21599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pPr eaLnBrk="1">
              <a:defRPr/>
            </a:pP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AutoShape 17"/>
          <p:cNvSpPr/>
          <p:nvPr/>
        </p:nvSpPr>
        <p:spPr bwMode="auto">
          <a:xfrm>
            <a:off x="2459094" y="2647156"/>
            <a:ext cx="2022475" cy="608013"/>
          </a:xfrm>
          <a:custGeom>
            <a:avLst/>
            <a:gdLst>
              <a:gd name="T0" fmla="*/ 53403474 w 21600"/>
              <a:gd name="T1" fmla="*/ 4815937 h 21600"/>
              <a:gd name="T2" fmla="*/ 53403474 w 21600"/>
              <a:gd name="T3" fmla="*/ 4815937 h 21600"/>
              <a:gd name="T4" fmla="*/ 53403474 w 21600"/>
              <a:gd name="T5" fmla="*/ 4815937 h 21600"/>
              <a:gd name="T6" fmla="*/ 53403474 w 21600"/>
              <a:gd name="T7" fmla="*/ 48159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518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9081" y="0"/>
                </a:lnTo>
                <a:lnTo>
                  <a:pt x="25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51"/>
          <p:cNvSpPr txBox="1"/>
          <p:nvPr/>
        </p:nvSpPr>
        <p:spPr>
          <a:xfrm>
            <a:off x="3148505" y="1801019"/>
            <a:ext cx="69762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编辑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52"/>
          <p:cNvSpPr txBox="1"/>
          <p:nvPr/>
        </p:nvSpPr>
        <p:spPr>
          <a:xfrm>
            <a:off x="2892025" y="2772569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此处编辑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53"/>
          <p:cNvSpPr txBox="1"/>
          <p:nvPr/>
        </p:nvSpPr>
        <p:spPr>
          <a:xfrm>
            <a:off x="2866625" y="3742531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此处编辑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54"/>
          <p:cNvSpPr txBox="1"/>
          <p:nvPr/>
        </p:nvSpPr>
        <p:spPr>
          <a:xfrm>
            <a:off x="2876943" y="4690269"/>
            <a:ext cx="121058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此处编辑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28413" y="2293456"/>
            <a:ext cx="4123124" cy="2271089"/>
            <a:chOff x="5992838" y="2366577"/>
            <a:chExt cx="4123124" cy="2271089"/>
          </a:xfrm>
        </p:grpSpPr>
        <p:grpSp>
          <p:nvGrpSpPr>
            <p:cNvPr id="2" name="组合 1"/>
            <p:cNvGrpSpPr/>
            <p:nvPr/>
          </p:nvGrpSpPr>
          <p:grpSpPr>
            <a:xfrm>
              <a:off x="5992838" y="2366577"/>
              <a:ext cx="4123124" cy="1167628"/>
              <a:chOff x="6060570" y="2806842"/>
              <a:chExt cx="4123124" cy="116762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6060570" y="3198873"/>
                <a:ext cx="4123124" cy="77559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just"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单击此处编辑您要的内容，建议您在展示时采用微软雅黑字体，本模版所有图形线条及其相应素材均可自由编辑、改色、替换。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6060570" y="2806842"/>
                <a:ext cx="4123124" cy="27045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just"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单击此处编辑您要的内容。</a:t>
                </a:r>
                <a:endPara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992838" y="3728570"/>
              <a:ext cx="4123124" cy="909096"/>
              <a:chOff x="6060570" y="2806842"/>
              <a:chExt cx="4123124" cy="909096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6060570" y="3198873"/>
                <a:ext cx="4123124" cy="517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just"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建议您在展示时采用微软雅黑字体，本模版所有图形线条及其相应素材均可自由编辑、改色、替换。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6060570" y="2806842"/>
                <a:ext cx="4123124" cy="27045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just"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单击此处编辑您要的内容。</a:t>
                </a:r>
                <a:endPara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59" name="文本框 58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sp>
        <p:nvSpPr>
          <p:cNvPr id="4" name="Pentagon 3"/>
          <p:cNvSpPr/>
          <p:nvPr/>
        </p:nvSpPr>
        <p:spPr>
          <a:xfrm>
            <a:off x="2" y="2773793"/>
            <a:ext cx="6582949" cy="732973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74320" tIns="0" rIns="91440" rtlCol="0" anchor="ctr"/>
          <a:lstStyle/>
          <a:p>
            <a:endParaRPr 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1" y="3474090"/>
            <a:ext cx="7315200" cy="73297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74320" tIns="0" rIns="91440" rtlCol="0" anchor="ctr"/>
          <a:lstStyle/>
          <a:p>
            <a:endParaRPr 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1" y="4198378"/>
            <a:ext cx="5283200" cy="732973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74320" tIns="0" rIns="91440" rtlCol="0" anchor="ctr"/>
          <a:lstStyle/>
          <a:p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23"/>
          <p:cNvSpPr/>
          <p:nvPr/>
        </p:nvSpPr>
        <p:spPr>
          <a:xfrm>
            <a:off x="4980135" y="2802619"/>
            <a:ext cx="1525414" cy="6667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r"/>
            <a:r>
              <a:rPr lang="en-US" sz="3735" dirty="0">
                <a:solidFill>
                  <a:srgbClr val="FFFFFF"/>
                </a:solidFill>
                <a:cs typeface="+mn-ea"/>
                <a:sym typeface="+mn-lt"/>
              </a:rPr>
              <a:t>42%</a:t>
            </a:r>
          </a:p>
        </p:txBody>
      </p:sp>
      <p:sp>
        <p:nvSpPr>
          <p:cNvPr id="19" name="Rectangle 24"/>
          <p:cNvSpPr/>
          <p:nvPr/>
        </p:nvSpPr>
        <p:spPr>
          <a:xfrm>
            <a:off x="5524145" y="3501562"/>
            <a:ext cx="1591004" cy="6667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r"/>
            <a:r>
              <a:rPr lang="en-US" sz="3735" dirty="0">
                <a:solidFill>
                  <a:srgbClr val="FFFFFF"/>
                </a:solidFill>
                <a:cs typeface="+mn-ea"/>
                <a:sym typeface="+mn-lt"/>
              </a:rPr>
              <a:t>48%</a:t>
            </a:r>
          </a:p>
        </p:txBody>
      </p:sp>
      <p:sp>
        <p:nvSpPr>
          <p:cNvPr id="20" name="Rectangle 25"/>
          <p:cNvSpPr/>
          <p:nvPr/>
        </p:nvSpPr>
        <p:spPr>
          <a:xfrm>
            <a:off x="3126871" y="4231471"/>
            <a:ext cx="1994139" cy="6667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Ins="365760" rtlCol="0" anchor="ctr">
            <a:spAutoFit/>
          </a:bodyPr>
          <a:lstStyle/>
          <a:p>
            <a:pPr algn="r"/>
            <a:r>
              <a:rPr lang="en-US" sz="3735" dirty="0">
                <a:solidFill>
                  <a:srgbClr val="FFFFFF"/>
                </a:solidFill>
                <a:cs typeface="+mn-ea"/>
                <a:sym typeface="+mn-lt"/>
              </a:rPr>
              <a:t>27%</a:t>
            </a:r>
          </a:p>
        </p:txBody>
      </p:sp>
      <p:sp>
        <p:nvSpPr>
          <p:cNvPr id="21" name="Rectangle 44"/>
          <p:cNvSpPr/>
          <p:nvPr/>
        </p:nvSpPr>
        <p:spPr>
          <a:xfrm>
            <a:off x="999303" y="2127076"/>
            <a:ext cx="2748832" cy="615553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2400" dirty="0">
                <a:solidFill>
                  <a:srgbClr val="FFFFFF"/>
                </a:solidFill>
                <a:cs typeface="+mn-ea"/>
                <a:sym typeface="+mn-lt"/>
              </a:rPr>
              <a:t>Creative</a:t>
            </a:r>
          </a:p>
          <a:p>
            <a:pPr>
              <a:lnSpc>
                <a:spcPct val="85000"/>
              </a:lnSpc>
            </a:pPr>
            <a:r>
              <a:rPr lang="en-US" sz="1600" dirty="0">
                <a:solidFill>
                  <a:srgbClr val="FFFFFF"/>
                </a:solidFill>
                <a:cs typeface="+mn-ea"/>
                <a:sym typeface="+mn-lt"/>
              </a:rPr>
              <a:t>Lorem ipsum dolor sit amet</a:t>
            </a:r>
          </a:p>
        </p:txBody>
      </p:sp>
      <p:sp>
        <p:nvSpPr>
          <p:cNvPr id="23" name="Pentagon 10"/>
          <p:cNvSpPr/>
          <p:nvPr/>
        </p:nvSpPr>
        <p:spPr>
          <a:xfrm>
            <a:off x="0" y="2054986"/>
            <a:ext cx="6324419" cy="727161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74320" tIns="0" rIns="91440" rtlCol="0" anchor="ctr"/>
          <a:lstStyle/>
          <a:p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   </a:t>
            </a:r>
            <a:endParaRPr 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Rectangle 23"/>
          <p:cNvSpPr/>
          <p:nvPr/>
        </p:nvSpPr>
        <p:spPr>
          <a:xfrm>
            <a:off x="4635016" y="2075843"/>
            <a:ext cx="1645254" cy="6667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r"/>
            <a:r>
              <a:rPr lang="en-US" sz="3735" dirty="0">
                <a:solidFill>
                  <a:srgbClr val="FFFFFF"/>
                </a:solidFill>
                <a:cs typeface="+mn-ea"/>
                <a:sym typeface="+mn-lt"/>
              </a:rPr>
              <a:t>40%</a:t>
            </a:r>
          </a:p>
        </p:txBody>
      </p:sp>
      <p:sp>
        <p:nvSpPr>
          <p:cNvPr id="30" name="矩形 29"/>
          <p:cNvSpPr/>
          <p:nvPr/>
        </p:nvSpPr>
        <p:spPr>
          <a:xfrm>
            <a:off x="1816130" y="2300265"/>
            <a:ext cx="2855595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建议您在展示时采用微软雅黑字体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688" y="2249289"/>
            <a:ext cx="1990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1816130" y="3021978"/>
            <a:ext cx="2855595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建议您在展示时采用微软雅黑字体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7688" y="2971002"/>
            <a:ext cx="1990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1816130" y="3722275"/>
            <a:ext cx="2855595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建议您在展示时采用微软雅黑字体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7688" y="3671299"/>
            <a:ext cx="1990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单击编辑内容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67688" y="4395587"/>
            <a:ext cx="1990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单击编辑内容</a:t>
            </a:r>
          </a:p>
        </p:txBody>
      </p:sp>
      <p:sp>
        <p:nvSpPr>
          <p:cNvPr id="43" name="Title 1"/>
          <p:cNvSpPr txBox="1"/>
          <p:nvPr/>
        </p:nvSpPr>
        <p:spPr>
          <a:xfrm>
            <a:off x="1717150" y="4431214"/>
            <a:ext cx="2195299" cy="2987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单击此处编辑</a:t>
            </a:r>
            <a:endParaRPr lang="en-U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Group 1"/>
          <p:cNvGrpSpPr/>
          <p:nvPr/>
        </p:nvGrpSpPr>
        <p:grpSpPr bwMode="auto">
          <a:xfrm>
            <a:off x="7939858" y="1629710"/>
            <a:ext cx="2952151" cy="3726917"/>
            <a:chOff x="9442315" y="4435851"/>
            <a:chExt cx="5590754" cy="7056210"/>
          </a:xfrm>
        </p:grpSpPr>
        <p:grpSp>
          <p:nvGrpSpPr>
            <p:cNvPr id="33" name="Group 30"/>
            <p:cNvGrpSpPr/>
            <p:nvPr/>
          </p:nvGrpSpPr>
          <p:grpSpPr bwMode="auto">
            <a:xfrm>
              <a:off x="10313639" y="5496101"/>
              <a:ext cx="3749839" cy="4791355"/>
              <a:chOff x="3855015" y="1605266"/>
              <a:chExt cx="1406556" cy="1858968"/>
            </a:xfrm>
          </p:grpSpPr>
          <p:sp>
            <p:nvSpPr>
              <p:cNvPr id="54" name="Freeform 9"/>
              <p:cNvSpPr/>
              <p:nvPr/>
            </p:nvSpPr>
            <p:spPr bwMode="auto">
              <a:xfrm>
                <a:off x="3855015" y="1605266"/>
                <a:ext cx="1393801" cy="1824952"/>
              </a:xfrm>
              <a:custGeom>
                <a:avLst/>
                <a:gdLst>
                  <a:gd name="T0" fmla="*/ 2147483646 w 325"/>
                  <a:gd name="T1" fmla="*/ 2147483646 h 426"/>
                  <a:gd name="T2" fmla="*/ 2147483646 w 325"/>
                  <a:gd name="T3" fmla="*/ 2147483646 h 426"/>
                  <a:gd name="T4" fmla="*/ 2147483646 w 325"/>
                  <a:gd name="T5" fmla="*/ 2147483646 h 426"/>
                  <a:gd name="T6" fmla="*/ 2147483646 w 325"/>
                  <a:gd name="T7" fmla="*/ 2147483646 h 426"/>
                  <a:gd name="T8" fmla="*/ 2147483646 w 325"/>
                  <a:gd name="T9" fmla="*/ 2147483646 h 426"/>
                  <a:gd name="T10" fmla="*/ 2147483646 w 325"/>
                  <a:gd name="T11" fmla="*/ 2147483646 h 426"/>
                  <a:gd name="T12" fmla="*/ 2147483646 w 325"/>
                  <a:gd name="T13" fmla="*/ 2147483646 h 426"/>
                  <a:gd name="T14" fmla="*/ 2147483646 w 325"/>
                  <a:gd name="T15" fmla="*/ 2147483646 h 426"/>
                  <a:gd name="T16" fmla="*/ 2147483646 w 325"/>
                  <a:gd name="T17" fmla="*/ 2147483646 h 426"/>
                  <a:gd name="T18" fmla="*/ 2147483646 w 325"/>
                  <a:gd name="T19" fmla="*/ 2147483646 h 426"/>
                  <a:gd name="T20" fmla="*/ 2147483646 w 325"/>
                  <a:gd name="T21" fmla="*/ 2147483646 h 426"/>
                  <a:gd name="T22" fmla="*/ 2147483646 w 325"/>
                  <a:gd name="T23" fmla="*/ 2147483646 h 42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25" h="426">
                    <a:moveTo>
                      <a:pt x="60" y="58"/>
                    </a:moveTo>
                    <a:cubicBezTo>
                      <a:pt x="60" y="58"/>
                      <a:pt x="104" y="15"/>
                      <a:pt x="163" y="11"/>
                    </a:cubicBezTo>
                    <a:cubicBezTo>
                      <a:pt x="163" y="11"/>
                      <a:pt x="263" y="0"/>
                      <a:pt x="315" y="105"/>
                    </a:cubicBezTo>
                    <a:cubicBezTo>
                      <a:pt x="315" y="105"/>
                      <a:pt x="325" y="179"/>
                      <a:pt x="315" y="215"/>
                    </a:cubicBezTo>
                    <a:cubicBezTo>
                      <a:pt x="315" y="215"/>
                      <a:pt x="271" y="302"/>
                      <a:pt x="272" y="310"/>
                    </a:cubicBezTo>
                    <a:cubicBezTo>
                      <a:pt x="244" y="389"/>
                      <a:pt x="244" y="389"/>
                      <a:pt x="244" y="389"/>
                    </a:cubicBezTo>
                    <a:cubicBezTo>
                      <a:pt x="244" y="389"/>
                      <a:pt x="241" y="426"/>
                      <a:pt x="226" y="426"/>
                    </a:cubicBezTo>
                    <a:cubicBezTo>
                      <a:pt x="116" y="426"/>
                      <a:pt x="116" y="426"/>
                      <a:pt x="116" y="426"/>
                    </a:cubicBezTo>
                    <a:cubicBezTo>
                      <a:pt x="116" y="426"/>
                      <a:pt x="96" y="426"/>
                      <a:pt x="96" y="396"/>
                    </a:cubicBezTo>
                    <a:cubicBezTo>
                      <a:pt x="96" y="396"/>
                      <a:pt x="74" y="318"/>
                      <a:pt x="60" y="297"/>
                    </a:cubicBezTo>
                    <a:cubicBezTo>
                      <a:pt x="60" y="297"/>
                      <a:pt x="18" y="207"/>
                      <a:pt x="18" y="178"/>
                    </a:cubicBezTo>
                    <a:cubicBezTo>
                      <a:pt x="18" y="178"/>
                      <a:pt x="0" y="125"/>
                      <a:pt x="60" y="58"/>
                    </a:cubicBez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22"/>
              <p:cNvSpPr>
                <a:spLocks noEditPoints="1"/>
              </p:cNvSpPr>
              <p:nvPr/>
            </p:nvSpPr>
            <p:spPr bwMode="auto">
              <a:xfrm>
                <a:off x="3885629" y="1626526"/>
                <a:ext cx="1375942" cy="1837708"/>
              </a:xfrm>
              <a:custGeom>
                <a:avLst/>
                <a:gdLst>
                  <a:gd name="T0" fmla="*/ 2147483646 w 321"/>
                  <a:gd name="T1" fmla="*/ 0 h 429"/>
                  <a:gd name="T2" fmla="*/ 0 w 321"/>
                  <a:gd name="T3" fmla="*/ 2147483646 h 429"/>
                  <a:gd name="T4" fmla="*/ 2147483646 w 321"/>
                  <a:gd name="T5" fmla="*/ 2147483646 h 429"/>
                  <a:gd name="T6" fmla="*/ 2147483646 w 321"/>
                  <a:gd name="T7" fmla="*/ 2147483646 h 429"/>
                  <a:gd name="T8" fmla="*/ 2147483646 w 321"/>
                  <a:gd name="T9" fmla="*/ 2147483646 h 429"/>
                  <a:gd name="T10" fmla="*/ 2147483646 w 321"/>
                  <a:gd name="T11" fmla="*/ 2147483646 h 429"/>
                  <a:gd name="T12" fmla="*/ 2147483646 w 321"/>
                  <a:gd name="T13" fmla="*/ 2147483646 h 429"/>
                  <a:gd name="T14" fmla="*/ 2147483646 w 321"/>
                  <a:gd name="T15" fmla="*/ 2147483646 h 429"/>
                  <a:gd name="T16" fmla="*/ 2147483646 w 321"/>
                  <a:gd name="T17" fmla="*/ 2147483646 h 429"/>
                  <a:gd name="T18" fmla="*/ 2147483646 w 321"/>
                  <a:gd name="T19" fmla="*/ 2147483646 h 429"/>
                  <a:gd name="T20" fmla="*/ 2147483646 w 321"/>
                  <a:gd name="T21" fmla="*/ 0 h 429"/>
                  <a:gd name="T22" fmla="*/ 2147483646 w 321"/>
                  <a:gd name="T23" fmla="*/ 2147483646 h 429"/>
                  <a:gd name="T24" fmla="*/ 2147483646 w 321"/>
                  <a:gd name="T25" fmla="*/ 2147483646 h 429"/>
                  <a:gd name="T26" fmla="*/ 2147483646 w 321"/>
                  <a:gd name="T27" fmla="*/ 2147483646 h 429"/>
                  <a:gd name="T28" fmla="*/ 2147483646 w 321"/>
                  <a:gd name="T29" fmla="*/ 2147483646 h 429"/>
                  <a:gd name="T30" fmla="*/ 2147483646 w 321"/>
                  <a:gd name="T31" fmla="*/ 2147483646 h 429"/>
                  <a:gd name="T32" fmla="*/ 2147483646 w 321"/>
                  <a:gd name="T33" fmla="*/ 2147483646 h 429"/>
                  <a:gd name="T34" fmla="*/ 2147483646 w 321"/>
                  <a:gd name="T35" fmla="*/ 2147483646 h 429"/>
                  <a:gd name="T36" fmla="*/ 2147483646 w 321"/>
                  <a:gd name="T37" fmla="*/ 2147483646 h 429"/>
                  <a:gd name="T38" fmla="*/ 2147483646 w 321"/>
                  <a:gd name="T39" fmla="*/ 2147483646 h 429"/>
                  <a:gd name="T40" fmla="*/ 2147483646 w 321"/>
                  <a:gd name="T41" fmla="*/ 2147483646 h 429"/>
                  <a:gd name="T42" fmla="*/ 2147483646 w 321"/>
                  <a:gd name="T43" fmla="*/ 2147483646 h 429"/>
                  <a:gd name="T44" fmla="*/ 2147483646 w 321"/>
                  <a:gd name="T45" fmla="*/ 2147483646 h 429"/>
                  <a:gd name="T46" fmla="*/ 2147483646 w 321"/>
                  <a:gd name="T47" fmla="*/ 2147483646 h 42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321" h="429">
                    <a:moveTo>
                      <a:pt x="160" y="0"/>
                    </a:moveTo>
                    <a:cubicBezTo>
                      <a:pt x="72" y="0"/>
                      <a:pt x="0" y="72"/>
                      <a:pt x="0" y="160"/>
                    </a:cubicBezTo>
                    <a:cubicBezTo>
                      <a:pt x="0" y="189"/>
                      <a:pt x="8" y="216"/>
                      <a:pt x="22" y="240"/>
                    </a:cubicBezTo>
                    <a:cubicBezTo>
                      <a:pt x="61" y="311"/>
                      <a:pt x="71" y="351"/>
                      <a:pt x="78" y="389"/>
                    </a:cubicBezTo>
                    <a:cubicBezTo>
                      <a:pt x="83" y="421"/>
                      <a:pt x="91" y="429"/>
                      <a:pt x="115" y="429"/>
                    </a:cubicBezTo>
                    <a:cubicBezTo>
                      <a:pt x="125" y="429"/>
                      <a:pt x="142" y="429"/>
                      <a:pt x="160" y="429"/>
                    </a:cubicBezTo>
                    <a:cubicBezTo>
                      <a:pt x="179" y="429"/>
                      <a:pt x="195" y="429"/>
                      <a:pt x="206" y="429"/>
                    </a:cubicBezTo>
                    <a:cubicBezTo>
                      <a:pt x="230" y="429"/>
                      <a:pt x="238" y="421"/>
                      <a:pt x="243" y="389"/>
                    </a:cubicBezTo>
                    <a:cubicBezTo>
                      <a:pt x="249" y="351"/>
                      <a:pt x="260" y="311"/>
                      <a:pt x="299" y="240"/>
                    </a:cubicBezTo>
                    <a:cubicBezTo>
                      <a:pt x="312" y="216"/>
                      <a:pt x="321" y="189"/>
                      <a:pt x="321" y="160"/>
                    </a:cubicBezTo>
                    <a:cubicBezTo>
                      <a:pt x="321" y="72"/>
                      <a:pt x="249" y="0"/>
                      <a:pt x="160" y="0"/>
                    </a:cubicBezTo>
                    <a:close/>
                    <a:moveTo>
                      <a:pt x="287" y="233"/>
                    </a:moveTo>
                    <a:cubicBezTo>
                      <a:pt x="248" y="302"/>
                      <a:pt x="236" y="343"/>
                      <a:pt x="229" y="387"/>
                    </a:cubicBezTo>
                    <a:cubicBezTo>
                      <a:pt x="228" y="392"/>
                      <a:pt x="226" y="406"/>
                      <a:pt x="221" y="411"/>
                    </a:cubicBezTo>
                    <a:cubicBezTo>
                      <a:pt x="220" y="413"/>
                      <a:pt x="217" y="414"/>
                      <a:pt x="206" y="414"/>
                    </a:cubicBezTo>
                    <a:cubicBezTo>
                      <a:pt x="160" y="414"/>
                      <a:pt x="160" y="414"/>
                      <a:pt x="160" y="414"/>
                    </a:cubicBezTo>
                    <a:cubicBezTo>
                      <a:pt x="115" y="414"/>
                      <a:pt x="115" y="414"/>
                      <a:pt x="115" y="414"/>
                    </a:cubicBezTo>
                    <a:cubicBezTo>
                      <a:pt x="104" y="414"/>
                      <a:pt x="101" y="413"/>
                      <a:pt x="100" y="411"/>
                    </a:cubicBezTo>
                    <a:cubicBezTo>
                      <a:pt x="95" y="406"/>
                      <a:pt x="93" y="392"/>
                      <a:pt x="92" y="387"/>
                    </a:cubicBezTo>
                    <a:cubicBezTo>
                      <a:pt x="85" y="343"/>
                      <a:pt x="73" y="302"/>
                      <a:pt x="34" y="233"/>
                    </a:cubicBezTo>
                    <a:cubicBezTo>
                      <a:pt x="21" y="210"/>
                      <a:pt x="15" y="185"/>
                      <a:pt x="15" y="160"/>
                    </a:cubicBezTo>
                    <a:cubicBezTo>
                      <a:pt x="15" y="80"/>
                      <a:pt x="80" y="14"/>
                      <a:pt x="160" y="14"/>
                    </a:cubicBezTo>
                    <a:cubicBezTo>
                      <a:pt x="241" y="14"/>
                      <a:pt x="306" y="80"/>
                      <a:pt x="306" y="160"/>
                    </a:cubicBezTo>
                    <a:cubicBezTo>
                      <a:pt x="306" y="185"/>
                      <a:pt x="300" y="210"/>
                      <a:pt x="287" y="2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 5"/>
            <p:cNvSpPr/>
            <p:nvPr/>
          </p:nvSpPr>
          <p:spPr bwMode="auto">
            <a:xfrm>
              <a:off x="11445011" y="10287599"/>
              <a:ext cx="1587985" cy="228296"/>
            </a:xfrm>
            <a:custGeom>
              <a:avLst/>
              <a:gdLst>
                <a:gd name="T0" fmla="*/ 130 w 139"/>
                <a:gd name="T1" fmla="*/ 0 h 23"/>
                <a:gd name="T2" fmla="*/ 9 w 139"/>
                <a:gd name="T3" fmla="*/ 0 h 23"/>
                <a:gd name="T4" fmla="*/ 0 w 139"/>
                <a:gd name="T5" fmla="*/ 9 h 23"/>
                <a:gd name="T6" fmla="*/ 0 w 139"/>
                <a:gd name="T7" fmla="*/ 14 h 23"/>
                <a:gd name="T8" fmla="*/ 9 w 139"/>
                <a:gd name="T9" fmla="*/ 23 h 23"/>
                <a:gd name="T10" fmla="*/ 130 w 139"/>
                <a:gd name="T11" fmla="*/ 23 h 23"/>
                <a:gd name="T12" fmla="*/ 139 w 139"/>
                <a:gd name="T13" fmla="*/ 14 h 23"/>
                <a:gd name="T14" fmla="*/ 139 w 139"/>
                <a:gd name="T15" fmla="*/ 9 h 23"/>
                <a:gd name="T16" fmla="*/ 130 w 139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3">
                  <a:moveTo>
                    <a:pt x="1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4" y="23"/>
                    <a:pt x="9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5" y="23"/>
                    <a:pt x="139" y="19"/>
                    <a:pt x="139" y="14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9" y="4"/>
                    <a:pt x="135" y="0"/>
                    <a:pt x="13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121899" tIns="60950" rIns="121899" bIns="60950"/>
            <a:lstStyle/>
            <a:p>
              <a:pPr defTabSz="913765">
                <a:defRPr/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11489633" y="10618236"/>
              <a:ext cx="1496117" cy="251914"/>
            </a:xfrm>
            <a:custGeom>
              <a:avLst/>
              <a:gdLst>
                <a:gd name="T0" fmla="*/ 122 w 131"/>
                <a:gd name="T1" fmla="*/ 0 h 24"/>
                <a:gd name="T2" fmla="*/ 9 w 131"/>
                <a:gd name="T3" fmla="*/ 0 h 24"/>
                <a:gd name="T4" fmla="*/ 0 w 131"/>
                <a:gd name="T5" fmla="*/ 9 h 24"/>
                <a:gd name="T6" fmla="*/ 0 w 131"/>
                <a:gd name="T7" fmla="*/ 15 h 24"/>
                <a:gd name="T8" fmla="*/ 9 w 131"/>
                <a:gd name="T9" fmla="*/ 24 h 24"/>
                <a:gd name="T10" fmla="*/ 122 w 131"/>
                <a:gd name="T11" fmla="*/ 24 h 24"/>
                <a:gd name="T12" fmla="*/ 131 w 131"/>
                <a:gd name="T13" fmla="*/ 15 h 24"/>
                <a:gd name="T14" fmla="*/ 131 w 131"/>
                <a:gd name="T15" fmla="*/ 9 h 24"/>
                <a:gd name="T16" fmla="*/ 122 w 131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4">
                  <a:moveTo>
                    <a:pt x="12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7" y="24"/>
                    <a:pt x="131" y="20"/>
                    <a:pt x="131" y="15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4"/>
                    <a:pt x="127" y="0"/>
                    <a:pt x="12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121899" tIns="60950" rIns="121899" bIns="60950"/>
            <a:lstStyle/>
            <a:p>
              <a:pPr defTabSz="913765">
                <a:defRPr/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8" name="Freeform 7"/>
            <p:cNvSpPr/>
            <p:nvPr/>
          </p:nvSpPr>
          <p:spPr bwMode="auto">
            <a:xfrm>
              <a:off x="11578875" y="10959369"/>
              <a:ext cx="1317633" cy="212551"/>
            </a:xfrm>
            <a:custGeom>
              <a:avLst/>
              <a:gdLst>
                <a:gd name="T0" fmla="*/ 107 w 115"/>
                <a:gd name="T1" fmla="*/ 0 h 23"/>
                <a:gd name="T2" fmla="*/ 8 w 115"/>
                <a:gd name="T3" fmla="*/ 0 h 23"/>
                <a:gd name="T4" fmla="*/ 0 w 115"/>
                <a:gd name="T5" fmla="*/ 9 h 23"/>
                <a:gd name="T6" fmla="*/ 0 w 115"/>
                <a:gd name="T7" fmla="*/ 15 h 23"/>
                <a:gd name="T8" fmla="*/ 8 w 115"/>
                <a:gd name="T9" fmla="*/ 23 h 23"/>
                <a:gd name="T10" fmla="*/ 107 w 115"/>
                <a:gd name="T11" fmla="*/ 23 h 23"/>
                <a:gd name="T12" fmla="*/ 115 w 115"/>
                <a:gd name="T13" fmla="*/ 15 h 23"/>
                <a:gd name="T14" fmla="*/ 115 w 115"/>
                <a:gd name="T15" fmla="*/ 9 h 23"/>
                <a:gd name="T16" fmla="*/ 107 w 11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3">
                  <a:moveTo>
                    <a:pt x="10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4" y="23"/>
                    <a:pt x="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1" y="23"/>
                    <a:pt x="115" y="19"/>
                    <a:pt x="115" y="15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4"/>
                    <a:pt x="111" y="0"/>
                    <a:pt x="10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121899" tIns="60950" rIns="121899" bIns="60950"/>
            <a:lstStyle/>
            <a:p>
              <a:pPr defTabSz="913765">
                <a:defRPr/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11820354" y="11261140"/>
              <a:ext cx="834676" cy="230921"/>
            </a:xfrm>
            <a:custGeom>
              <a:avLst/>
              <a:gdLst>
                <a:gd name="T0" fmla="*/ 0 w 73"/>
                <a:gd name="T1" fmla="*/ 0 h 20"/>
                <a:gd name="T2" fmla="*/ 73 w 73"/>
                <a:gd name="T3" fmla="*/ 0 h 20"/>
                <a:gd name="T4" fmla="*/ 36 w 73"/>
                <a:gd name="T5" fmla="*/ 20 h 20"/>
                <a:gd name="T6" fmla="*/ 0 w 7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2"/>
                    <a:pt x="54" y="20"/>
                    <a:pt x="36" y="20"/>
                  </a:cubicBezTo>
                  <a:cubicBezTo>
                    <a:pt x="19" y="20"/>
                    <a:pt x="0" y="1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121899" tIns="60950" rIns="121899" bIns="60950"/>
            <a:lstStyle/>
            <a:p>
              <a:pPr defTabSz="913765">
                <a:defRPr/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11374144" y="7689738"/>
              <a:ext cx="1771717" cy="2387933"/>
            </a:xfrm>
            <a:custGeom>
              <a:avLst/>
              <a:gdLst>
                <a:gd name="T0" fmla="*/ 29 w 155"/>
                <a:gd name="T1" fmla="*/ 200 h 209"/>
                <a:gd name="T2" fmla="*/ 37 w 155"/>
                <a:gd name="T3" fmla="*/ 176 h 209"/>
                <a:gd name="T4" fmla="*/ 44 w 155"/>
                <a:gd name="T5" fmla="*/ 139 h 209"/>
                <a:gd name="T6" fmla="*/ 48 w 155"/>
                <a:gd name="T7" fmla="*/ 52 h 209"/>
                <a:gd name="T8" fmla="*/ 21 w 155"/>
                <a:gd name="T9" fmla="*/ 2 h 209"/>
                <a:gd name="T10" fmla="*/ 1 w 155"/>
                <a:gd name="T11" fmla="*/ 14 h 209"/>
                <a:gd name="T12" fmla="*/ 14 w 155"/>
                <a:gd name="T13" fmla="*/ 46 h 209"/>
                <a:gd name="T14" fmla="*/ 43 w 155"/>
                <a:gd name="T15" fmla="*/ 55 h 209"/>
                <a:gd name="T16" fmla="*/ 79 w 155"/>
                <a:gd name="T17" fmla="*/ 49 h 209"/>
                <a:gd name="T18" fmla="*/ 98 w 155"/>
                <a:gd name="T19" fmla="*/ 26 h 209"/>
                <a:gd name="T20" fmla="*/ 83 w 155"/>
                <a:gd name="T21" fmla="*/ 2 h 209"/>
                <a:gd name="T22" fmla="*/ 64 w 155"/>
                <a:gd name="T23" fmla="*/ 14 h 209"/>
                <a:gd name="T24" fmla="*/ 79 w 155"/>
                <a:gd name="T25" fmla="*/ 52 h 209"/>
                <a:gd name="T26" fmla="*/ 143 w 155"/>
                <a:gd name="T27" fmla="*/ 42 h 209"/>
                <a:gd name="T28" fmla="*/ 143 w 155"/>
                <a:gd name="T29" fmla="*/ 7 h 209"/>
                <a:gd name="T30" fmla="*/ 120 w 155"/>
                <a:gd name="T31" fmla="*/ 26 h 209"/>
                <a:gd name="T32" fmla="*/ 114 w 155"/>
                <a:gd name="T33" fmla="*/ 61 h 209"/>
                <a:gd name="T34" fmla="*/ 112 w 155"/>
                <a:gd name="T35" fmla="*/ 97 h 209"/>
                <a:gd name="T36" fmla="*/ 117 w 155"/>
                <a:gd name="T37" fmla="*/ 170 h 209"/>
                <a:gd name="T38" fmla="*/ 120 w 155"/>
                <a:gd name="T39" fmla="*/ 207 h 209"/>
                <a:gd name="T40" fmla="*/ 128 w 155"/>
                <a:gd name="T41" fmla="*/ 205 h 209"/>
                <a:gd name="T42" fmla="*/ 120 w 155"/>
                <a:gd name="T43" fmla="*/ 85 h 209"/>
                <a:gd name="T44" fmla="*/ 128 w 155"/>
                <a:gd name="T45" fmla="*/ 25 h 209"/>
                <a:gd name="T46" fmla="*/ 137 w 155"/>
                <a:gd name="T47" fmla="*/ 11 h 209"/>
                <a:gd name="T48" fmla="*/ 138 w 155"/>
                <a:gd name="T49" fmla="*/ 11 h 209"/>
                <a:gd name="T50" fmla="*/ 139 w 155"/>
                <a:gd name="T51" fmla="*/ 13 h 209"/>
                <a:gd name="T52" fmla="*/ 140 w 155"/>
                <a:gd name="T53" fmla="*/ 21 h 209"/>
                <a:gd name="T54" fmla="*/ 123 w 155"/>
                <a:gd name="T55" fmla="*/ 56 h 209"/>
                <a:gd name="T56" fmla="*/ 91 w 155"/>
                <a:gd name="T57" fmla="*/ 53 h 209"/>
                <a:gd name="T58" fmla="*/ 72 w 155"/>
                <a:gd name="T59" fmla="*/ 22 h 209"/>
                <a:gd name="T60" fmla="*/ 82 w 155"/>
                <a:gd name="T61" fmla="*/ 7 h 209"/>
                <a:gd name="T62" fmla="*/ 89 w 155"/>
                <a:gd name="T63" fmla="*/ 33 h 209"/>
                <a:gd name="T64" fmla="*/ 67 w 155"/>
                <a:gd name="T65" fmla="*/ 50 h 209"/>
                <a:gd name="T66" fmla="*/ 16 w 155"/>
                <a:gd name="T67" fmla="*/ 35 h 209"/>
                <a:gd name="T68" fmla="*/ 10 w 155"/>
                <a:gd name="T69" fmla="*/ 8 h 209"/>
                <a:gd name="T70" fmla="*/ 20 w 155"/>
                <a:gd name="T71" fmla="*/ 8 h 209"/>
                <a:gd name="T72" fmla="*/ 28 w 155"/>
                <a:gd name="T73" fmla="*/ 14 h 209"/>
                <a:gd name="T74" fmla="*/ 41 w 155"/>
                <a:gd name="T75" fmla="*/ 68 h 209"/>
                <a:gd name="T76" fmla="*/ 35 w 155"/>
                <a:gd name="T77" fmla="*/ 147 h 209"/>
                <a:gd name="T78" fmla="*/ 21 w 155"/>
                <a:gd name="T79" fmla="*/ 201 h 209"/>
                <a:gd name="T80" fmla="*/ 29 w 155"/>
                <a:gd name="T81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" h="209">
                  <a:moveTo>
                    <a:pt x="29" y="200"/>
                  </a:moveTo>
                  <a:cubicBezTo>
                    <a:pt x="33" y="192"/>
                    <a:pt x="35" y="184"/>
                    <a:pt x="37" y="176"/>
                  </a:cubicBezTo>
                  <a:cubicBezTo>
                    <a:pt x="40" y="164"/>
                    <a:pt x="42" y="151"/>
                    <a:pt x="44" y="139"/>
                  </a:cubicBezTo>
                  <a:cubicBezTo>
                    <a:pt x="48" y="110"/>
                    <a:pt x="51" y="81"/>
                    <a:pt x="48" y="52"/>
                  </a:cubicBezTo>
                  <a:cubicBezTo>
                    <a:pt x="46" y="34"/>
                    <a:pt x="42" y="8"/>
                    <a:pt x="21" y="2"/>
                  </a:cubicBezTo>
                  <a:cubicBezTo>
                    <a:pt x="12" y="0"/>
                    <a:pt x="2" y="4"/>
                    <a:pt x="1" y="14"/>
                  </a:cubicBezTo>
                  <a:cubicBezTo>
                    <a:pt x="0" y="25"/>
                    <a:pt x="6" y="38"/>
                    <a:pt x="14" y="46"/>
                  </a:cubicBezTo>
                  <a:cubicBezTo>
                    <a:pt x="22" y="53"/>
                    <a:pt x="33" y="54"/>
                    <a:pt x="43" y="55"/>
                  </a:cubicBezTo>
                  <a:cubicBezTo>
                    <a:pt x="55" y="55"/>
                    <a:pt x="68" y="54"/>
                    <a:pt x="79" y="49"/>
                  </a:cubicBezTo>
                  <a:cubicBezTo>
                    <a:pt x="89" y="45"/>
                    <a:pt x="98" y="38"/>
                    <a:pt x="98" y="26"/>
                  </a:cubicBezTo>
                  <a:cubicBezTo>
                    <a:pt x="99" y="16"/>
                    <a:pt x="94" y="4"/>
                    <a:pt x="83" y="2"/>
                  </a:cubicBezTo>
                  <a:cubicBezTo>
                    <a:pt x="74" y="0"/>
                    <a:pt x="65" y="5"/>
                    <a:pt x="64" y="14"/>
                  </a:cubicBezTo>
                  <a:cubicBezTo>
                    <a:pt x="61" y="27"/>
                    <a:pt x="69" y="44"/>
                    <a:pt x="79" y="52"/>
                  </a:cubicBezTo>
                  <a:cubicBezTo>
                    <a:pt x="98" y="69"/>
                    <a:pt x="131" y="65"/>
                    <a:pt x="143" y="42"/>
                  </a:cubicBezTo>
                  <a:cubicBezTo>
                    <a:pt x="147" y="35"/>
                    <a:pt x="155" y="10"/>
                    <a:pt x="143" y="7"/>
                  </a:cubicBezTo>
                  <a:cubicBezTo>
                    <a:pt x="132" y="4"/>
                    <a:pt x="124" y="18"/>
                    <a:pt x="120" y="26"/>
                  </a:cubicBezTo>
                  <a:cubicBezTo>
                    <a:pt x="116" y="37"/>
                    <a:pt x="115" y="49"/>
                    <a:pt x="114" y="61"/>
                  </a:cubicBezTo>
                  <a:cubicBezTo>
                    <a:pt x="112" y="73"/>
                    <a:pt x="112" y="85"/>
                    <a:pt x="112" y="97"/>
                  </a:cubicBezTo>
                  <a:cubicBezTo>
                    <a:pt x="112" y="121"/>
                    <a:pt x="115" y="146"/>
                    <a:pt x="117" y="170"/>
                  </a:cubicBezTo>
                  <a:cubicBezTo>
                    <a:pt x="118" y="183"/>
                    <a:pt x="119" y="195"/>
                    <a:pt x="120" y="207"/>
                  </a:cubicBezTo>
                  <a:cubicBezTo>
                    <a:pt x="120" y="209"/>
                    <a:pt x="128" y="208"/>
                    <a:pt x="128" y="205"/>
                  </a:cubicBezTo>
                  <a:cubicBezTo>
                    <a:pt x="126" y="165"/>
                    <a:pt x="120" y="125"/>
                    <a:pt x="120" y="85"/>
                  </a:cubicBezTo>
                  <a:cubicBezTo>
                    <a:pt x="121" y="65"/>
                    <a:pt x="121" y="43"/>
                    <a:pt x="128" y="25"/>
                  </a:cubicBezTo>
                  <a:cubicBezTo>
                    <a:pt x="130" y="20"/>
                    <a:pt x="133" y="13"/>
                    <a:pt x="137" y="11"/>
                  </a:cubicBezTo>
                  <a:cubicBezTo>
                    <a:pt x="139" y="10"/>
                    <a:pt x="137" y="10"/>
                    <a:pt x="138" y="11"/>
                  </a:cubicBezTo>
                  <a:cubicBezTo>
                    <a:pt x="138" y="12"/>
                    <a:pt x="139" y="12"/>
                    <a:pt x="139" y="13"/>
                  </a:cubicBezTo>
                  <a:cubicBezTo>
                    <a:pt x="141" y="16"/>
                    <a:pt x="141" y="19"/>
                    <a:pt x="140" y="21"/>
                  </a:cubicBezTo>
                  <a:cubicBezTo>
                    <a:pt x="140" y="34"/>
                    <a:pt x="135" y="49"/>
                    <a:pt x="123" y="56"/>
                  </a:cubicBezTo>
                  <a:cubicBezTo>
                    <a:pt x="113" y="61"/>
                    <a:pt x="100" y="59"/>
                    <a:pt x="91" y="53"/>
                  </a:cubicBezTo>
                  <a:cubicBezTo>
                    <a:pt x="80" y="46"/>
                    <a:pt x="74" y="34"/>
                    <a:pt x="72" y="22"/>
                  </a:cubicBezTo>
                  <a:cubicBezTo>
                    <a:pt x="71" y="15"/>
                    <a:pt x="72" y="1"/>
                    <a:pt x="82" y="7"/>
                  </a:cubicBezTo>
                  <a:cubicBezTo>
                    <a:pt x="90" y="12"/>
                    <a:pt x="92" y="24"/>
                    <a:pt x="89" y="33"/>
                  </a:cubicBezTo>
                  <a:cubicBezTo>
                    <a:pt x="86" y="43"/>
                    <a:pt x="77" y="47"/>
                    <a:pt x="67" y="50"/>
                  </a:cubicBezTo>
                  <a:cubicBezTo>
                    <a:pt x="49" y="53"/>
                    <a:pt x="26" y="52"/>
                    <a:pt x="16" y="35"/>
                  </a:cubicBezTo>
                  <a:cubicBezTo>
                    <a:pt x="11" y="28"/>
                    <a:pt x="7" y="16"/>
                    <a:pt x="10" y="8"/>
                  </a:cubicBezTo>
                  <a:cubicBezTo>
                    <a:pt x="12" y="3"/>
                    <a:pt x="15" y="6"/>
                    <a:pt x="20" y="8"/>
                  </a:cubicBezTo>
                  <a:cubicBezTo>
                    <a:pt x="23" y="9"/>
                    <a:pt x="25" y="11"/>
                    <a:pt x="28" y="14"/>
                  </a:cubicBezTo>
                  <a:cubicBezTo>
                    <a:pt x="39" y="28"/>
                    <a:pt x="40" y="51"/>
                    <a:pt x="41" y="68"/>
                  </a:cubicBezTo>
                  <a:cubicBezTo>
                    <a:pt x="42" y="94"/>
                    <a:pt x="39" y="121"/>
                    <a:pt x="35" y="147"/>
                  </a:cubicBezTo>
                  <a:cubicBezTo>
                    <a:pt x="32" y="165"/>
                    <a:pt x="29" y="185"/>
                    <a:pt x="21" y="201"/>
                  </a:cubicBezTo>
                  <a:cubicBezTo>
                    <a:pt x="20" y="203"/>
                    <a:pt x="28" y="202"/>
                    <a:pt x="29" y="20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33000"/>
              </a:schemeClr>
            </a:solidFill>
            <a:ln>
              <a:noFill/>
            </a:ln>
          </p:spPr>
          <p:txBody>
            <a:bodyPr lIns="121899" tIns="60950" rIns="121899" bIns="60950"/>
            <a:lstStyle/>
            <a:p>
              <a:pPr defTabSz="913765">
                <a:defRPr/>
              </a:pPr>
              <a:endParaRPr lang="en-US" sz="900">
                <a:cs typeface="+mn-ea"/>
                <a:sym typeface="+mn-lt"/>
              </a:endParaRPr>
            </a:p>
          </p:txBody>
        </p:sp>
        <p:grpSp>
          <p:nvGrpSpPr>
            <p:cNvPr id="41" name="Group 38"/>
            <p:cNvGrpSpPr/>
            <p:nvPr/>
          </p:nvGrpSpPr>
          <p:grpSpPr bwMode="auto">
            <a:xfrm>
              <a:off x="9442315" y="4435851"/>
              <a:ext cx="5590754" cy="4215701"/>
              <a:chOff x="3525061" y="1210682"/>
              <a:chExt cx="2097079" cy="1580888"/>
            </a:xfrm>
          </p:grpSpPr>
          <p:sp>
            <p:nvSpPr>
              <p:cNvPr id="45" name="Freeform 12"/>
              <p:cNvSpPr/>
              <p:nvPr/>
            </p:nvSpPr>
            <p:spPr bwMode="auto">
              <a:xfrm>
                <a:off x="5347462" y="2255820"/>
                <a:ext cx="274678" cy="47622"/>
              </a:xfrm>
              <a:custGeom>
                <a:avLst/>
                <a:gdLst>
                  <a:gd name="T0" fmla="*/ 2147483646 w 64"/>
                  <a:gd name="T1" fmla="*/ 0 h 11"/>
                  <a:gd name="T2" fmla="*/ 2147483646 w 64"/>
                  <a:gd name="T3" fmla="*/ 0 h 11"/>
                  <a:gd name="T4" fmla="*/ 0 w 64"/>
                  <a:gd name="T5" fmla="*/ 2147483646 h 11"/>
                  <a:gd name="T6" fmla="*/ 2147483646 w 64"/>
                  <a:gd name="T7" fmla="*/ 2147483646 h 11"/>
                  <a:gd name="T8" fmla="*/ 2147483646 w 64"/>
                  <a:gd name="T9" fmla="*/ 2147483646 h 11"/>
                  <a:gd name="T10" fmla="*/ 2147483646 w 64"/>
                  <a:gd name="T11" fmla="*/ 2147483646 h 11"/>
                  <a:gd name="T12" fmla="*/ 2147483646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2" y="11"/>
                      <a:pt x="64" y="9"/>
                      <a:pt x="64" y="5"/>
                    </a:cubicBezTo>
                    <a:cubicBezTo>
                      <a:pt x="64" y="2"/>
                      <a:pt x="62" y="0"/>
                      <a:pt x="58" y="0"/>
                    </a:cubicBez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3"/>
              <p:cNvSpPr/>
              <p:nvPr/>
            </p:nvSpPr>
            <p:spPr bwMode="auto">
              <a:xfrm>
                <a:off x="5275178" y="1763440"/>
                <a:ext cx="248316" cy="167528"/>
              </a:xfrm>
              <a:custGeom>
                <a:avLst/>
                <a:gdLst>
                  <a:gd name="T0" fmla="*/ 2147483646 w 58"/>
                  <a:gd name="T1" fmla="*/ 2147483646 h 39"/>
                  <a:gd name="T2" fmla="*/ 2147483646 w 58"/>
                  <a:gd name="T3" fmla="*/ 2147483646 h 39"/>
                  <a:gd name="T4" fmla="*/ 2147483646 w 58"/>
                  <a:gd name="T5" fmla="*/ 2147483646 h 39"/>
                  <a:gd name="T6" fmla="*/ 2147483646 w 58"/>
                  <a:gd name="T7" fmla="*/ 2147483646 h 39"/>
                  <a:gd name="T8" fmla="*/ 2147483646 w 58"/>
                  <a:gd name="T9" fmla="*/ 2147483646 h 39"/>
                  <a:gd name="T10" fmla="*/ 2147483646 w 58"/>
                  <a:gd name="T11" fmla="*/ 2147483646 h 39"/>
                  <a:gd name="T12" fmla="*/ 2147483646 w 58"/>
                  <a:gd name="T13" fmla="*/ 2147483646 h 39"/>
                  <a:gd name="T14" fmla="*/ 2147483646 w 58"/>
                  <a:gd name="T15" fmla="*/ 2147483646 h 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6" y="39"/>
                    </a:moveTo>
                    <a:cubicBezTo>
                      <a:pt x="7" y="39"/>
                      <a:pt x="8" y="38"/>
                      <a:pt x="9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7" y="10"/>
                      <a:pt x="58" y="6"/>
                      <a:pt x="56" y="4"/>
                    </a:cubicBezTo>
                    <a:cubicBezTo>
                      <a:pt x="55" y="1"/>
                      <a:pt x="51" y="0"/>
                      <a:pt x="48" y="2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0"/>
                      <a:pt x="0" y="33"/>
                      <a:pt x="1" y="36"/>
                    </a:cubicBezTo>
                    <a:cubicBezTo>
                      <a:pt x="2" y="38"/>
                      <a:pt x="4" y="39"/>
                      <a:pt x="6" y="39"/>
                    </a:cubicBez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4"/>
              <p:cNvSpPr/>
              <p:nvPr/>
            </p:nvSpPr>
            <p:spPr bwMode="auto">
              <a:xfrm>
                <a:off x="4979240" y="1351848"/>
                <a:ext cx="166678" cy="249166"/>
              </a:xfrm>
              <a:custGeom>
                <a:avLst/>
                <a:gdLst>
                  <a:gd name="T0" fmla="*/ 2147483646 w 39"/>
                  <a:gd name="T1" fmla="*/ 2147483646 h 58"/>
                  <a:gd name="T2" fmla="*/ 2147483646 w 39"/>
                  <a:gd name="T3" fmla="*/ 2147483646 h 58"/>
                  <a:gd name="T4" fmla="*/ 2147483646 w 39"/>
                  <a:gd name="T5" fmla="*/ 2147483646 h 58"/>
                  <a:gd name="T6" fmla="*/ 2147483646 w 39"/>
                  <a:gd name="T7" fmla="*/ 2147483646 h 58"/>
                  <a:gd name="T8" fmla="*/ 2147483646 w 39"/>
                  <a:gd name="T9" fmla="*/ 2147483646 h 58"/>
                  <a:gd name="T10" fmla="*/ 2147483646 w 39"/>
                  <a:gd name="T11" fmla="*/ 2147483646 h 58"/>
                  <a:gd name="T12" fmla="*/ 2147483646 w 39"/>
                  <a:gd name="T13" fmla="*/ 2147483646 h 58"/>
                  <a:gd name="T14" fmla="*/ 2147483646 w 39"/>
                  <a:gd name="T15" fmla="*/ 2147483646 h 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9" h="58">
                    <a:moveTo>
                      <a:pt x="3" y="57"/>
                    </a:moveTo>
                    <a:cubicBezTo>
                      <a:pt x="4" y="57"/>
                      <a:pt x="5" y="58"/>
                      <a:pt x="6" y="58"/>
                    </a:cubicBezTo>
                    <a:cubicBezTo>
                      <a:pt x="8" y="58"/>
                      <a:pt x="10" y="56"/>
                      <a:pt x="11" y="5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9" y="6"/>
                      <a:pt x="38" y="3"/>
                      <a:pt x="35" y="1"/>
                    </a:cubicBezTo>
                    <a:cubicBezTo>
                      <a:pt x="32" y="0"/>
                      <a:pt x="29" y="1"/>
                      <a:pt x="27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2"/>
                      <a:pt x="1" y="55"/>
                      <a:pt x="3" y="57"/>
                    </a:cubicBez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5"/>
              <p:cNvSpPr/>
              <p:nvPr/>
            </p:nvSpPr>
            <p:spPr bwMode="auto">
              <a:xfrm>
                <a:off x="3576935" y="1742180"/>
                <a:ext cx="252568" cy="166678"/>
              </a:xfrm>
              <a:custGeom>
                <a:avLst/>
                <a:gdLst>
                  <a:gd name="T0" fmla="*/ 2147483646 w 59"/>
                  <a:gd name="T1" fmla="*/ 2147483646 h 39"/>
                  <a:gd name="T2" fmla="*/ 2147483646 w 59"/>
                  <a:gd name="T3" fmla="*/ 2147483646 h 39"/>
                  <a:gd name="T4" fmla="*/ 2147483646 w 59"/>
                  <a:gd name="T5" fmla="*/ 2147483646 h 39"/>
                  <a:gd name="T6" fmla="*/ 2147483646 w 59"/>
                  <a:gd name="T7" fmla="*/ 2147483646 h 39"/>
                  <a:gd name="T8" fmla="*/ 2147483646 w 59"/>
                  <a:gd name="T9" fmla="*/ 2147483646 h 39"/>
                  <a:gd name="T10" fmla="*/ 2147483646 w 59"/>
                  <a:gd name="T11" fmla="*/ 2147483646 h 39"/>
                  <a:gd name="T12" fmla="*/ 2147483646 w 59"/>
                  <a:gd name="T13" fmla="*/ 2147483646 h 39"/>
                  <a:gd name="T14" fmla="*/ 2147483646 w 59"/>
                  <a:gd name="T15" fmla="*/ 2147483646 h 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9" h="39">
                    <a:moveTo>
                      <a:pt x="55" y="28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4" y="1"/>
                      <a:pt x="2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1" y="39"/>
                      <a:pt x="52" y="39"/>
                    </a:cubicBezTo>
                    <a:cubicBezTo>
                      <a:pt x="54" y="39"/>
                      <a:pt x="56" y="38"/>
                      <a:pt x="57" y="36"/>
                    </a:cubicBezTo>
                    <a:cubicBezTo>
                      <a:pt x="59" y="33"/>
                      <a:pt x="58" y="29"/>
                      <a:pt x="55" y="28"/>
                    </a:cubicBez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5275178" y="2603632"/>
                <a:ext cx="248316" cy="166678"/>
              </a:xfrm>
              <a:custGeom>
                <a:avLst/>
                <a:gdLst>
                  <a:gd name="T0" fmla="*/ 2147483646 w 58"/>
                  <a:gd name="T1" fmla="*/ 2147483646 h 39"/>
                  <a:gd name="T2" fmla="*/ 2147483646 w 58"/>
                  <a:gd name="T3" fmla="*/ 2147483646 h 39"/>
                  <a:gd name="T4" fmla="*/ 2147483646 w 58"/>
                  <a:gd name="T5" fmla="*/ 2147483646 h 39"/>
                  <a:gd name="T6" fmla="*/ 2147483646 w 58"/>
                  <a:gd name="T7" fmla="*/ 2147483646 h 39"/>
                  <a:gd name="T8" fmla="*/ 2147483646 w 58"/>
                  <a:gd name="T9" fmla="*/ 2147483646 h 39"/>
                  <a:gd name="T10" fmla="*/ 2147483646 w 58"/>
                  <a:gd name="T11" fmla="*/ 2147483646 h 39"/>
                  <a:gd name="T12" fmla="*/ 2147483646 w 58"/>
                  <a:gd name="T13" fmla="*/ 2147483646 h 39"/>
                  <a:gd name="T14" fmla="*/ 2147483646 w 58"/>
                  <a:gd name="T15" fmla="*/ 2147483646 h 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54" y="28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0" y="10"/>
                      <a:pt x="3" y="12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9"/>
                      <a:pt x="50" y="39"/>
                      <a:pt x="51" y="39"/>
                    </a:cubicBezTo>
                    <a:cubicBezTo>
                      <a:pt x="53" y="39"/>
                      <a:pt x="55" y="38"/>
                      <a:pt x="56" y="36"/>
                    </a:cubicBezTo>
                    <a:cubicBezTo>
                      <a:pt x="58" y="33"/>
                      <a:pt x="57" y="30"/>
                      <a:pt x="54" y="28"/>
                    </a:cubicBez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7"/>
              <p:cNvSpPr/>
              <p:nvPr/>
            </p:nvSpPr>
            <p:spPr bwMode="auto">
              <a:xfrm>
                <a:off x="3576935" y="2629144"/>
                <a:ext cx="252568" cy="162426"/>
              </a:xfrm>
              <a:custGeom>
                <a:avLst/>
                <a:gdLst>
                  <a:gd name="T0" fmla="*/ 2147483646 w 59"/>
                  <a:gd name="T1" fmla="*/ 2147483646 h 38"/>
                  <a:gd name="T2" fmla="*/ 2147483646 w 59"/>
                  <a:gd name="T3" fmla="*/ 2147483646 h 38"/>
                  <a:gd name="T4" fmla="*/ 2147483646 w 59"/>
                  <a:gd name="T5" fmla="*/ 2147483646 h 38"/>
                  <a:gd name="T6" fmla="*/ 2147483646 w 59"/>
                  <a:gd name="T7" fmla="*/ 2147483646 h 38"/>
                  <a:gd name="T8" fmla="*/ 2147483646 w 59"/>
                  <a:gd name="T9" fmla="*/ 2147483646 h 38"/>
                  <a:gd name="T10" fmla="*/ 2147483646 w 59"/>
                  <a:gd name="T11" fmla="*/ 2147483646 h 38"/>
                  <a:gd name="T12" fmla="*/ 2147483646 w 59"/>
                  <a:gd name="T13" fmla="*/ 2147483646 h 38"/>
                  <a:gd name="T14" fmla="*/ 2147483646 w 59"/>
                  <a:gd name="T15" fmla="*/ 2147483646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9" h="38">
                    <a:moveTo>
                      <a:pt x="49" y="1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1" y="29"/>
                      <a:pt x="0" y="33"/>
                      <a:pt x="2" y="35"/>
                    </a:cubicBezTo>
                    <a:cubicBezTo>
                      <a:pt x="3" y="37"/>
                      <a:pt x="5" y="38"/>
                      <a:pt x="7" y="38"/>
                    </a:cubicBezTo>
                    <a:cubicBezTo>
                      <a:pt x="8" y="38"/>
                      <a:pt x="9" y="38"/>
                      <a:pt x="10" y="37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8" y="9"/>
                      <a:pt x="59" y="6"/>
                      <a:pt x="57" y="3"/>
                    </a:cubicBezTo>
                    <a:cubicBezTo>
                      <a:pt x="56" y="0"/>
                      <a:pt x="52" y="0"/>
                      <a:pt x="49" y="1"/>
                    </a:cubicBez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8"/>
              <p:cNvSpPr/>
              <p:nvPr/>
            </p:nvSpPr>
            <p:spPr bwMode="auto">
              <a:xfrm>
                <a:off x="3953661" y="1330588"/>
                <a:ext cx="171780" cy="244064"/>
              </a:xfrm>
              <a:custGeom>
                <a:avLst/>
                <a:gdLst>
                  <a:gd name="T0" fmla="*/ 2147483646 w 40"/>
                  <a:gd name="T1" fmla="*/ 2147483646 h 57"/>
                  <a:gd name="T2" fmla="*/ 2147483646 w 40"/>
                  <a:gd name="T3" fmla="*/ 2147483646 h 57"/>
                  <a:gd name="T4" fmla="*/ 2147483646 w 40"/>
                  <a:gd name="T5" fmla="*/ 2147483646 h 57"/>
                  <a:gd name="T6" fmla="*/ 2147483646 w 40"/>
                  <a:gd name="T7" fmla="*/ 2147483646 h 57"/>
                  <a:gd name="T8" fmla="*/ 2147483646 w 40"/>
                  <a:gd name="T9" fmla="*/ 2147483646 h 57"/>
                  <a:gd name="T10" fmla="*/ 2147483646 w 40"/>
                  <a:gd name="T11" fmla="*/ 2147483646 h 57"/>
                  <a:gd name="T12" fmla="*/ 2147483646 w 40"/>
                  <a:gd name="T13" fmla="*/ 2147483646 h 57"/>
                  <a:gd name="T14" fmla="*/ 2147483646 w 40"/>
                  <a:gd name="T15" fmla="*/ 2147483646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0" h="57">
                    <a:moveTo>
                      <a:pt x="28" y="55"/>
                    </a:moveTo>
                    <a:cubicBezTo>
                      <a:pt x="29" y="56"/>
                      <a:pt x="31" y="57"/>
                      <a:pt x="33" y="57"/>
                    </a:cubicBezTo>
                    <a:cubicBezTo>
                      <a:pt x="34" y="57"/>
                      <a:pt x="35" y="57"/>
                      <a:pt x="36" y="57"/>
                    </a:cubicBezTo>
                    <a:cubicBezTo>
                      <a:pt x="39" y="55"/>
                      <a:pt x="40" y="52"/>
                      <a:pt x="38" y="4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7" y="0"/>
                      <a:pt x="4" y="1"/>
                    </a:cubicBezTo>
                    <a:cubicBezTo>
                      <a:pt x="1" y="3"/>
                      <a:pt x="0" y="6"/>
                      <a:pt x="2" y="9"/>
                    </a:cubicBezTo>
                    <a:lnTo>
                      <a:pt x="28" y="55"/>
                    </a:ln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9"/>
              <p:cNvSpPr/>
              <p:nvPr/>
            </p:nvSpPr>
            <p:spPr bwMode="auto">
              <a:xfrm>
                <a:off x="4537033" y="1210682"/>
                <a:ext cx="47622" cy="274678"/>
              </a:xfrm>
              <a:custGeom>
                <a:avLst/>
                <a:gdLst>
                  <a:gd name="T0" fmla="*/ 2147483646 w 11"/>
                  <a:gd name="T1" fmla="*/ 2147483646 h 64"/>
                  <a:gd name="T2" fmla="*/ 2147483646 w 11"/>
                  <a:gd name="T3" fmla="*/ 2147483646 h 64"/>
                  <a:gd name="T4" fmla="*/ 2147483646 w 11"/>
                  <a:gd name="T5" fmla="*/ 2147483646 h 64"/>
                  <a:gd name="T6" fmla="*/ 2147483646 w 11"/>
                  <a:gd name="T7" fmla="*/ 0 h 64"/>
                  <a:gd name="T8" fmla="*/ 0 w 11"/>
                  <a:gd name="T9" fmla="*/ 2147483646 h 64"/>
                  <a:gd name="T10" fmla="*/ 0 w 11"/>
                  <a:gd name="T11" fmla="*/ 2147483646 h 64"/>
                  <a:gd name="T12" fmla="*/ 2147483646 w 11"/>
                  <a:gd name="T13" fmla="*/ 2147483646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5" y="64"/>
                    </a:moveTo>
                    <a:cubicBezTo>
                      <a:pt x="8" y="64"/>
                      <a:pt x="11" y="61"/>
                      <a:pt x="11" y="5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20"/>
              <p:cNvSpPr/>
              <p:nvPr/>
            </p:nvSpPr>
            <p:spPr bwMode="auto">
              <a:xfrm>
                <a:off x="3525061" y="2255820"/>
                <a:ext cx="274678" cy="47622"/>
              </a:xfrm>
              <a:custGeom>
                <a:avLst/>
                <a:gdLst>
                  <a:gd name="T0" fmla="*/ 2147483646 w 64"/>
                  <a:gd name="T1" fmla="*/ 2147483646 h 11"/>
                  <a:gd name="T2" fmla="*/ 2147483646 w 64"/>
                  <a:gd name="T3" fmla="*/ 0 h 11"/>
                  <a:gd name="T4" fmla="*/ 2147483646 w 64"/>
                  <a:gd name="T5" fmla="*/ 0 h 11"/>
                  <a:gd name="T6" fmla="*/ 0 w 64"/>
                  <a:gd name="T7" fmla="*/ 2147483646 h 11"/>
                  <a:gd name="T8" fmla="*/ 2147483646 w 64"/>
                  <a:gd name="T9" fmla="*/ 2147483646 h 11"/>
                  <a:gd name="T10" fmla="*/ 2147483646 w 64"/>
                  <a:gd name="T11" fmla="*/ 2147483646 h 11"/>
                  <a:gd name="T12" fmla="*/ 2147483646 w 64"/>
                  <a:gd name="T13" fmla="*/ 2147483646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64" y="5"/>
                    </a:moveTo>
                    <a:cubicBezTo>
                      <a:pt x="64" y="2"/>
                      <a:pt x="61" y="0"/>
                      <a:pt x="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5"/>
                    </a:cubicBezTo>
                    <a:close/>
                  </a:path>
                </a:pathLst>
              </a:custGeom>
              <a:solidFill>
                <a:srgbClr val="FFD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21"/>
            <p:cNvSpPr/>
            <p:nvPr/>
          </p:nvSpPr>
          <p:spPr bwMode="auto">
            <a:xfrm>
              <a:off x="10557743" y="6485248"/>
              <a:ext cx="662004" cy="1569317"/>
            </a:xfrm>
            <a:custGeom>
              <a:avLst/>
              <a:gdLst>
                <a:gd name="T0" fmla="*/ 2147483646 w 58"/>
                <a:gd name="T1" fmla="*/ 2147483646 h 108"/>
                <a:gd name="T2" fmla="*/ 2147483646 w 58"/>
                <a:gd name="T3" fmla="*/ 2147483646 h 108"/>
                <a:gd name="T4" fmla="*/ 2147483646 w 58"/>
                <a:gd name="T5" fmla="*/ 2147483646 h 108"/>
                <a:gd name="T6" fmla="*/ 2147483646 w 58"/>
                <a:gd name="T7" fmla="*/ 2147483646 h 108"/>
                <a:gd name="T8" fmla="*/ 2147483646 w 58"/>
                <a:gd name="T9" fmla="*/ 2147483646 h 108"/>
                <a:gd name="T10" fmla="*/ 2147483646 w 58"/>
                <a:gd name="T11" fmla="*/ 2147483646 h 108"/>
                <a:gd name="T12" fmla="*/ 2147483646 w 58"/>
                <a:gd name="T13" fmla="*/ 2147483646 h 108"/>
                <a:gd name="T14" fmla="*/ 2147483646 w 58"/>
                <a:gd name="T15" fmla="*/ 2147483646 h 1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" h="108">
                  <a:moveTo>
                    <a:pt x="54" y="14"/>
                  </a:moveTo>
                  <a:cubicBezTo>
                    <a:pt x="48" y="19"/>
                    <a:pt x="19" y="47"/>
                    <a:pt x="50" y="96"/>
                  </a:cubicBezTo>
                  <a:cubicBezTo>
                    <a:pt x="53" y="100"/>
                    <a:pt x="51" y="104"/>
                    <a:pt x="48" y="107"/>
                  </a:cubicBezTo>
                  <a:cubicBezTo>
                    <a:pt x="47" y="107"/>
                    <a:pt x="45" y="108"/>
                    <a:pt x="44" y="108"/>
                  </a:cubicBezTo>
                  <a:cubicBezTo>
                    <a:pt x="42" y="108"/>
                    <a:pt x="39" y="106"/>
                    <a:pt x="38" y="104"/>
                  </a:cubicBezTo>
                  <a:cubicBezTo>
                    <a:pt x="0" y="45"/>
                    <a:pt x="37" y="9"/>
                    <a:pt x="45" y="3"/>
                  </a:cubicBezTo>
                  <a:cubicBezTo>
                    <a:pt x="48" y="0"/>
                    <a:pt x="53" y="1"/>
                    <a:pt x="55" y="4"/>
                  </a:cubicBezTo>
                  <a:cubicBezTo>
                    <a:pt x="58" y="7"/>
                    <a:pt x="58" y="12"/>
                    <a:pt x="54" y="1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99" tIns="60950" rIns="121899" bIns="6095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41" name="文本框 40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sp>
        <p:nvSpPr>
          <p:cNvPr id="26" name="TextBox 83"/>
          <p:cNvSpPr txBox="1"/>
          <p:nvPr/>
        </p:nvSpPr>
        <p:spPr>
          <a:xfrm>
            <a:off x="1899919" y="3995616"/>
            <a:ext cx="692497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865"/>
              </a:lnSpc>
              <a:spcAft>
                <a:spcPts val="1600"/>
              </a:spcAft>
            </a:pPr>
            <a:r>
              <a:rPr lang="zh-CN" altLang="en-US" b="1" dirty="0">
                <a:cs typeface="+mn-ea"/>
                <a:sym typeface="+mn-lt"/>
              </a:rPr>
              <a:t>成果一</a:t>
            </a:r>
            <a:endParaRPr lang="en-US" b="1" dirty="0">
              <a:cs typeface="+mn-ea"/>
              <a:sym typeface="+mn-lt"/>
            </a:endParaRPr>
          </a:p>
        </p:txBody>
      </p:sp>
      <p:sp>
        <p:nvSpPr>
          <p:cNvPr id="27" name="TextBox 85"/>
          <p:cNvSpPr txBox="1"/>
          <p:nvPr/>
        </p:nvSpPr>
        <p:spPr>
          <a:xfrm>
            <a:off x="1238458" y="4417269"/>
            <a:ext cx="2015419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建议您在展示时采用微软雅黑字体。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28" name="TextBox 88"/>
          <p:cNvSpPr txBox="1"/>
          <p:nvPr/>
        </p:nvSpPr>
        <p:spPr>
          <a:xfrm>
            <a:off x="4466474" y="3995616"/>
            <a:ext cx="692497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1865"/>
              </a:lnSpc>
              <a:spcAft>
                <a:spcPts val="1600"/>
              </a:spcAft>
              <a:defRPr b="1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成果二</a:t>
            </a:r>
            <a:endParaRPr lang="en-US" dirty="0">
              <a:sym typeface="+mn-lt"/>
            </a:endParaRPr>
          </a:p>
        </p:txBody>
      </p:sp>
      <p:sp>
        <p:nvSpPr>
          <p:cNvPr id="29" name="TextBox 89"/>
          <p:cNvSpPr txBox="1"/>
          <p:nvPr/>
        </p:nvSpPr>
        <p:spPr>
          <a:xfrm>
            <a:off x="3805013" y="4417269"/>
            <a:ext cx="2015419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建议您在展示时采用微软雅黑字体。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0" name="TextBox 91"/>
          <p:cNvSpPr txBox="1"/>
          <p:nvPr/>
        </p:nvSpPr>
        <p:spPr>
          <a:xfrm>
            <a:off x="7033031" y="3995616"/>
            <a:ext cx="692497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1865"/>
              </a:lnSpc>
              <a:spcAft>
                <a:spcPts val="1600"/>
              </a:spcAft>
              <a:defRPr b="1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成果三</a:t>
            </a:r>
            <a:endParaRPr lang="en-US" dirty="0">
              <a:sym typeface="+mn-lt"/>
            </a:endParaRPr>
          </a:p>
        </p:txBody>
      </p:sp>
      <p:sp>
        <p:nvSpPr>
          <p:cNvPr id="31" name="TextBox 93"/>
          <p:cNvSpPr txBox="1"/>
          <p:nvPr/>
        </p:nvSpPr>
        <p:spPr>
          <a:xfrm>
            <a:off x="6371569" y="4417269"/>
            <a:ext cx="2015419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建议您在展示时采用微软雅黑字体。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32" name="TextBox 95"/>
          <p:cNvSpPr txBox="1"/>
          <p:nvPr/>
        </p:nvSpPr>
        <p:spPr>
          <a:xfrm>
            <a:off x="9599586" y="3995616"/>
            <a:ext cx="692497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1865"/>
              </a:lnSpc>
              <a:spcAft>
                <a:spcPts val="1600"/>
              </a:spcAft>
              <a:defRPr b="1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成果四</a:t>
            </a:r>
            <a:endParaRPr lang="en-US" dirty="0">
              <a:sym typeface="+mn-lt"/>
            </a:endParaRPr>
          </a:p>
        </p:txBody>
      </p:sp>
      <p:sp>
        <p:nvSpPr>
          <p:cNvPr id="33" name="TextBox 96"/>
          <p:cNvSpPr txBox="1"/>
          <p:nvPr/>
        </p:nvSpPr>
        <p:spPr>
          <a:xfrm>
            <a:off x="8938124" y="4417269"/>
            <a:ext cx="2015419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建议您在展示时采用微软雅黑字体。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4" name="Oval 99"/>
          <p:cNvSpPr/>
          <p:nvPr/>
        </p:nvSpPr>
        <p:spPr>
          <a:xfrm>
            <a:off x="1445517" y="2100966"/>
            <a:ext cx="1601300" cy="1601718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Oval 103"/>
          <p:cNvSpPr/>
          <p:nvPr/>
        </p:nvSpPr>
        <p:spPr>
          <a:xfrm>
            <a:off x="4012072" y="2100966"/>
            <a:ext cx="1601300" cy="1601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Oval 106"/>
          <p:cNvSpPr/>
          <p:nvPr/>
        </p:nvSpPr>
        <p:spPr>
          <a:xfrm>
            <a:off x="6578628" y="2100966"/>
            <a:ext cx="1601300" cy="1601718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Oval 110"/>
          <p:cNvSpPr/>
          <p:nvPr/>
        </p:nvSpPr>
        <p:spPr>
          <a:xfrm>
            <a:off x="9145183" y="2100966"/>
            <a:ext cx="1601300" cy="1601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65496" y="2610706"/>
            <a:ext cx="561343" cy="560384"/>
            <a:chOff x="1894354" y="2642177"/>
            <a:chExt cx="561343" cy="560384"/>
          </a:xfrm>
        </p:grpSpPr>
        <p:sp>
          <p:nvSpPr>
            <p:cNvPr id="107" name="AutoShape 128"/>
            <p:cNvSpPr/>
            <p:nvPr/>
          </p:nvSpPr>
          <p:spPr bwMode="auto">
            <a:xfrm>
              <a:off x="1894354" y="2642177"/>
              <a:ext cx="561343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8" name="AutoShape 129"/>
            <p:cNvSpPr/>
            <p:nvPr/>
          </p:nvSpPr>
          <p:spPr bwMode="auto">
            <a:xfrm>
              <a:off x="2244954" y="2712105"/>
              <a:ext cx="139857" cy="13985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32530" y="2610706"/>
            <a:ext cx="560384" cy="560384"/>
            <a:chOff x="4455138" y="2642177"/>
            <a:chExt cx="560384" cy="560384"/>
          </a:xfrm>
        </p:grpSpPr>
        <p:sp>
          <p:nvSpPr>
            <p:cNvPr id="109" name="AutoShape 126"/>
            <p:cNvSpPr/>
            <p:nvPr/>
          </p:nvSpPr>
          <p:spPr bwMode="auto">
            <a:xfrm>
              <a:off x="4455138" y="2642177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0" name="AutoShape 127"/>
            <p:cNvSpPr/>
            <p:nvPr/>
          </p:nvSpPr>
          <p:spPr bwMode="auto">
            <a:xfrm>
              <a:off x="4682166" y="2729347"/>
              <a:ext cx="132193" cy="1312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65641" y="2605193"/>
            <a:ext cx="560384" cy="560384"/>
            <a:chOff x="9593272" y="2636664"/>
            <a:chExt cx="560384" cy="560384"/>
          </a:xfrm>
        </p:grpSpPr>
        <p:sp>
          <p:nvSpPr>
            <p:cNvPr id="113" name="AutoShape 123"/>
            <p:cNvSpPr/>
            <p:nvPr/>
          </p:nvSpPr>
          <p:spPr bwMode="auto">
            <a:xfrm>
              <a:off x="9593272" y="2636664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4" name="AutoShape 124"/>
            <p:cNvSpPr/>
            <p:nvPr/>
          </p:nvSpPr>
          <p:spPr bwMode="auto">
            <a:xfrm>
              <a:off x="9751328" y="2793763"/>
              <a:ext cx="245228" cy="245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5" name="AutoShape 125"/>
            <p:cNvSpPr/>
            <p:nvPr/>
          </p:nvSpPr>
          <p:spPr bwMode="auto">
            <a:xfrm>
              <a:off x="9803057" y="2846449"/>
              <a:ext cx="140815" cy="140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69014" y="2605193"/>
            <a:ext cx="420528" cy="561343"/>
            <a:chOff x="7091622" y="2636664"/>
            <a:chExt cx="420528" cy="561343"/>
          </a:xfrm>
        </p:grpSpPr>
        <p:sp>
          <p:nvSpPr>
            <p:cNvPr id="116" name="AutoShape 108"/>
            <p:cNvSpPr/>
            <p:nvPr/>
          </p:nvSpPr>
          <p:spPr bwMode="auto">
            <a:xfrm>
              <a:off x="7196035" y="2742035"/>
              <a:ext cx="210743" cy="2107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7" name="AutoShape 109"/>
            <p:cNvSpPr/>
            <p:nvPr/>
          </p:nvSpPr>
          <p:spPr bwMode="auto">
            <a:xfrm>
              <a:off x="7091622" y="2636664"/>
              <a:ext cx="420528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3"/>
          <a:srcRect l="23953" t="38627" r="49943" b="42496"/>
          <a:stretch>
            <a:fillRect/>
          </a:stretch>
        </p:blipFill>
        <p:spPr>
          <a:xfrm>
            <a:off x="4620126" y="1649164"/>
            <a:ext cx="2743528" cy="1983956"/>
          </a:xfrm>
          <a:custGeom>
            <a:avLst/>
            <a:gdLst>
              <a:gd name="connsiteX0" fmla="*/ 1062317 w 3254188"/>
              <a:gd name="connsiteY0" fmla="*/ 0 h 2353235"/>
              <a:gd name="connsiteX1" fmla="*/ 3012141 w 3254188"/>
              <a:gd name="connsiteY1" fmla="*/ 1143000 h 2353235"/>
              <a:gd name="connsiteX2" fmla="*/ 3254188 w 3254188"/>
              <a:gd name="connsiteY2" fmla="*/ 1707776 h 2353235"/>
              <a:gd name="connsiteX3" fmla="*/ 3039035 w 3254188"/>
              <a:gd name="connsiteY3" fmla="*/ 2003611 h 2353235"/>
              <a:gd name="connsiteX4" fmla="*/ 2353235 w 3254188"/>
              <a:gd name="connsiteY4" fmla="*/ 2299447 h 2353235"/>
              <a:gd name="connsiteX5" fmla="*/ 887505 w 3254188"/>
              <a:gd name="connsiteY5" fmla="*/ 2353235 h 2353235"/>
              <a:gd name="connsiteX6" fmla="*/ 242047 w 3254188"/>
              <a:gd name="connsiteY6" fmla="*/ 1627094 h 2353235"/>
              <a:gd name="connsiteX7" fmla="*/ 0 w 3254188"/>
              <a:gd name="connsiteY7" fmla="*/ 618564 h 2353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54188" h="2353235">
                <a:moveTo>
                  <a:pt x="1062317" y="0"/>
                </a:moveTo>
                <a:lnTo>
                  <a:pt x="3012141" y="1143000"/>
                </a:lnTo>
                <a:lnTo>
                  <a:pt x="3254188" y="1707776"/>
                </a:lnTo>
                <a:lnTo>
                  <a:pt x="3039035" y="2003611"/>
                </a:lnTo>
                <a:lnTo>
                  <a:pt x="2353235" y="2299447"/>
                </a:lnTo>
                <a:lnTo>
                  <a:pt x="887505" y="2353235"/>
                </a:lnTo>
                <a:lnTo>
                  <a:pt x="242047" y="1627094"/>
                </a:lnTo>
                <a:lnTo>
                  <a:pt x="0" y="618564"/>
                </a:lnTo>
                <a:close/>
              </a:path>
            </a:pathLst>
          </a:cu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3208421" y="4562505"/>
            <a:ext cx="2053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A18EBD"/>
                </a:solidFill>
                <a:latin typeface="Impact" panose="020B0806030902050204" pitchFamily="34" charset="0"/>
                <a:ea typeface="Ebrima" panose="02000000000000000000" pitchFamily="2" charset="0"/>
                <a:cs typeface="Ebrima" panose="02000000000000000000" pitchFamily="2" charset="0"/>
              </a:rPr>
              <a:t>PART.04</a:t>
            </a:r>
            <a:endParaRPr lang="zh-CN" altLang="en-US" sz="3600" dirty="0">
              <a:solidFill>
                <a:srgbClr val="A18EBD"/>
              </a:solidFill>
              <a:latin typeface="Impact" panose="020B0806030902050204" pitchFamily="34" charset="0"/>
              <a:ea typeface="幼圆" panose="020105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4235116" y="4193173"/>
            <a:ext cx="4748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A18EBD"/>
                </a:solidFill>
                <a:latin typeface="+mj-lt"/>
                <a:ea typeface="幼圆" panose="02010509060101010101" pitchFamily="49" charset="-122"/>
              </a:rPr>
              <a:t>课题总结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10" name="文本框 9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pic>
        <p:nvPicPr>
          <p:cNvPr id="38914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7" b="35027"/>
          <a:stretch>
            <a:fillRect/>
          </a:stretch>
        </p:blipFill>
        <p:spPr>
          <a:xfrm>
            <a:off x="1589" y="1839887"/>
            <a:ext cx="11426825" cy="2281238"/>
          </a:xfrm>
        </p:spPr>
      </p:pic>
      <p:sp>
        <p:nvSpPr>
          <p:cNvPr id="59" name="Rectangle 58"/>
          <p:cNvSpPr/>
          <p:nvPr/>
        </p:nvSpPr>
        <p:spPr>
          <a:xfrm>
            <a:off x="4721226" y="1839887"/>
            <a:ext cx="6705600" cy="2281238"/>
          </a:xfrm>
          <a:prstGeom prst="rect">
            <a:avLst/>
          </a:pr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900">
              <a:cs typeface="+mn-ea"/>
              <a:sym typeface="+mn-lt"/>
            </a:endParaRPr>
          </a:p>
        </p:txBody>
      </p:sp>
      <p:sp>
        <p:nvSpPr>
          <p:cNvPr id="38916" name="Title 20"/>
          <p:cNvSpPr txBox="1"/>
          <p:nvPr/>
        </p:nvSpPr>
        <p:spPr bwMode="auto">
          <a:xfrm>
            <a:off x="5168902" y="2208187"/>
            <a:ext cx="5888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单击此处编辑您要的内容</a:t>
            </a:r>
          </a:p>
        </p:txBody>
      </p:sp>
      <p:sp>
        <p:nvSpPr>
          <p:cNvPr id="38917" name="TextBox 69"/>
          <p:cNvSpPr txBox="1">
            <a:spLocks noChangeArrowheads="1"/>
          </p:cNvSpPr>
          <p:nvPr/>
        </p:nvSpPr>
        <p:spPr bwMode="auto">
          <a:xfrm>
            <a:off x="863602" y="4734960"/>
            <a:ext cx="104679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8918" name="Title 20"/>
          <p:cNvSpPr txBox="1"/>
          <p:nvPr/>
        </p:nvSpPr>
        <p:spPr bwMode="auto">
          <a:xfrm>
            <a:off x="5168902" y="2765401"/>
            <a:ext cx="58880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20" name="文本框 19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sp>
        <p:nvSpPr>
          <p:cNvPr id="6" name="Freeform 5"/>
          <p:cNvSpPr/>
          <p:nvPr/>
        </p:nvSpPr>
        <p:spPr bwMode="auto">
          <a:xfrm>
            <a:off x="4880579" y="1786685"/>
            <a:ext cx="2925368" cy="2900275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2938201" y="2443720"/>
            <a:ext cx="1942378" cy="1922724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7616713" y="3236822"/>
            <a:ext cx="1942378" cy="1925716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8977663" y="2232139"/>
            <a:ext cx="1390107" cy="1378182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1824230" y="1753218"/>
            <a:ext cx="1390107" cy="1378182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Freeform 239"/>
          <p:cNvSpPr>
            <a:spLocks noEditPoints="1"/>
          </p:cNvSpPr>
          <p:nvPr/>
        </p:nvSpPr>
        <p:spPr bwMode="auto">
          <a:xfrm>
            <a:off x="4319994" y="1880805"/>
            <a:ext cx="818315" cy="818315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Freeform 239"/>
          <p:cNvSpPr>
            <a:spLocks noEditPoints="1"/>
          </p:cNvSpPr>
          <p:nvPr/>
        </p:nvSpPr>
        <p:spPr bwMode="auto">
          <a:xfrm>
            <a:off x="6916912" y="4478971"/>
            <a:ext cx="818315" cy="818315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3122031" y="2839012"/>
            <a:ext cx="1574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单击此处编辑您要的内容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3072964" y="3389490"/>
            <a:ext cx="1672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建议您在展示时采用微软雅黑字体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5615124" y="2609350"/>
            <a:ext cx="1456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单击此处编辑您要的内容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346802" y="3131399"/>
            <a:ext cx="199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建议您在展示时采用微软雅黑字体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7859763" y="3575326"/>
            <a:ext cx="1456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单击此处编辑您要的内容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7719014" y="4139637"/>
            <a:ext cx="1737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建议您在展示时采用微软雅黑字体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40" name="文本框 39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sp>
        <p:nvSpPr>
          <p:cNvPr id="28" name="Oval 27"/>
          <p:cNvSpPr/>
          <p:nvPr/>
        </p:nvSpPr>
        <p:spPr>
          <a:xfrm>
            <a:off x="893763" y="1724693"/>
            <a:ext cx="923925" cy="923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893763" y="3031205"/>
            <a:ext cx="923925" cy="9239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893763" y="4337718"/>
            <a:ext cx="923925" cy="923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6430963" y="1724693"/>
            <a:ext cx="923925" cy="9239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6430963" y="3031205"/>
            <a:ext cx="923925" cy="923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6430963" y="4337718"/>
            <a:ext cx="923925" cy="9239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094" name="Subtitle 2"/>
          <p:cNvSpPr txBox="1"/>
          <p:nvPr/>
        </p:nvSpPr>
        <p:spPr bwMode="auto">
          <a:xfrm>
            <a:off x="1927224" y="2069179"/>
            <a:ext cx="37163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ts val="17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46095" name="TextBox 46"/>
          <p:cNvSpPr txBox="1">
            <a:spLocks noChangeArrowheads="1"/>
          </p:cNvSpPr>
          <p:nvPr/>
        </p:nvSpPr>
        <p:spPr bwMode="auto">
          <a:xfrm>
            <a:off x="1931987" y="1777079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总结一</a:t>
            </a:r>
          </a:p>
        </p:txBody>
      </p:sp>
      <p:sp>
        <p:nvSpPr>
          <p:cNvPr id="46098" name="Subtitle 2"/>
          <p:cNvSpPr txBox="1"/>
          <p:nvPr/>
        </p:nvSpPr>
        <p:spPr bwMode="auto">
          <a:xfrm>
            <a:off x="1927224" y="3426493"/>
            <a:ext cx="3716338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just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46099" name="TextBox 46"/>
          <p:cNvSpPr txBox="1">
            <a:spLocks noChangeArrowheads="1"/>
          </p:cNvSpPr>
          <p:nvPr/>
        </p:nvSpPr>
        <p:spPr bwMode="auto">
          <a:xfrm>
            <a:off x="1931987" y="3134393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总结三</a:t>
            </a:r>
          </a:p>
        </p:txBody>
      </p:sp>
      <p:sp>
        <p:nvSpPr>
          <p:cNvPr id="46100" name="Subtitle 2"/>
          <p:cNvSpPr txBox="1"/>
          <p:nvPr/>
        </p:nvSpPr>
        <p:spPr bwMode="auto">
          <a:xfrm>
            <a:off x="1927224" y="4733004"/>
            <a:ext cx="37163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just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46101" name="TextBox 46"/>
          <p:cNvSpPr txBox="1">
            <a:spLocks noChangeArrowheads="1"/>
          </p:cNvSpPr>
          <p:nvPr/>
        </p:nvSpPr>
        <p:spPr bwMode="auto">
          <a:xfrm>
            <a:off x="1931987" y="4440904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总结五</a:t>
            </a:r>
          </a:p>
        </p:txBody>
      </p:sp>
      <p:sp>
        <p:nvSpPr>
          <p:cNvPr id="46102" name="Subtitle 2"/>
          <p:cNvSpPr txBox="1"/>
          <p:nvPr/>
        </p:nvSpPr>
        <p:spPr bwMode="auto">
          <a:xfrm>
            <a:off x="7581899" y="2069179"/>
            <a:ext cx="37163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just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46103" name="TextBox 46"/>
          <p:cNvSpPr txBox="1">
            <a:spLocks noChangeArrowheads="1"/>
          </p:cNvSpPr>
          <p:nvPr/>
        </p:nvSpPr>
        <p:spPr bwMode="auto">
          <a:xfrm>
            <a:off x="7586662" y="1777079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总结二</a:t>
            </a:r>
          </a:p>
        </p:txBody>
      </p:sp>
      <p:sp>
        <p:nvSpPr>
          <p:cNvPr id="46104" name="Subtitle 2"/>
          <p:cNvSpPr txBox="1"/>
          <p:nvPr/>
        </p:nvSpPr>
        <p:spPr bwMode="auto">
          <a:xfrm>
            <a:off x="7581899" y="3426493"/>
            <a:ext cx="3716338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just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46105" name="TextBox 46"/>
          <p:cNvSpPr txBox="1">
            <a:spLocks noChangeArrowheads="1"/>
          </p:cNvSpPr>
          <p:nvPr/>
        </p:nvSpPr>
        <p:spPr bwMode="auto">
          <a:xfrm>
            <a:off x="7586662" y="3134392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总结四</a:t>
            </a:r>
          </a:p>
        </p:txBody>
      </p:sp>
      <p:sp>
        <p:nvSpPr>
          <p:cNvPr id="46106" name="Subtitle 2"/>
          <p:cNvSpPr txBox="1"/>
          <p:nvPr/>
        </p:nvSpPr>
        <p:spPr bwMode="auto">
          <a:xfrm>
            <a:off x="7581899" y="4733004"/>
            <a:ext cx="37163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defPPr>
              <a:defRPr lang="zh-CN"/>
            </a:defPPr>
            <a:lvl1pPr algn="just">
              <a:lnSpc>
                <a:spcPts val="1700"/>
              </a:lnSpc>
              <a:defRPr sz="1400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单击此处编辑您要的内容，建议您在展示时采用微软雅黑字体</a:t>
            </a:r>
          </a:p>
        </p:txBody>
      </p:sp>
      <p:sp>
        <p:nvSpPr>
          <p:cNvPr id="46107" name="TextBox 46"/>
          <p:cNvSpPr txBox="1">
            <a:spLocks noChangeArrowheads="1"/>
          </p:cNvSpPr>
          <p:nvPr/>
        </p:nvSpPr>
        <p:spPr bwMode="auto">
          <a:xfrm>
            <a:off x="7586662" y="4440904"/>
            <a:ext cx="2330450" cy="3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>
                <a:cs typeface="+mn-ea"/>
              </a:defRPr>
            </a:lvl1pPr>
            <a:lvl2pPr marL="742950" indent="-285750">
              <a:defRPr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Lato Light"/>
                <a:ea typeface="MS PGothic" panose="020B0600070205080204" pitchFamily="34" charset="-128"/>
              </a:defRPr>
            </a:lvl9pPr>
          </a:lstStyle>
          <a:p>
            <a:r>
              <a:rPr lang="zh-CN" altLang="en-US" dirty="0">
                <a:sym typeface="+mn-lt"/>
              </a:rPr>
              <a:t>总结六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2795" y="1863490"/>
            <a:ext cx="745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82795" y="3170002"/>
            <a:ext cx="745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82795" y="4476515"/>
            <a:ext cx="745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05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19995" y="1863490"/>
            <a:ext cx="745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19995" y="3170002"/>
            <a:ext cx="745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19995" y="4476515"/>
            <a:ext cx="745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06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26" name="文本框 25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sp>
        <p:nvSpPr>
          <p:cNvPr id="29" name="Rectangle 13"/>
          <p:cNvSpPr/>
          <p:nvPr/>
        </p:nvSpPr>
        <p:spPr>
          <a:xfrm>
            <a:off x="890766" y="2330836"/>
            <a:ext cx="3462969" cy="147242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0" tIns="182880" rIns="182880" bIns="182880" rtlCol="0" anchor="t"/>
          <a:lstStyle/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en-US" altLang="zh-CN" sz="1400" dirty="0">
                <a:solidFill>
                  <a:srgbClr val="0087B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0" name="Rectangle 14"/>
          <p:cNvSpPr/>
          <p:nvPr/>
        </p:nvSpPr>
        <p:spPr>
          <a:xfrm>
            <a:off x="4393501" y="2330836"/>
            <a:ext cx="3361073" cy="147242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0" tIns="182880" rIns="182880" bIns="182880" rtlCol="0" anchor="t"/>
          <a:lstStyle/>
          <a:p>
            <a:pPr>
              <a:lnSpc>
                <a:spcPts val="1780"/>
              </a:lnSpc>
              <a:spcBef>
                <a:spcPts val="2200"/>
              </a:spcBef>
            </a:pP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" name="Rectangle 15"/>
          <p:cNvSpPr/>
          <p:nvPr/>
        </p:nvSpPr>
        <p:spPr>
          <a:xfrm>
            <a:off x="7794340" y="2330836"/>
            <a:ext cx="3506894" cy="147242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0" tIns="182880" rIns="182880" bIns="182880" rtlCol="0" anchor="t"/>
          <a:lstStyle/>
          <a:p>
            <a:pPr>
              <a:lnSpc>
                <a:spcPts val="1780"/>
              </a:lnSpc>
              <a:spcBef>
                <a:spcPts val="2200"/>
              </a:spcBef>
            </a:pPr>
            <a:endParaRPr lang="en-US" altLang="zh-CN" sz="1400" dirty="0">
              <a:solidFill>
                <a:srgbClr val="0087B1"/>
              </a:solidFill>
              <a:cs typeface="+mn-ea"/>
              <a:sym typeface="+mn-lt"/>
            </a:endParaRPr>
          </a:p>
          <a:p>
            <a:pPr>
              <a:lnSpc>
                <a:spcPts val="1780"/>
              </a:lnSpc>
              <a:spcBef>
                <a:spcPts val="2200"/>
              </a:spcBef>
            </a:pPr>
            <a:endParaRPr lang="en-US" sz="1400" dirty="0">
              <a:solidFill>
                <a:srgbClr val="0087B1"/>
              </a:solidFill>
              <a:cs typeface="+mn-ea"/>
              <a:sym typeface="+mn-lt"/>
            </a:endParaRPr>
          </a:p>
        </p:txBody>
      </p:sp>
      <p:sp>
        <p:nvSpPr>
          <p:cNvPr id="32" name="AutoShape 281"/>
          <p:cNvSpPr/>
          <p:nvPr/>
        </p:nvSpPr>
        <p:spPr bwMode="auto">
          <a:xfrm>
            <a:off x="1118502" y="2636137"/>
            <a:ext cx="410604" cy="379666"/>
          </a:xfrm>
          <a:custGeom>
            <a:avLst/>
            <a:gdLst>
              <a:gd name="T0" fmla="*/ 327817289 w 20633"/>
              <a:gd name="T1" fmla="*/ 95506124 h 20188"/>
              <a:gd name="T2" fmla="*/ 149036582 w 20633"/>
              <a:gd name="T3" fmla="*/ 1105424 h 20188"/>
              <a:gd name="T4" fmla="*/ 732889 w 20633"/>
              <a:gd name="T5" fmla="*/ 126393581 h 20188"/>
              <a:gd name="T6" fmla="*/ 65091503 w 20633"/>
              <a:gd name="T7" fmla="*/ 202378713 h 20188"/>
              <a:gd name="T8" fmla="*/ 33422420 w 20633"/>
              <a:gd name="T9" fmla="*/ 250487723 h 20188"/>
              <a:gd name="T10" fmla="*/ 132079443 w 20633"/>
              <a:gd name="T11" fmla="*/ 220615998 h 20188"/>
              <a:gd name="T12" fmla="*/ 179512203 w 20633"/>
              <a:gd name="T13" fmla="*/ 220781095 h 20188"/>
              <a:gd name="T14" fmla="*/ 327817289 w 20633"/>
              <a:gd name="T15" fmla="*/ 95506124 h 20188"/>
              <a:gd name="T16" fmla="*/ 327817289 w 20633"/>
              <a:gd name="T17" fmla="*/ 95506124 h 20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633" h="20188">
                <a:moveTo>
                  <a:pt x="20588" y="7520"/>
                </a:moveTo>
                <a:cubicBezTo>
                  <a:pt x="20060" y="2743"/>
                  <a:pt x="15032" y="-585"/>
                  <a:pt x="9360" y="87"/>
                </a:cubicBezTo>
                <a:cubicBezTo>
                  <a:pt x="3687" y="758"/>
                  <a:pt x="-483" y="5175"/>
                  <a:pt x="46" y="9952"/>
                </a:cubicBezTo>
                <a:cubicBezTo>
                  <a:pt x="325" y="12477"/>
                  <a:pt x="1863" y="14597"/>
                  <a:pt x="4088" y="15935"/>
                </a:cubicBezTo>
                <a:cubicBezTo>
                  <a:pt x="4197" y="16993"/>
                  <a:pt x="3829" y="18342"/>
                  <a:pt x="2099" y="19723"/>
                </a:cubicBezTo>
                <a:cubicBezTo>
                  <a:pt x="1392" y="20287"/>
                  <a:pt x="4963" y="21015"/>
                  <a:pt x="8295" y="17371"/>
                </a:cubicBezTo>
                <a:cubicBezTo>
                  <a:pt x="9253" y="17495"/>
                  <a:pt x="10253" y="17505"/>
                  <a:pt x="11274" y="17384"/>
                </a:cubicBezTo>
                <a:cubicBezTo>
                  <a:pt x="16947" y="16713"/>
                  <a:pt x="21117" y="12296"/>
                  <a:pt x="20588" y="7520"/>
                </a:cubicBezTo>
                <a:close/>
                <a:moveTo>
                  <a:pt x="20588" y="752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2000" dirty="0">
              <a:cs typeface="+mn-ea"/>
              <a:sym typeface="+mn-lt"/>
            </a:endParaRPr>
          </a:p>
        </p:txBody>
      </p:sp>
      <p:grpSp>
        <p:nvGrpSpPr>
          <p:cNvPr id="33" name="Group 477"/>
          <p:cNvGrpSpPr/>
          <p:nvPr/>
        </p:nvGrpSpPr>
        <p:grpSpPr bwMode="auto">
          <a:xfrm>
            <a:off x="4621576" y="2600419"/>
            <a:ext cx="410604" cy="410604"/>
            <a:chOff x="0" y="0"/>
            <a:chExt cx="575" cy="575"/>
          </a:xfrm>
          <a:solidFill>
            <a:srgbClr val="FFFFFF"/>
          </a:solidFill>
        </p:grpSpPr>
        <p:sp>
          <p:nvSpPr>
            <p:cNvPr id="34" name="AutoShape 475"/>
            <p:cNvSpPr/>
            <p:nvPr/>
          </p:nvSpPr>
          <p:spPr bwMode="auto">
            <a:xfrm>
              <a:off x="360" y="0"/>
              <a:ext cx="215" cy="2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w 21600"/>
                <a:gd name="T103" fmla="*/ 0 h 21600"/>
                <a:gd name="T104" fmla="*/ 0 w 21600"/>
                <a:gd name="T105" fmla="*/ 0 h 21600"/>
                <a:gd name="T106" fmla="*/ 0 w 21600"/>
                <a:gd name="T107" fmla="*/ 0 h 21600"/>
                <a:gd name="T108" fmla="*/ 0 w 21600"/>
                <a:gd name="T109" fmla="*/ 0 h 216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00" h="21600">
                  <a:moveTo>
                    <a:pt x="21031" y="8861"/>
                  </a:moveTo>
                  <a:lnTo>
                    <a:pt x="17805" y="8267"/>
                  </a:lnTo>
                  <a:cubicBezTo>
                    <a:pt x="17492" y="8210"/>
                    <a:pt x="17382" y="7947"/>
                    <a:pt x="17559" y="7682"/>
                  </a:cubicBezTo>
                  <a:lnTo>
                    <a:pt x="19409" y="4939"/>
                  </a:lnTo>
                  <a:cubicBezTo>
                    <a:pt x="19588" y="4676"/>
                    <a:pt x="19549" y="4276"/>
                    <a:pt x="19324" y="4051"/>
                  </a:cubicBezTo>
                  <a:lnTo>
                    <a:pt x="17549" y="2276"/>
                  </a:lnTo>
                  <a:cubicBezTo>
                    <a:pt x="17324" y="2052"/>
                    <a:pt x="16924" y="2013"/>
                    <a:pt x="16661" y="2191"/>
                  </a:cubicBezTo>
                  <a:lnTo>
                    <a:pt x="13918" y="4042"/>
                  </a:lnTo>
                  <a:cubicBezTo>
                    <a:pt x="13654" y="4220"/>
                    <a:pt x="13391" y="4109"/>
                    <a:pt x="13333" y="3796"/>
                  </a:cubicBezTo>
                  <a:lnTo>
                    <a:pt x="12739" y="569"/>
                  </a:lnTo>
                  <a:cubicBezTo>
                    <a:pt x="12681" y="255"/>
                    <a:pt x="12374" y="0"/>
                    <a:pt x="12056" y="0"/>
                  </a:cubicBezTo>
                  <a:lnTo>
                    <a:pt x="9545" y="0"/>
                  </a:lnTo>
                  <a:cubicBezTo>
                    <a:pt x="9227" y="0"/>
                    <a:pt x="8919" y="255"/>
                    <a:pt x="8861" y="569"/>
                  </a:cubicBezTo>
                  <a:lnTo>
                    <a:pt x="8267" y="3796"/>
                  </a:lnTo>
                  <a:cubicBezTo>
                    <a:pt x="8210" y="4109"/>
                    <a:pt x="7947" y="4219"/>
                    <a:pt x="7682" y="4041"/>
                  </a:cubicBezTo>
                  <a:lnTo>
                    <a:pt x="4939" y="2191"/>
                  </a:lnTo>
                  <a:cubicBezTo>
                    <a:pt x="4676" y="2013"/>
                    <a:pt x="4276" y="2052"/>
                    <a:pt x="4051" y="2276"/>
                  </a:cubicBezTo>
                  <a:lnTo>
                    <a:pt x="2276" y="4051"/>
                  </a:lnTo>
                  <a:cubicBezTo>
                    <a:pt x="2051" y="4277"/>
                    <a:pt x="2012" y="4677"/>
                    <a:pt x="2191" y="4939"/>
                  </a:cubicBezTo>
                  <a:lnTo>
                    <a:pt x="4041" y="7682"/>
                  </a:lnTo>
                  <a:cubicBezTo>
                    <a:pt x="4220" y="7946"/>
                    <a:pt x="4108" y="8209"/>
                    <a:pt x="3796" y="8267"/>
                  </a:cubicBezTo>
                  <a:lnTo>
                    <a:pt x="569" y="8861"/>
                  </a:lnTo>
                  <a:cubicBezTo>
                    <a:pt x="255" y="8919"/>
                    <a:pt x="0" y="9226"/>
                    <a:pt x="0" y="9545"/>
                  </a:cubicBezTo>
                  <a:lnTo>
                    <a:pt x="0" y="12055"/>
                  </a:lnTo>
                  <a:cubicBezTo>
                    <a:pt x="0" y="12373"/>
                    <a:pt x="255" y="12681"/>
                    <a:pt x="569" y="12739"/>
                  </a:cubicBezTo>
                  <a:lnTo>
                    <a:pt x="3796" y="13333"/>
                  </a:lnTo>
                  <a:cubicBezTo>
                    <a:pt x="4110" y="13390"/>
                    <a:pt x="4219" y="13653"/>
                    <a:pt x="4042" y="13917"/>
                  </a:cubicBezTo>
                  <a:lnTo>
                    <a:pt x="2191" y="16661"/>
                  </a:lnTo>
                  <a:cubicBezTo>
                    <a:pt x="2012" y="16925"/>
                    <a:pt x="2051" y="17324"/>
                    <a:pt x="2276" y="17549"/>
                  </a:cubicBezTo>
                  <a:lnTo>
                    <a:pt x="4051" y="19324"/>
                  </a:lnTo>
                  <a:cubicBezTo>
                    <a:pt x="4276" y="19549"/>
                    <a:pt x="4676" y="19589"/>
                    <a:pt x="4939" y="19410"/>
                  </a:cubicBezTo>
                  <a:lnTo>
                    <a:pt x="7682" y="17559"/>
                  </a:lnTo>
                  <a:cubicBezTo>
                    <a:pt x="7946" y="17381"/>
                    <a:pt x="8209" y="17492"/>
                    <a:pt x="8267" y="17804"/>
                  </a:cubicBezTo>
                  <a:lnTo>
                    <a:pt x="8861" y="21031"/>
                  </a:lnTo>
                  <a:cubicBezTo>
                    <a:pt x="8919" y="21345"/>
                    <a:pt x="9226" y="21600"/>
                    <a:pt x="9545" y="21600"/>
                  </a:cubicBezTo>
                  <a:lnTo>
                    <a:pt x="12056" y="21600"/>
                  </a:lnTo>
                  <a:cubicBezTo>
                    <a:pt x="12374" y="21600"/>
                    <a:pt x="12681" y="21345"/>
                    <a:pt x="12739" y="21031"/>
                  </a:cubicBezTo>
                  <a:lnTo>
                    <a:pt x="13333" y="17804"/>
                  </a:lnTo>
                  <a:cubicBezTo>
                    <a:pt x="13390" y="17492"/>
                    <a:pt x="13653" y="17382"/>
                    <a:pt x="13918" y="17559"/>
                  </a:cubicBezTo>
                  <a:lnTo>
                    <a:pt x="16661" y="19410"/>
                  </a:lnTo>
                  <a:cubicBezTo>
                    <a:pt x="16924" y="19589"/>
                    <a:pt x="17324" y="19549"/>
                    <a:pt x="17549" y="19324"/>
                  </a:cubicBezTo>
                  <a:lnTo>
                    <a:pt x="19324" y="17551"/>
                  </a:lnTo>
                  <a:cubicBezTo>
                    <a:pt x="19549" y="17324"/>
                    <a:pt x="19588" y="16925"/>
                    <a:pt x="19409" y="16661"/>
                  </a:cubicBezTo>
                  <a:lnTo>
                    <a:pt x="17559" y="13917"/>
                  </a:lnTo>
                  <a:cubicBezTo>
                    <a:pt x="17380" y="13654"/>
                    <a:pt x="17491" y="13391"/>
                    <a:pt x="17804" y="13333"/>
                  </a:cubicBezTo>
                  <a:lnTo>
                    <a:pt x="21031" y="12739"/>
                  </a:lnTo>
                  <a:cubicBezTo>
                    <a:pt x="21344" y="12681"/>
                    <a:pt x="21600" y="12374"/>
                    <a:pt x="21600" y="12055"/>
                  </a:cubicBezTo>
                  <a:lnTo>
                    <a:pt x="21600" y="9545"/>
                  </a:lnTo>
                  <a:cubicBezTo>
                    <a:pt x="21600" y="9227"/>
                    <a:pt x="21344" y="8919"/>
                    <a:pt x="21031" y="8861"/>
                  </a:cubicBezTo>
                  <a:close/>
                  <a:moveTo>
                    <a:pt x="10826" y="14160"/>
                  </a:moveTo>
                  <a:cubicBezTo>
                    <a:pt x="8974" y="14160"/>
                    <a:pt x="7473" y="12659"/>
                    <a:pt x="7473" y="10807"/>
                  </a:cubicBezTo>
                  <a:cubicBezTo>
                    <a:pt x="7473" y="8956"/>
                    <a:pt x="8974" y="7456"/>
                    <a:pt x="10826" y="7456"/>
                  </a:cubicBezTo>
                  <a:cubicBezTo>
                    <a:pt x="12677" y="7456"/>
                    <a:pt x="14178" y="8956"/>
                    <a:pt x="14178" y="10807"/>
                  </a:cubicBezTo>
                  <a:cubicBezTo>
                    <a:pt x="14178" y="12659"/>
                    <a:pt x="12677" y="14160"/>
                    <a:pt x="10826" y="14160"/>
                  </a:cubicBezTo>
                  <a:close/>
                  <a:moveTo>
                    <a:pt x="10826" y="1416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35" name="AutoShape 476"/>
            <p:cNvSpPr/>
            <p:nvPr/>
          </p:nvSpPr>
          <p:spPr bwMode="auto">
            <a:xfrm>
              <a:off x="0" y="143"/>
              <a:ext cx="431" cy="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w 21600"/>
                <a:gd name="T103" fmla="*/ 0 h 21600"/>
                <a:gd name="T104" fmla="*/ 0 w 21600"/>
                <a:gd name="T105" fmla="*/ 0 h 21600"/>
                <a:gd name="T106" fmla="*/ 0 w 21600"/>
                <a:gd name="T107" fmla="*/ 0 h 21600"/>
                <a:gd name="T108" fmla="*/ 0 w 21600"/>
                <a:gd name="T109" fmla="*/ 0 h 216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00" h="21600">
                  <a:moveTo>
                    <a:pt x="21032" y="8862"/>
                  </a:moveTo>
                  <a:lnTo>
                    <a:pt x="17805" y="8267"/>
                  </a:lnTo>
                  <a:cubicBezTo>
                    <a:pt x="17492" y="8210"/>
                    <a:pt x="17382" y="7947"/>
                    <a:pt x="17560" y="7684"/>
                  </a:cubicBezTo>
                  <a:lnTo>
                    <a:pt x="19410" y="4940"/>
                  </a:lnTo>
                  <a:cubicBezTo>
                    <a:pt x="19588" y="4676"/>
                    <a:pt x="19550" y="4276"/>
                    <a:pt x="19324" y="4051"/>
                  </a:cubicBezTo>
                  <a:lnTo>
                    <a:pt x="17549" y="2276"/>
                  </a:lnTo>
                  <a:cubicBezTo>
                    <a:pt x="17324" y="2051"/>
                    <a:pt x="16924" y="2013"/>
                    <a:pt x="16661" y="2191"/>
                  </a:cubicBezTo>
                  <a:lnTo>
                    <a:pt x="13917" y="4041"/>
                  </a:lnTo>
                  <a:cubicBezTo>
                    <a:pt x="13653" y="4219"/>
                    <a:pt x="13390" y="4108"/>
                    <a:pt x="13332" y="3796"/>
                  </a:cubicBezTo>
                  <a:lnTo>
                    <a:pt x="12739" y="569"/>
                  </a:lnTo>
                  <a:cubicBezTo>
                    <a:pt x="12681" y="256"/>
                    <a:pt x="12374" y="0"/>
                    <a:pt x="12055" y="0"/>
                  </a:cubicBezTo>
                  <a:lnTo>
                    <a:pt x="9545" y="0"/>
                  </a:lnTo>
                  <a:cubicBezTo>
                    <a:pt x="9226" y="0"/>
                    <a:pt x="8919" y="256"/>
                    <a:pt x="8861" y="569"/>
                  </a:cubicBezTo>
                  <a:lnTo>
                    <a:pt x="8268" y="3796"/>
                  </a:lnTo>
                  <a:cubicBezTo>
                    <a:pt x="8210" y="4108"/>
                    <a:pt x="7947" y="4219"/>
                    <a:pt x="7683" y="4041"/>
                  </a:cubicBezTo>
                  <a:lnTo>
                    <a:pt x="4940" y="2191"/>
                  </a:lnTo>
                  <a:cubicBezTo>
                    <a:pt x="4676" y="2013"/>
                    <a:pt x="4276" y="2051"/>
                    <a:pt x="4051" y="2276"/>
                  </a:cubicBezTo>
                  <a:lnTo>
                    <a:pt x="2276" y="4051"/>
                  </a:lnTo>
                  <a:cubicBezTo>
                    <a:pt x="2051" y="4276"/>
                    <a:pt x="2012" y="4677"/>
                    <a:pt x="2190" y="4940"/>
                  </a:cubicBezTo>
                  <a:lnTo>
                    <a:pt x="4040" y="7684"/>
                  </a:lnTo>
                  <a:cubicBezTo>
                    <a:pt x="4218" y="7947"/>
                    <a:pt x="4108" y="8210"/>
                    <a:pt x="3795" y="8267"/>
                  </a:cubicBezTo>
                  <a:lnTo>
                    <a:pt x="568" y="8862"/>
                  </a:lnTo>
                  <a:cubicBezTo>
                    <a:pt x="256" y="8920"/>
                    <a:pt x="0" y="9227"/>
                    <a:pt x="0" y="9545"/>
                  </a:cubicBezTo>
                  <a:lnTo>
                    <a:pt x="0" y="12055"/>
                  </a:lnTo>
                  <a:cubicBezTo>
                    <a:pt x="0" y="12374"/>
                    <a:pt x="256" y="12681"/>
                    <a:pt x="568" y="12738"/>
                  </a:cubicBezTo>
                  <a:lnTo>
                    <a:pt x="3796" y="13333"/>
                  </a:lnTo>
                  <a:cubicBezTo>
                    <a:pt x="4108" y="13391"/>
                    <a:pt x="4219" y="13654"/>
                    <a:pt x="4041" y="13917"/>
                  </a:cubicBezTo>
                  <a:lnTo>
                    <a:pt x="2190" y="16661"/>
                  </a:lnTo>
                  <a:cubicBezTo>
                    <a:pt x="2012" y="16924"/>
                    <a:pt x="2050" y="17324"/>
                    <a:pt x="2276" y="17549"/>
                  </a:cubicBezTo>
                  <a:lnTo>
                    <a:pt x="4051" y="19324"/>
                  </a:lnTo>
                  <a:cubicBezTo>
                    <a:pt x="4276" y="19549"/>
                    <a:pt x="4676" y="19588"/>
                    <a:pt x="4940" y="19410"/>
                  </a:cubicBezTo>
                  <a:lnTo>
                    <a:pt x="7683" y="17560"/>
                  </a:lnTo>
                  <a:cubicBezTo>
                    <a:pt x="7947" y="17382"/>
                    <a:pt x="8210" y="17493"/>
                    <a:pt x="8268" y="17805"/>
                  </a:cubicBezTo>
                  <a:lnTo>
                    <a:pt x="8861" y="21031"/>
                  </a:lnTo>
                  <a:cubicBezTo>
                    <a:pt x="8919" y="21344"/>
                    <a:pt x="9226" y="21600"/>
                    <a:pt x="9545" y="21600"/>
                  </a:cubicBezTo>
                  <a:lnTo>
                    <a:pt x="12055" y="21600"/>
                  </a:lnTo>
                  <a:cubicBezTo>
                    <a:pt x="12374" y="21600"/>
                    <a:pt x="12681" y="21344"/>
                    <a:pt x="12739" y="21031"/>
                  </a:cubicBezTo>
                  <a:lnTo>
                    <a:pt x="13332" y="17805"/>
                  </a:lnTo>
                  <a:cubicBezTo>
                    <a:pt x="13390" y="17492"/>
                    <a:pt x="13653" y="17381"/>
                    <a:pt x="13917" y="17560"/>
                  </a:cubicBezTo>
                  <a:lnTo>
                    <a:pt x="16661" y="19410"/>
                  </a:lnTo>
                  <a:cubicBezTo>
                    <a:pt x="16924" y="19588"/>
                    <a:pt x="17324" y="19550"/>
                    <a:pt x="17549" y="19324"/>
                  </a:cubicBezTo>
                  <a:lnTo>
                    <a:pt x="19324" y="17550"/>
                  </a:lnTo>
                  <a:cubicBezTo>
                    <a:pt x="19549" y="17324"/>
                    <a:pt x="19588" y="16924"/>
                    <a:pt x="19410" y="16661"/>
                  </a:cubicBezTo>
                  <a:lnTo>
                    <a:pt x="17559" y="13917"/>
                  </a:lnTo>
                  <a:cubicBezTo>
                    <a:pt x="17381" y="13654"/>
                    <a:pt x="17492" y="13391"/>
                    <a:pt x="17804" y="13333"/>
                  </a:cubicBezTo>
                  <a:lnTo>
                    <a:pt x="21032" y="12738"/>
                  </a:lnTo>
                  <a:cubicBezTo>
                    <a:pt x="21344" y="12681"/>
                    <a:pt x="21600" y="12374"/>
                    <a:pt x="21600" y="12055"/>
                  </a:cubicBezTo>
                  <a:lnTo>
                    <a:pt x="21600" y="9545"/>
                  </a:lnTo>
                  <a:cubicBezTo>
                    <a:pt x="21600" y="9227"/>
                    <a:pt x="21344" y="8920"/>
                    <a:pt x="21032" y="8862"/>
                  </a:cubicBezTo>
                  <a:close/>
                  <a:moveTo>
                    <a:pt x="10799" y="14712"/>
                  </a:moveTo>
                  <a:cubicBezTo>
                    <a:pt x="8643" y="14712"/>
                    <a:pt x="6896" y="12964"/>
                    <a:pt x="6896" y="10809"/>
                  </a:cubicBezTo>
                  <a:cubicBezTo>
                    <a:pt x="6896" y="8654"/>
                    <a:pt x="8643" y="6907"/>
                    <a:pt x="10799" y="6907"/>
                  </a:cubicBezTo>
                  <a:cubicBezTo>
                    <a:pt x="12954" y="6907"/>
                    <a:pt x="14701" y="8654"/>
                    <a:pt x="14701" y="10809"/>
                  </a:cubicBezTo>
                  <a:cubicBezTo>
                    <a:pt x="14701" y="12964"/>
                    <a:pt x="12954" y="14712"/>
                    <a:pt x="10799" y="14712"/>
                  </a:cubicBezTo>
                  <a:close/>
                  <a:moveTo>
                    <a:pt x="10799" y="14712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36" name="Group 666"/>
          <p:cNvGrpSpPr/>
          <p:nvPr/>
        </p:nvGrpSpPr>
        <p:grpSpPr bwMode="auto">
          <a:xfrm>
            <a:off x="8048087" y="2626626"/>
            <a:ext cx="416229" cy="407792"/>
            <a:chOff x="0" y="0"/>
            <a:chExt cx="580" cy="570"/>
          </a:xfrm>
          <a:solidFill>
            <a:srgbClr val="FFFFFF"/>
          </a:solidFill>
        </p:grpSpPr>
        <p:sp>
          <p:nvSpPr>
            <p:cNvPr id="37" name="AutoShape 660"/>
            <p:cNvSpPr/>
            <p:nvPr/>
          </p:nvSpPr>
          <p:spPr bwMode="auto">
            <a:xfrm>
              <a:off x="0" y="160"/>
              <a:ext cx="410" cy="4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7256" y="0"/>
                  </a:moveTo>
                  <a:lnTo>
                    <a:pt x="0" y="17256"/>
                  </a:lnTo>
                  <a:lnTo>
                    <a:pt x="4344" y="21600"/>
                  </a:lnTo>
                  <a:lnTo>
                    <a:pt x="21600" y="4344"/>
                  </a:lnTo>
                  <a:lnTo>
                    <a:pt x="17256" y="0"/>
                  </a:lnTo>
                  <a:close/>
                  <a:moveTo>
                    <a:pt x="13175" y="6002"/>
                  </a:moveTo>
                  <a:lnTo>
                    <a:pt x="17255" y="1920"/>
                  </a:lnTo>
                  <a:lnTo>
                    <a:pt x="19680" y="4345"/>
                  </a:lnTo>
                  <a:lnTo>
                    <a:pt x="15598" y="8425"/>
                  </a:lnTo>
                  <a:lnTo>
                    <a:pt x="13175" y="6002"/>
                  </a:lnTo>
                  <a:close/>
                  <a:moveTo>
                    <a:pt x="13175" y="6002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38" name="AutoShape 661"/>
            <p:cNvSpPr/>
            <p:nvPr/>
          </p:nvSpPr>
          <p:spPr bwMode="auto">
            <a:xfrm>
              <a:off x="400" y="63"/>
              <a:ext cx="109" cy="1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6204" y="0"/>
                  </a:moveTo>
                  <a:lnTo>
                    <a:pt x="21600" y="5399"/>
                  </a:lnTo>
                  <a:lnTo>
                    <a:pt x="5396" y="21600"/>
                  </a:lnTo>
                  <a:lnTo>
                    <a:pt x="0" y="16201"/>
                  </a:lnTo>
                  <a:lnTo>
                    <a:pt x="16204" y="0"/>
                  </a:lnTo>
                  <a:close/>
                  <a:moveTo>
                    <a:pt x="16204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39" name="AutoShape 662"/>
            <p:cNvSpPr/>
            <p:nvPr/>
          </p:nvSpPr>
          <p:spPr bwMode="auto">
            <a:xfrm>
              <a:off x="400" y="312"/>
              <a:ext cx="109" cy="1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6200" y="21600"/>
                  </a:moveTo>
                  <a:lnTo>
                    <a:pt x="0" y="5398"/>
                  </a:lnTo>
                  <a:lnTo>
                    <a:pt x="5400" y="0"/>
                  </a:lnTo>
                  <a:lnTo>
                    <a:pt x="21600" y="16202"/>
                  </a:lnTo>
                  <a:lnTo>
                    <a:pt x="16200" y="21600"/>
                  </a:lnTo>
                  <a:close/>
                  <a:moveTo>
                    <a:pt x="16200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40" name="AutoShape 663"/>
            <p:cNvSpPr/>
            <p:nvPr/>
          </p:nvSpPr>
          <p:spPr bwMode="auto">
            <a:xfrm>
              <a:off x="152" y="72"/>
              <a:ext cx="109" cy="1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5397" y="0"/>
                  </a:moveTo>
                  <a:lnTo>
                    <a:pt x="21600" y="16203"/>
                  </a:lnTo>
                  <a:lnTo>
                    <a:pt x="16203" y="21600"/>
                  </a:lnTo>
                  <a:lnTo>
                    <a:pt x="0" y="5397"/>
                  </a:lnTo>
                  <a:lnTo>
                    <a:pt x="5397" y="0"/>
                  </a:lnTo>
                  <a:close/>
                  <a:moveTo>
                    <a:pt x="5397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41" name="Rectangle 664"/>
            <p:cNvSpPr/>
            <p:nvPr/>
          </p:nvSpPr>
          <p:spPr bwMode="auto">
            <a:xfrm>
              <a:off x="312" y="0"/>
              <a:ext cx="38" cy="116"/>
            </a:xfrm>
            <a:prstGeom prst="rect">
              <a:avLst/>
            </a:pr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42" name="Rectangle 665"/>
            <p:cNvSpPr/>
            <p:nvPr/>
          </p:nvSpPr>
          <p:spPr bwMode="auto">
            <a:xfrm>
              <a:off x="463" y="224"/>
              <a:ext cx="117" cy="38"/>
            </a:xfrm>
            <a:prstGeom prst="rect">
              <a:avLst/>
            </a:pr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705580" y="2652484"/>
            <a:ext cx="173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单击编辑内容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40158" y="2636137"/>
            <a:ext cx="173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单击编辑内容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664665" y="2636137"/>
            <a:ext cx="173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单击编辑内容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580" y="2969395"/>
            <a:ext cx="24507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本模板版所有图形线条及其相应素材均可自由编辑、改色、替换。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240158" y="2969395"/>
            <a:ext cx="24507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本模板版所有图形线条及其相应素材均可自由编辑、改色、替换。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64665" y="2969395"/>
            <a:ext cx="24507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80"/>
              </a:lnSpc>
              <a:spcBef>
                <a:spcPts val="22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本模板版所有图形线条及其相应素材均可自由编辑、改色、替换。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19176" y="4392784"/>
            <a:ext cx="101536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单击此处编辑您要的内容，建议您在展示时采用微软雅黑字体。</a:t>
            </a:r>
            <a:r>
              <a:rPr lang="zh-CN" altLang="en-US" sz="1400" dirty="0">
                <a:cs typeface="+mn-ea"/>
                <a:sym typeface="+mn-lt"/>
              </a:rPr>
              <a:t>本模版所有图形线条及其相应素材均可自由编辑、改色、替换。单击此处编辑您要的内容。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</a:t>
            </a:r>
            <a:r>
              <a:rPr lang="zh-CN" altLang="en-US" sz="1400" dirty="0">
                <a:cs typeface="+mn-ea"/>
                <a:sym typeface="+mn-lt"/>
              </a:rPr>
              <a:t>本模版所有图形线条及其相应素材均可自由编辑、改色、替换。单击此处编辑您要的内容。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41" name="文本框 40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研究成果</a:t>
              </a:r>
            </a:p>
          </p:txBody>
        </p:sp>
      </p:grpSp>
      <p:sp>
        <p:nvSpPr>
          <p:cNvPr id="3" name="Flowchart: Decision 7"/>
          <p:cNvSpPr/>
          <p:nvPr/>
        </p:nvSpPr>
        <p:spPr>
          <a:xfrm flipV="1">
            <a:off x="7173100" y="3034263"/>
            <a:ext cx="1457668" cy="1453896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4" name="Flowchart: Decision 8"/>
          <p:cNvSpPr/>
          <p:nvPr/>
        </p:nvSpPr>
        <p:spPr>
          <a:xfrm flipV="1">
            <a:off x="7173100" y="2898000"/>
            <a:ext cx="1457668" cy="1453896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0" tIns="182880" rIns="182880" bIns="182880" rtlCol="0" anchor="t"/>
          <a:lstStyle/>
          <a:p>
            <a:pPr>
              <a:lnSpc>
                <a:spcPts val="1780"/>
              </a:lnSpc>
              <a:spcBef>
                <a:spcPts val="2200"/>
              </a:spcBef>
            </a:pPr>
            <a:endParaRPr lang="en-GB" sz="1400">
              <a:solidFill>
                <a:srgbClr val="0087B1"/>
              </a:solidFill>
              <a:cs typeface="+mn-ea"/>
              <a:sym typeface="+mn-lt"/>
            </a:endParaRPr>
          </a:p>
        </p:txBody>
      </p:sp>
      <p:sp>
        <p:nvSpPr>
          <p:cNvPr id="5" name="Flowchart: Decision 19"/>
          <p:cNvSpPr/>
          <p:nvPr/>
        </p:nvSpPr>
        <p:spPr>
          <a:xfrm flipV="1">
            <a:off x="3748536" y="3034263"/>
            <a:ext cx="1457668" cy="1453896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6" name="Flowchart: Decision 20"/>
          <p:cNvSpPr/>
          <p:nvPr/>
        </p:nvSpPr>
        <p:spPr>
          <a:xfrm flipV="1">
            <a:off x="3748536" y="2898000"/>
            <a:ext cx="1457668" cy="1453896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0" tIns="182880" rIns="182880" bIns="182880" rtlCol="0" anchor="t"/>
          <a:lstStyle/>
          <a:p>
            <a:pPr>
              <a:lnSpc>
                <a:spcPts val="1780"/>
              </a:lnSpc>
              <a:spcBef>
                <a:spcPts val="2200"/>
              </a:spcBef>
            </a:pPr>
            <a:endParaRPr lang="en-GB" sz="1400">
              <a:solidFill>
                <a:srgbClr val="0087B1"/>
              </a:solidFill>
              <a:cs typeface="+mn-ea"/>
              <a:sym typeface="+mn-lt"/>
            </a:endParaRPr>
          </a:p>
        </p:txBody>
      </p:sp>
      <p:sp>
        <p:nvSpPr>
          <p:cNvPr id="7" name="Flowchart: Decision 24"/>
          <p:cNvSpPr/>
          <p:nvPr/>
        </p:nvSpPr>
        <p:spPr>
          <a:xfrm>
            <a:off x="1896391" y="2768752"/>
            <a:ext cx="1457668" cy="1453896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8" name="Flowchart: Decision 25"/>
          <p:cNvSpPr/>
          <p:nvPr/>
        </p:nvSpPr>
        <p:spPr>
          <a:xfrm>
            <a:off x="1896391" y="2921704"/>
            <a:ext cx="1457668" cy="1453896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0" tIns="182880" rIns="182880" bIns="182880" rtlCol="0" anchor="t"/>
          <a:lstStyle/>
          <a:p>
            <a:pPr>
              <a:lnSpc>
                <a:spcPts val="1780"/>
              </a:lnSpc>
              <a:spcBef>
                <a:spcPts val="2200"/>
              </a:spcBef>
            </a:pPr>
            <a:endParaRPr lang="en-GB" sz="1400">
              <a:solidFill>
                <a:srgbClr val="0087B1"/>
              </a:solidFill>
              <a:cs typeface="+mn-ea"/>
              <a:sym typeface="+mn-lt"/>
            </a:endParaRPr>
          </a:p>
        </p:txBody>
      </p:sp>
      <p:sp>
        <p:nvSpPr>
          <p:cNvPr id="9" name="Flowchart: Decision 29"/>
          <p:cNvSpPr/>
          <p:nvPr/>
        </p:nvSpPr>
        <p:spPr>
          <a:xfrm>
            <a:off x="5363942" y="2768752"/>
            <a:ext cx="1457668" cy="1453896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0" name="Flowchart: Decision 30"/>
          <p:cNvSpPr/>
          <p:nvPr/>
        </p:nvSpPr>
        <p:spPr>
          <a:xfrm>
            <a:off x="5363942" y="2921704"/>
            <a:ext cx="1457668" cy="1453896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0" tIns="182880" rIns="182880" bIns="182880" rtlCol="0" anchor="t"/>
          <a:lstStyle/>
          <a:p>
            <a:pPr>
              <a:lnSpc>
                <a:spcPts val="1780"/>
              </a:lnSpc>
              <a:spcBef>
                <a:spcPts val="2200"/>
              </a:spcBef>
            </a:pPr>
            <a:endParaRPr lang="en-GB" sz="1400">
              <a:solidFill>
                <a:srgbClr val="0087B1"/>
              </a:solidFill>
              <a:cs typeface="+mn-ea"/>
              <a:sym typeface="+mn-lt"/>
            </a:endParaRPr>
          </a:p>
        </p:txBody>
      </p:sp>
      <p:sp>
        <p:nvSpPr>
          <p:cNvPr id="11" name="Flowchart: Decision 35"/>
          <p:cNvSpPr/>
          <p:nvPr/>
        </p:nvSpPr>
        <p:spPr>
          <a:xfrm>
            <a:off x="8855837" y="2768752"/>
            <a:ext cx="1457668" cy="1453896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2" name="Flowchart: Decision 36"/>
          <p:cNvSpPr/>
          <p:nvPr/>
        </p:nvSpPr>
        <p:spPr>
          <a:xfrm>
            <a:off x="8855837" y="2921704"/>
            <a:ext cx="1457668" cy="1453896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0" tIns="182880" rIns="182880" bIns="182880" rtlCol="0" anchor="t"/>
          <a:lstStyle/>
          <a:p>
            <a:pPr>
              <a:lnSpc>
                <a:spcPts val="1780"/>
              </a:lnSpc>
              <a:spcBef>
                <a:spcPts val="2200"/>
              </a:spcBef>
            </a:pPr>
            <a:endParaRPr lang="en-GB" sz="1400">
              <a:solidFill>
                <a:srgbClr val="0087B1"/>
              </a:solidFill>
              <a:cs typeface="+mn-ea"/>
              <a:sym typeface="+mn-lt"/>
            </a:endParaRPr>
          </a:p>
        </p:txBody>
      </p:sp>
      <p:sp>
        <p:nvSpPr>
          <p:cNvPr id="22" name="Rectangle 11"/>
          <p:cNvSpPr/>
          <p:nvPr/>
        </p:nvSpPr>
        <p:spPr>
          <a:xfrm>
            <a:off x="1820240" y="5238821"/>
            <a:ext cx="1609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建议您在展示时采用微软雅黑字体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3" name="Content Placeholder 4"/>
          <p:cNvSpPr txBox="1"/>
          <p:nvPr/>
        </p:nvSpPr>
        <p:spPr>
          <a:xfrm>
            <a:off x="1886118" y="492720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cs typeface="+mn-ea"/>
                <a:sym typeface="+mn-lt"/>
              </a:rPr>
              <a:t>总结一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26" name="Rectangle 11"/>
          <p:cNvSpPr/>
          <p:nvPr/>
        </p:nvSpPr>
        <p:spPr>
          <a:xfrm>
            <a:off x="3601071" y="1957881"/>
            <a:ext cx="1752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建议您在展示时采用微软雅黑字体</a:t>
            </a:r>
            <a:r>
              <a:rPr lang="en-GB" sz="1400" dirty="0">
                <a:cs typeface="+mn-ea"/>
                <a:sym typeface="+mn-lt"/>
              </a:rPr>
              <a:t> </a:t>
            </a:r>
          </a:p>
        </p:txBody>
      </p:sp>
      <p:sp>
        <p:nvSpPr>
          <p:cNvPr id="27" name="Content Placeholder 4"/>
          <p:cNvSpPr txBox="1"/>
          <p:nvPr/>
        </p:nvSpPr>
        <p:spPr>
          <a:xfrm>
            <a:off x="3738263" y="164626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ym typeface="+mn-lt"/>
              </a:rPr>
              <a:t>总结二</a:t>
            </a:r>
            <a:endParaRPr lang="en-US" dirty="0">
              <a:sym typeface="+mn-lt"/>
            </a:endParaRPr>
          </a:p>
        </p:txBody>
      </p:sp>
      <p:sp>
        <p:nvSpPr>
          <p:cNvPr id="28" name="Rectangle 11"/>
          <p:cNvSpPr/>
          <p:nvPr/>
        </p:nvSpPr>
        <p:spPr>
          <a:xfrm>
            <a:off x="7048528" y="1957881"/>
            <a:ext cx="1706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建议您在展示时采用微软雅黑字体</a:t>
            </a:r>
            <a:r>
              <a:rPr lang="en-GB" sz="1400" dirty="0">
                <a:cs typeface="+mn-ea"/>
                <a:sym typeface="+mn-lt"/>
              </a:rPr>
              <a:t> </a:t>
            </a:r>
          </a:p>
        </p:txBody>
      </p:sp>
      <p:sp>
        <p:nvSpPr>
          <p:cNvPr id="29" name="Content Placeholder 4"/>
          <p:cNvSpPr txBox="1"/>
          <p:nvPr/>
        </p:nvSpPr>
        <p:spPr>
          <a:xfrm>
            <a:off x="7162827" y="164626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ym typeface="+mn-lt"/>
              </a:rPr>
              <a:t>总结四</a:t>
            </a:r>
            <a:endParaRPr lang="en-US" dirty="0">
              <a:sym typeface="+mn-lt"/>
            </a:endParaRPr>
          </a:p>
        </p:txBody>
      </p:sp>
      <p:sp>
        <p:nvSpPr>
          <p:cNvPr id="30" name="Rectangle 11"/>
          <p:cNvSpPr/>
          <p:nvPr/>
        </p:nvSpPr>
        <p:spPr>
          <a:xfrm>
            <a:off x="5353669" y="5238821"/>
            <a:ext cx="16948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建议您在展示时采用微软雅黑字体</a:t>
            </a:r>
            <a:r>
              <a:rPr lang="en-GB" sz="1400" dirty="0">
                <a:cs typeface="+mn-ea"/>
                <a:sym typeface="+mn-lt"/>
              </a:rPr>
              <a:t> </a:t>
            </a:r>
          </a:p>
        </p:txBody>
      </p:sp>
      <p:sp>
        <p:nvSpPr>
          <p:cNvPr id="31" name="Content Placeholder 4"/>
          <p:cNvSpPr txBox="1"/>
          <p:nvPr/>
        </p:nvSpPr>
        <p:spPr>
          <a:xfrm>
            <a:off x="5353669" y="492720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ym typeface="+mn-lt"/>
              </a:rPr>
              <a:t>总结三</a:t>
            </a:r>
            <a:endParaRPr lang="en-US" dirty="0">
              <a:sym typeface="+mn-lt"/>
            </a:endParaRPr>
          </a:p>
        </p:txBody>
      </p:sp>
      <p:sp>
        <p:nvSpPr>
          <p:cNvPr id="32" name="Rectangle 11"/>
          <p:cNvSpPr/>
          <p:nvPr/>
        </p:nvSpPr>
        <p:spPr>
          <a:xfrm>
            <a:off x="8755342" y="5238821"/>
            <a:ext cx="16586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建议您在展示时采用微软雅黑字体</a:t>
            </a:r>
            <a:r>
              <a:rPr lang="en-GB" sz="1400" dirty="0">
                <a:cs typeface="+mn-ea"/>
                <a:sym typeface="+mn-lt"/>
              </a:rPr>
              <a:t> </a:t>
            </a:r>
          </a:p>
        </p:txBody>
      </p:sp>
      <p:sp>
        <p:nvSpPr>
          <p:cNvPr id="33" name="Content Placeholder 4"/>
          <p:cNvSpPr txBox="1"/>
          <p:nvPr/>
        </p:nvSpPr>
        <p:spPr>
          <a:xfrm>
            <a:off x="8845564" y="492720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ym typeface="+mn-lt"/>
              </a:rPr>
              <a:t>总结五</a:t>
            </a:r>
            <a:endParaRPr lang="en-US" dirty="0"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63771" y="3237295"/>
            <a:ext cx="5229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215916" y="3237295"/>
            <a:ext cx="5229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831322" y="3237295"/>
            <a:ext cx="5229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40480" y="3237295"/>
            <a:ext cx="5229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323217" y="3237295"/>
            <a:ext cx="5229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5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632" t="18380" r="-1" b="26175"/>
          <a:stretch>
            <a:fillRect/>
          </a:stretch>
        </p:blipFill>
        <p:spPr>
          <a:xfrm>
            <a:off x="-40341" y="-26894"/>
            <a:ext cx="12262820" cy="6911788"/>
          </a:xfrm>
          <a:prstGeom prst="rect">
            <a:avLst/>
          </a:prstGeom>
        </p:spPr>
      </p:pic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3581400" y="950913"/>
            <a:ext cx="5041900" cy="5040313"/>
          </a:xfrm>
          <a:prstGeom prst="ellipse">
            <a:avLst/>
          </a:prstGeom>
          <a:solidFill>
            <a:srgbClr val="D9D9D9">
              <a:alpha val="51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3575050" y="866775"/>
            <a:ext cx="5048250" cy="5124450"/>
            <a:chOff x="3575050" y="866775"/>
            <a:chExt cx="5048250" cy="5124450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575050" y="866775"/>
              <a:ext cx="5041900" cy="512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3581400" y="873125"/>
              <a:ext cx="5041900" cy="5041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5880100" y="5672138"/>
              <a:ext cx="76200" cy="76200"/>
            </a:xfrm>
            <a:custGeom>
              <a:avLst/>
              <a:gdLst>
                <a:gd name="T0" fmla="*/ 6 w 11"/>
                <a:gd name="T1" fmla="*/ 1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6 h 11"/>
                <a:gd name="T8" fmla="*/ 6 w 11"/>
                <a:gd name="T9" fmla="*/ 1 h 11"/>
                <a:gd name="T10" fmla="*/ 6 w 11"/>
                <a:gd name="T11" fmla="*/ 9 h 11"/>
                <a:gd name="T12" fmla="*/ 2 w 11"/>
                <a:gd name="T13" fmla="*/ 6 h 11"/>
                <a:gd name="T14" fmla="*/ 6 w 11"/>
                <a:gd name="T15" fmla="*/ 2 h 11"/>
                <a:gd name="T16" fmla="*/ 9 w 11"/>
                <a:gd name="T17" fmla="*/ 6 h 11"/>
                <a:gd name="T18" fmla="*/ 6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1"/>
                  </a:moveTo>
                  <a:cubicBezTo>
                    <a:pt x="3" y="0"/>
                    <a:pt x="1" y="3"/>
                    <a:pt x="1" y="5"/>
                  </a:cubicBezTo>
                  <a:cubicBezTo>
                    <a:pt x="0" y="8"/>
                    <a:pt x="3" y="11"/>
                    <a:pt x="5" y="11"/>
                  </a:cubicBezTo>
                  <a:cubicBezTo>
                    <a:pt x="8" y="11"/>
                    <a:pt x="11" y="9"/>
                    <a:pt x="11" y="6"/>
                  </a:cubicBezTo>
                  <a:cubicBezTo>
                    <a:pt x="11" y="3"/>
                    <a:pt x="9" y="1"/>
                    <a:pt x="6" y="1"/>
                  </a:cubicBezTo>
                  <a:close/>
                  <a:moveTo>
                    <a:pt x="6" y="9"/>
                  </a:moveTo>
                  <a:cubicBezTo>
                    <a:pt x="4" y="9"/>
                    <a:pt x="2" y="7"/>
                    <a:pt x="2" y="6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665788" y="5643563"/>
              <a:ext cx="76200" cy="76200"/>
            </a:xfrm>
            <a:custGeom>
              <a:avLst/>
              <a:gdLst>
                <a:gd name="T0" fmla="*/ 7 w 11"/>
                <a:gd name="T1" fmla="*/ 1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7 h 11"/>
                <a:gd name="T8" fmla="*/ 7 w 11"/>
                <a:gd name="T9" fmla="*/ 1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7" y="1"/>
                  </a:moveTo>
                  <a:cubicBezTo>
                    <a:pt x="4" y="0"/>
                    <a:pt x="1" y="2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8" y="11"/>
                    <a:pt x="11" y="9"/>
                    <a:pt x="11" y="7"/>
                  </a:cubicBezTo>
                  <a:cubicBezTo>
                    <a:pt x="11" y="4"/>
                    <a:pt x="9" y="1"/>
                    <a:pt x="7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3" y="3"/>
                    <a:pt x="5" y="2"/>
                    <a:pt x="6" y="2"/>
                  </a:cubicBezTo>
                  <a:cubicBezTo>
                    <a:pt x="8" y="3"/>
                    <a:pt x="10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5449888" y="5595938"/>
              <a:ext cx="84138" cy="82550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5 h 12"/>
                <a:gd name="T4" fmla="*/ 5 w 12"/>
                <a:gd name="T5" fmla="*/ 11 h 12"/>
                <a:gd name="T6" fmla="*/ 11 w 12"/>
                <a:gd name="T7" fmla="*/ 7 h 12"/>
                <a:gd name="T8" fmla="*/ 8 w 12"/>
                <a:gd name="T9" fmla="*/ 1 h 12"/>
                <a:gd name="T10" fmla="*/ 5 w 12"/>
                <a:gd name="T11" fmla="*/ 9 h 12"/>
                <a:gd name="T12" fmla="*/ 3 w 12"/>
                <a:gd name="T13" fmla="*/ 5 h 12"/>
                <a:gd name="T14" fmla="*/ 7 w 12"/>
                <a:gd name="T15" fmla="*/ 3 h 12"/>
                <a:gd name="T16" fmla="*/ 10 w 12"/>
                <a:gd name="T17" fmla="*/ 7 h 12"/>
                <a:gd name="T18" fmla="*/ 5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5" y="0"/>
                    <a:pt x="2" y="2"/>
                    <a:pt x="1" y="5"/>
                  </a:cubicBezTo>
                  <a:cubicBezTo>
                    <a:pt x="0" y="7"/>
                    <a:pt x="2" y="10"/>
                    <a:pt x="5" y="11"/>
                  </a:cubicBezTo>
                  <a:cubicBezTo>
                    <a:pt x="8" y="12"/>
                    <a:pt x="11" y="10"/>
                    <a:pt x="11" y="7"/>
                  </a:cubicBezTo>
                  <a:cubicBezTo>
                    <a:pt x="12" y="5"/>
                    <a:pt x="10" y="2"/>
                    <a:pt x="8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9" y="9"/>
                    <a:pt x="7" y="10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5241925" y="5526088"/>
              <a:ext cx="82550" cy="82550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5 h 12"/>
                <a:gd name="T4" fmla="*/ 5 w 12"/>
                <a:gd name="T5" fmla="*/ 11 h 12"/>
                <a:gd name="T6" fmla="*/ 11 w 12"/>
                <a:gd name="T7" fmla="*/ 8 h 12"/>
                <a:gd name="T8" fmla="*/ 8 w 12"/>
                <a:gd name="T9" fmla="*/ 1 h 12"/>
                <a:gd name="T10" fmla="*/ 5 w 12"/>
                <a:gd name="T11" fmla="*/ 10 h 12"/>
                <a:gd name="T12" fmla="*/ 3 w 12"/>
                <a:gd name="T13" fmla="*/ 5 h 12"/>
                <a:gd name="T14" fmla="*/ 8 w 12"/>
                <a:gd name="T15" fmla="*/ 3 h 12"/>
                <a:gd name="T16" fmla="*/ 10 w 12"/>
                <a:gd name="T17" fmla="*/ 8 h 12"/>
                <a:gd name="T18" fmla="*/ 5 w 12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3" y="2"/>
                    <a:pt x="1" y="5"/>
                  </a:cubicBezTo>
                  <a:cubicBezTo>
                    <a:pt x="0" y="7"/>
                    <a:pt x="2" y="10"/>
                    <a:pt x="5" y="11"/>
                  </a:cubicBezTo>
                  <a:cubicBezTo>
                    <a:pt x="7" y="12"/>
                    <a:pt x="10" y="11"/>
                    <a:pt x="11" y="8"/>
                  </a:cubicBezTo>
                  <a:cubicBezTo>
                    <a:pt x="12" y="5"/>
                    <a:pt x="11" y="2"/>
                    <a:pt x="8" y="1"/>
                  </a:cubicBezTo>
                  <a:close/>
                  <a:moveTo>
                    <a:pt x="5" y="10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4" y="3"/>
                    <a:pt x="6" y="2"/>
                    <a:pt x="8" y="3"/>
                  </a:cubicBezTo>
                  <a:cubicBezTo>
                    <a:pt x="9" y="4"/>
                    <a:pt x="10" y="6"/>
                    <a:pt x="10" y="8"/>
                  </a:cubicBezTo>
                  <a:cubicBezTo>
                    <a:pt x="9" y="9"/>
                    <a:pt x="7" y="10"/>
                    <a:pt x="5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5046663" y="5441950"/>
              <a:ext cx="84138" cy="84138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4 h 12"/>
                <a:gd name="T4" fmla="*/ 3 w 12"/>
                <a:gd name="T5" fmla="*/ 11 h 12"/>
                <a:gd name="T6" fmla="*/ 10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4 w 12"/>
                <a:gd name="T13" fmla="*/ 9 h 12"/>
                <a:gd name="T14" fmla="*/ 3 w 12"/>
                <a:gd name="T15" fmla="*/ 4 h 12"/>
                <a:gd name="T16" fmla="*/ 7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1"/>
                  </a:cubicBezTo>
                  <a:cubicBezTo>
                    <a:pt x="6" y="12"/>
                    <a:pt x="9" y="11"/>
                    <a:pt x="10" y="8"/>
                  </a:cubicBezTo>
                  <a:cubicBezTo>
                    <a:pt x="12" y="6"/>
                    <a:pt x="10" y="2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4852988" y="5338763"/>
              <a:ext cx="82550" cy="82550"/>
            </a:xfrm>
            <a:custGeom>
              <a:avLst/>
              <a:gdLst>
                <a:gd name="T0" fmla="*/ 9 w 12"/>
                <a:gd name="T1" fmla="*/ 1 h 12"/>
                <a:gd name="T2" fmla="*/ 2 w 12"/>
                <a:gd name="T3" fmla="*/ 3 h 12"/>
                <a:gd name="T4" fmla="*/ 3 w 12"/>
                <a:gd name="T5" fmla="*/ 10 h 12"/>
                <a:gd name="T6" fmla="*/ 11 w 12"/>
                <a:gd name="T7" fmla="*/ 9 h 12"/>
                <a:gd name="T8" fmla="*/ 9 w 12"/>
                <a:gd name="T9" fmla="*/ 1 h 12"/>
                <a:gd name="T10" fmla="*/ 9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6" y="0"/>
                    <a:pt x="3" y="1"/>
                    <a:pt x="2" y="3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" y="12"/>
                    <a:pt x="9" y="11"/>
                    <a:pt x="11" y="9"/>
                  </a:cubicBezTo>
                  <a:cubicBezTo>
                    <a:pt x="12" y="6"/>
                    <a:pt x="11" y="3"/>
                    <a:pt x="9" y="1"/>
                  </a:cubicBezTo>
                  <a:close/>
                  <a:moveTo>
                    <a:pt x="9" y="8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10" y="4"/>
                    <a:pt x="10" y="6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4672013" y="5213350"/>
              <a:ext cx="84138" cy="84138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2 w 12"/>
                <a:gd name="T9" fmla="*/ 3 h 12"/>
                <a:gd name="T10" fmla="*/ 9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5"/>
                    <a:pt x="1" y="9"/>
                    <a:pt x="3" y="10"/>
                  </a:cubicBezTo>
                  <a:cubicBezTo>
                    <a:pt x="5" y="12"/>
                    <a:pt x="9" y="12"/>
                    <a:pt x="10" y="9"/>
                  </a:cubicBezTo>
                  <a:cubicBezTo>
                    <a:pt x="12" y="7"/>
                    <a:pt x="12" y="4"/>
                    <a:pt x="9" y="2"/>
                  </a:cubicBezTo>
                  <a:cubicBezTo>
                    <a:pt x="7" y="0"/>
                    <a:pt x="4" y="1"/>
                    <a:pt x="2" y="3"/>
                  </a:cubicBezTo>
                  <a:close/>
                  <a:moveTo>
                    <a:pt x="9" y="8"/>
                  </a:moveTo>
                  <a:cubicBezTo>
                    <a:pt x="8" y="10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5" y="3"/>
                    <a:pt x="7" y="2"/>
                    <a:pt x="8" y="3"/>
                  </a:cubicBezTo>
                  <a:cubicBezTo>
                    <a:pt x="10" y="5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 noEditPoints="1"/>
            </p:cNvSpPr>
            <p:nvPr/>
          </p:nvSpPr>
          <p:spPr bwMode="auto">
            <a:xfrm>
              <a:off x="4505325" y="5081588"/>
              <a:ext cx="84138" cy="76200"/>
            </a:xfrm>
            <a:custGeom>
              <a:avLst/>
              <a:gdLst>
                <a:gd name="T0" fmla="*/ 2 w 12"/>
                <a:gd name="T1" fmla="*/ 2 h 11"/>
                <a:gd name="T2" fmla="*/ 3 w 12"/>
                <a:gd name="T3" fmla="*/ 9 h 11"/>
                <a:gd name="T4" fmla="*/ 10 w 12"/>
                <a:gd name="T5" fmla="*/ 9 h 11"/>
                <a:gd name="T6" fmla="*/ 9 w 12"/>
                <a:gd name="T7" fmla="*/ 1 h 11"/>
                <a:gd name="T8" fmla="*/ 2 w 12"/>
                <a:gd name="T9" fmla="*/ 2 h 11"/>
                <a:gd name="T10" fmla="*/ 9 w 12"/>
                <a:gd name="T11" fmla="*/ 8 h 11"/>
                <a:gd name="T12" fmla="*/ 4 w 12"/>
                <a:gd name="T13" fmla="*/ 8 h 11"/>
                <a:gd name="T14" fmla="*/ 3 w 12"/>
                <a:gd name="T15" fmla="*/ 3 h 11"/>
                <a:gd name="T16" fmla="*/ 8 w 12"/>
                <a:gd name="T17" fmla="*/ 3 h 11"/>
                <a:gd name="T18" fmla="*/ 9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2" y="2"/>
                  </a:moveTo>
                  <a:cubicBezTo>
                    <a:pt x="0" y="4"/>
                    <a:pt x="0" y="7"/>
                    <a:pt x="3" y="9"/>
                  </a:cubicBezTo>
                  <a:cubicBezTo>
                    <a:pt x="5" y="11"/>
                    <a:pt x="8" y="11"/>
                    <a:pt x="10" y="9"/>
                  </a:cubicBezTo>
                  <a:cubicBezTo>
                    <a:pt x="12" y="7"/>
                    <a:pt x="12" y="3"/>
                    <a:pt x="9" y="1"/>
                  </a:cubicBezTo>
                  <a:cubicBezTo>
                    <a:pt x="7" y="0"/>
                    <a:pt x="4" y="0"/>
                    <a:pt x="2" y="2"/>
                  </a:cubicBezTo>
                  <a:close/>
                  <a:moveTo>
                    <a:pt x="9" y="8"/>
                  </a:moveTo>
                  <a:cubicBezTo>
                    <a:pt x="7" y="9"/>
                    <a:pt x="5" y="9"/>
                    <a:pt x="4" y="8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0" y="4"/>
                    <a:pt x="10" y="6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4352925" y="4921250"/>
              <a:ext cx="76200" cy="84138"/>
            </a:xfrm>
            <a:custGeom>
              <a:avLst/>
              <a:gdLst>
                <a:gd name="T0" fmla="*/ 2 w 11"/>
                <a:gd name="T1" fmla="*/ 2 h 12"/>
                <a:gd name="T2" fmla="*/ 2 w 11"/>
                <a:gd name="T3" fmla="*/ 10 h 12"/>
                <a:gd name="T4" fmla="*/ 9 w 11"/>
                <a:gd name="T5" fmla="*/ 10 h 12"/>
                <a:gd name="T6" fmla="*/ 10 w 11"/>
                <a:gd name="T7" fmla="*/ 3 h 12"/>
                <a:gd name="T8" fmla="*/ 2 w 11"/>
                <a:gd name="T9" fmla="*/ 2 h 12"/>
                <a:gd name="T10" fmla="*/ 8 w 11"/>
                <a:gd name="T11" fmla="*/ 9 h 12"/>
                <a:gd name="T12" fmla="*/ 3 w 11"/>
                <a:gd name="T13" fmla="*/ 9 h 12"/>
                <a:gd name="T14" fmla="*/ 3 w 11"/>
                <a:gd name="T15" fmla="*/ 4 h 12"/>
                <a:gd name="T16" fmla="*/ 8 w 11"/>
                <a:gd name="T17" fmla="*/ 4 h 12"/>
                <a:gd name="T18" fmla="*/ 8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2" y="2"/>
                  </a:moveTo>
                  <a:cubicBezTo>
                    <a:pt x="0" y="4"/>
                    <a:pt x="0" y="8"/>
                    <a:pt x="2" y="10"/>
                  </a:cubicBezTo>
                  <a:cubicBezTo>
                    <a:pt x="4" y="12"/>
                    <a:pt x="7" y="12"/>
                    <a:pt x="9" y="10"/>
                  </a:cubicBezTo>
                  <a:cubicBezTo>
                    <a:pt x="11" y="8"/>
                    <a:pt x="11" y="5"/>
                    <a:pt x="10" y="3"/>
                  </a:cubicBezTo>
                  <a:cubicBezTo>
                    <a:pt x="8" y="1"/>
                    <a:pt x="4" y="0"/>
                    <a:pt x="2" y="2"/>
                  </a:cubicBezTo>
                  <a:close/>
                  <a:moveTo>
                    <a:pt x="8" y="9"/>
                  </a:moveTo>
                  <a:cubicBezTo>
                    <a:pt x="7" y="10"/>
                    <a:pt x="5" y="10"/>
                    <a:pt x="3" y="9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5" y="2"/>
                    <a:pt x="7" y="3"/>
                    <a:pt x="8" y="4"/>
                  </a:cubicBezTo>
                  <a:cubicBezTo>
                    <a:pt x="10" y="5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4213225" y="4754563"/>
              <a:ext cx="77788" cy="84138"/>
            </a:xfrm>
            <a:custGeom>
              <a:avLst/>
              <a:gdLst>
                <a:gd name="T0" fmla="*/ 3 w 11"/>
                <a:gd name="T1" fmla="*/ 2 h 12"/>
                <a:gd name="T2" fmla="*/ 2 w 11"/>
                <a:gd name="T3" fmla="*/ 9 h 12"/>
                <a:gd name="T4" fmla="*/ 9 w 11"/>
                <a:gd name="T5" fmla="*/ 10 h 12"/>
                <a:gd name="T6" fmla="*/ 10 w 11"/>
                <a:gd name="T7" fmla="*/ 3 h 12"/>
                <a:gd name="T8" fmla="*/ 3 w 11"/>
                <a:gd name="T9" fmla="*/ 2 h 12"/>
                <a:gd name="T10" fmla="*/ 8 w 11"/>
                <a:gd name="T11" fmla="*/ 9 h 12"/>
                <a:gd name="T12" fmla="*/ 3 w 11"/>
                <a:gd name="T13" fmla="*/ 8 h 12"/>
                <a:gd name="T14" fmla="*/ 4 w 11"/>
                <a:gd name="T15" fmla="*/ 3 h 12"/>
                <a:gd name="T16" fmla="*/ 8 w 11"/>
                <a:gd name="T17" fmla="*/ 4 h 12"/>
                <a:gd name="T18" fmla="*/ 8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3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3" y="12"/>
                    <a:pt x="7" y="12"/>
                    <a:pt x="9" y="10"/>
                  </a:cubicBezTo>
                  <a:cubicBezTo>
                    <a:pt x="11" y="9"/>
                    <a:pt x="11" y="5"/>
                    <a:pt x="10" y="3"/>
                  </a:cubicBezTo>
                  <a:cubicBezTo>
                    <a:pt x="8" y="1"/>
                    <a:pt x="5" y="0"/>
                    <a:pt x="3" y="2"/>
                  </a:cubicBezTo>
                  <a:close/>
                  <a:moveTo>
                    <a:pt x="8" y="9"/>
                  </a:moveTo>
                  <a:cubicBezTo>
                    <a:pt x="6" y="10"/>
                    <a:pt x="4" y="10"/>
                    <a:pt x="3" y="8"/>
                  </a:cubicBezTo>
                  <a:cubicBezTo>
                    <a:pt x="2" y="7"/>
                    <a:pt x="2" y="5"/>
                    <a:pt x="4" y="3"/>
                  </a:cubicBezTo>
                  <a:cubicBezTo>
                    <a:pt x="5" y="2"/>
                    <a:pt x="7" y="3"/>
                    <a:pt x="8" y="4"/>
                  </a:cubicBezTo>
                  <a:cubicBezTo>
                    <a:pt x="9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 noEditPoints="1"/>
            </p:cNvSpPr>
            <p:nvPr/>
          </p:nvSpPr>
          <p:spPr bwMode="auto">
            <a:xfrm>
              <a:off x="4089400" y="4575175"/>
              <a:ext cx="82550" cy="82550"/>
            </a:xfrm>
            <a:custGeom>
              <a:avLst/>
              <a:gdLst>
                <a:gd name="T0" fmla="*/ 3 w 12"/>
                <a:gd name="T1" fmla="*/ 2 h 12"/>
                <a:gd name="T2" fmla="*/ 1 w 12"/>
                <a:gd name="T3" fmla="*/ 9 h 12"/>
                <a:gd name="T4" fmla="*/ 9 w 12"/>
                <a:gd name="T5" fmla="*/ 11 h 12"/>
                <a:gd name="T6" fmla="*/ 10 w 12"/>
                <a:gd name="T7" fmla="*/ 4 h 12"/>
                <a:gd name="T8" fmla="*/ 3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4 w 12"/>
                <a:gd name="T15" fmla="*/ 3 h 12"/>
                <a:gd name="T16" fmla="*/ 9 w 12"/>
                <a:gd name="T17" fmla="*/ 5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1" y="3"/>
                    <a:pt x="0" y="7"/>
                    <a:pt x="1" y="9"/>
                  </a:cubicBezTo>
                  <a:cubicBezTo>
                    <a:pt x="3" y="12"/>
                    <a:pt x="6" y="12"/>
                    <a:pt x="9" y="11"/>
                  </a:cubicBezTo>
                  <a:cubicBezTo>
                    <a:pt x="11" y="9"/>
                    <a:pt x="12" y="6"/>
                    <a:pt x="10" y="4"/>
                  </a:cubicBezTo>
                  <a:cubicBezTo>
                    <a:pt x="9" y="1"/>
                    <a:pt x="6" y="0"/>
                    <a:pt x="3" y="2"/>
                  </a:cubicBezTo>
                  <a:close/>
                  <a:moveTo>
                    <a:pt x="8" y="9"/>
                  </a:moveTo>
                  <a:cubicBezTo>
                    <a:pt x="6" y="10"/>
                    <a:pt x="4" y="10"/>
                    <a:pt x="3" y="8"/>
                  </a:cubicBezTo>
                  <a:cubicBezTo>
                    <a:pt x="2" y="7"/>
                    <a:pt x="2" y="4"/>
                    <a:pt x="4" y="3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 noEditPoints="1"/>
            </p:cNvSpPr>
            <p:nvPr/>
          </p:nvSpPr>
          <p:spPr bwMode="auto">
            <a:xfrm>
              <a:off x="3984625" y="4387850"/>
              <a:ext cx="76200" cy="82550"/>
            </a:xfrm>
            <a:custGeom>
              <a:avLst/>
              <a:gdLst>
                <a:gd name="T0" fmla="*/ 3 w 11"/>
                <a:gd name="T1" fmla="*/ 1 h 12"/>
                <a:gd name="T2" fmla="*/ 1 w 11"/>
                <a:gd name="T3" fmla="*/ 8 h 12"/>
                <a:gd name="T4" fmla="*/ 8 w 11"/>
                <a:gd name="T5" fmla="*/ 11 h 12"/>
                <a:gd name="T6" fmla="*/ 10 w 11"/>
                <a:gd name="T7" fmla="*/ 4 h 12"/>
                <a:gd name="T8" fmla="*/ 3 w 11"/>
                <a:gd name="T9" fmla="*/ 1 h 12"/>
                <a:gd name="T10" fmla="*/ 7 w 11"/>
                <a:gd name="T11" fmla="*/ 9 h 12"/>
                <a:gd name="T12" fmla="*/ 2 w 11"/>
                <a:gd name="T13" fmla="*/ 8 h 12"/>
                <a:gd name="T14" fmla="*/ 4 w 11"/>
                <a:gd name="T15" fmla="*/ 3 h 12"/>
                <a:gd name="T16" fmla="*/ 9 w 11"/>
                <a:gd name="T17" fmla="*/ 5 h 12"/>
                <a:gd name="T18" fmla="*/ 7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3" y="1"/>
                  </a:moveTo>
                  <a:cubicBezTo>
                    <a:pt x="1" y="3"/>
                    <a:pt x="0" y="6"/>
                    <a:pt x="1" y="8"/>
                  </a:cubicBezTo>
                  <a:cubicBezTo>
                    <a:pt x="2" y="11"/>
                    <a:pt x="5" y="12"/>
                    <a:pt x="8" y="11"/>
                  </a:cubicBezTo>
                  <a:cubicBezTo>
                    <a:pt x="10" y="9"/>
                    <a:pt x="11" y="6"/>
                    <a:pt x="10" y="4"/>
                  </a:cubicBezTo>
                  <a:cubicBezTo>
                    <a:pt x="9" y="1"/>
                    <a:pt x="6" y="0"/>
                    <a:pt x="3" y="1"/>
                  </a:cubicBezTo>
                  <a:close/>
                  <a:moveTo>
                    <a:pt x="7" y="9"/>
                  </a:moveTo>
                  <a:cubicBezTo>
                    <a:pt x="5" y="10"/>
                    <a:pt x="3" y="9"/>
                    <a:pt x="2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9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3894138" y="4192588"/>
              <a:ext cx="84138" cy="76200"/>
            </a:xfrm>
            <a:custGeom>
              <a:avLst/>
              <a:gdLst>
                <a:gd name="T0" fmla="*/ 4 w 12"/>
                <a:gd name="T1" fmla="*/ 0 h 11"/>
                <a:gd name="T2" fmla="*/ 1 w 12"/>
                <a:gd name="T3" fmla="*/ 7 h 11"/>
                <a:gd name="T4" fmla="*/ 8 w 12"/>
                <a:gd name="T5" fmla="*/ 10 h 11"/>
                <a:gd name="T6" fmla="*/ 11 w 12"/>
                <a:gd name="T7" fmla="*/ 4 h 11"/>
                <a:gd name="T8" fmla="*/ 4 w 12"/>
                <a:gd name="T9" fmla="*/ 0 h 11"/>
                <a:gd name="T10" fmla="*/ 7 w 12"/>
                <a:gd name="T11" fmla="*/ 9 h 11"/>
                <a:gd name="T12" fmla="*/ 3 w 12"/>
                <a:gd name="T13" fmla="*/ 7 h 11"/>
                <a:gd name="T14" fmla="*/ 5 w 12"/>
                <a:gd name="T15" fmla="*/ 2 h 11"/>
                <a:gd name="T16" fmla="*/ 9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" y="1"/>
                    <a:pt x="0" y="4"/>
                    <a:pt x="1" y="7"/>
                  </a:cubicBezTo>
                  <a:cubicBezTo>
                    <a:pt x="2" y="10"/>
                    <a:pt x="5" y="11"/>
                    <a:pt x="8" y="10"/>
                  </a:cubicBezTo>
                  <a:cubicBezTo>
                    <a:pt x="10" y="9"/>
                    <a:pt x="12" y="6"/>
                    <a:pt x="11" y="4"/>
                  </a:cubicBezTo>
                  <a:cubicBezTo>
                    <a:pt x="10" y="1"/>
                    <a:pt x="7" y="0"/>
                    <a:pt x="4" y="0"/>
                  </a:cubicBezTo>
                  <a:close/>
                  <a:moveTo>
                    <a:pt x="7" y="9"/>
                  </a:moveTo>
                  <a:cubicBezTo>
                    <a:pt x="5" y="9"/>
                    <a:pt x="3" y="8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6" y="1"/>
                    <a:pt x="8" y="2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3824288" y="3984625"/>
              <a:ext cx="84138" cy="82550"/>
            </a:xfrm>
            <a:custGeom>
              <a:avLst/>
              <a:gdLst>
                <a:gd name="T0" fmla="*/ 11 w 12"/>
                <a:gd name="T1" fmla="*/ 4 h 12"/>
                <a:gd name="T2" fmla="*/ 5 w 12"/>
                <a:gd name="T3" fmla="*/ 1 h 12"/>
                <a:gd name="T4" fmla="*/ 1 w 12"/>
                <a:gd name="T5" fmla="*/ 7 h 12"/>
                <a:gd name="T6" fmla="*/ 7 w 12"/>
                <a:gd name="T7" fmla="*/ 11 h 12"/>
                <a:gd name="T8" fmla="*/ 11 w 12"/>
                <a:gd name="T9" fmla="*/ 4 h 12"/>
                <a:gd name="T10" fmla="*/ 7 w 12"/>
                <a:gd name="T11" fmla="*/ 9 h 12"/>
                <a:gd name="T12" fmla="*/ 3 w 12"/>
                <a:gd name="T13" fmla="*/ 7 h 12"/>
                <a:gd name="T14" fmla="*/ 5 w 12"/>
                <a:gd name="T15" fmla="*/ 2 h 12"/>
                <a:gd name="T16" fmla="*/ 9 w 12"/>
                <a:gd name="T17" fmla="*/ 5 h 12"/>
                <a:gd name="T18" fmla="*/ 7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0" y="2"/>
                    <a:pt x="7" y="0"/>
                    <a:pt x="5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2" y="10"/>
                    <a:pt x="5" y="12"/>
                    <a:pt x="7" y="11"/>
                  </a:cubicBezTo>
                  <a:cubicBezTo>
                    <a:pt x="10" y="10"/>
                    <a:pt x="12" y="7"/>
                    <a:pt x="11" y="4"/>
                  </a:cubicBezTo>
                  <a:close/>
                  <a:moveTo>
                    <a:pt x="7" y="9"/>
                  </a:moveTo>
                  <a:cubicBezTo>
                    <a:pt x="5" y="10"/>
                    <a:pt x="3" y="8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7" y="2"/>
                    <a:pt x="9" y="3"/>
                    <a:pt x="9" y="5"/>
                  </a:cubicBezTo>
                  <a:cubicBezTo>
                    <a:pt x="10" y="7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3776663" y="3768725"/>
              <a:ext cx="76200" cy="84138"/>
            </a:xfrm>
            <a:custGeom>
              <a:avLst/>
              <a:gdLst>
                <a:gd name="T0" fmla="*/ 11 w 11"/>
                <a:gd name="T1" fmla="*/ 5 h 12"/>
                <a:gd name="T2" fmla="*/ 5 w 11"/>
                <a:gd name="T3" fmla="*/ 1 h 12"/>
                <a:gd name="T4" fmla="*/ 1 w 11"/>
                <a:gd name="T5" fmla="*/ 7 h 12"/>
                <a:gd name="T6" fmla="*/ 7 w 11"/>
                <a:gd name="T7" fmla="*/ 11 h 12"/>
                <a:gd name="T8" fmla="*/ 11 w 11"/>
                <a:gd name="T9" fmla="*/ 5 h 12"/>
                <a:gd name="T10" fmla="*/ 6 w 11"/>
                <a:gd name="T11" fmla="*/ 10 h 12"/>
                <a:gd name="T12" fmla="*/ 3 w 11"/>
                <a:gd name="T13" fmla="*/ 7 h 12"/>
                <a:gd name="T14" fmla="*/ 5 w 11"/>
                <a:gd name="T15" fmla="*/ 3 h 12"/>
                <a:gd name="T16" fmla="*/ 9 w 11"/>
                <a:gd name="T17" fmla="*/ 6 h 12"/>
                <a:gd name="T18" fmla="*/ 6 w 1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1" y="10"/>
                    <a:pt x="4" y="12"/>
                    <a:pt x="7" y="11"/>
                  </a:cubicBezTo>
                  <a:cubicBezTo>
                    <a:pt x="10" y="11"/>
                    <a:pt x="11" y="8"/>
                    <a:pt x="11" y="5"/>
                  </a:cubicBezTo>
                  <a:close/>
                  <a:moveTo>
                    <a:pt x="6" y="10"/>
                  </a:moveTo>
                  <a:cubicBezTo>
                    <a:pt x="5" y="10"/>
                    <a:pt x="3" y="9"/>
                    <a:pt x="3" y="7"/>
                  </a:cubicBezTo>
                  <a:cubicBezTo>
                    <a:pt x="2" y="5"/>
                    <a:pt x="4" y="3"/>
                    <a:pt x="5" y="3"/>
                  </a:cubicBezTo>
                  <a:cubicBezTo>
                    <a:pt x="7" y="2"/>
                    <a:pt x="9" y="4"/>
                    <a:pt x="9" y="6"/>
                  </a:cubicBezTo>
                  <a:cubicBezTo>
                    <a:pt x="10" y="7"/>
                    <a:pt x="8" y="9"/>
                    <a:pt x="6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3748088" y="3560763"/>
              <a:ext cx="76200" cy="76200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0 h 11"/>
                <a:gd name="T4" fmla="*/ 1 w 11"/>
                <a:gd name="T5" fmla="*/ 5 h 11"/>
                <a:gd name="T6" fmla="*/ 6 w 11"/>
                <a:gd name="T7" fmla="*/ 10 h 11"/>
                <a:gd name="T8" fmla="*/ 11 w 11"/>
                <a:gd name="T9" fmla="*/ 5 h 11"/>
                <a:gd name="T10" fmla="*/ 2 w 11"/>
                <a:gd name="T11" fmla="*/ 5 h 11"/>
                <a:gd name="T12" fmla="*/ 6 w 11"/>
                <a:gd name="T13" fmla="*/ 2 h 11"/>
                <a:gd name="T14" fmla="*/ 9 w 11"/>
                <a:gd name="T15" fmla="*/ 5 h 11"/>
                <a:gd name="T16" fmla="*/ 6 w 11"/>
                <a:gd name="T17" fmla="*/ 9 h 11"/>
                <a:gd name="T18" fmla="*/ 2 w 11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1" y="2"/>
                    <a:pt x="8" y="0"/>
                    <a:pt x="5" y="0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3" y="11"/>
                    <a:pt x="6" y="10"/>
                  </a:cubicBezTo>
                  <a:cubicBezTo>
                    <a:pt x="9" y="10"/>
                    <a:pt x="11" y="7"/>
                    <a:pt x="11" y="5"/>
                  </a:cubicBezTo>
                  <a:close/>
                  <a:moveTo>
                    <a:pt x="2" y="5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9" y="7"/>
                    <a:pt x="8" y="8"/>
                    <a:pt x="6" y="9"/>
                  </a:cubicBezTo>
                  <a:cubicBezTo>
                    <a:pt x="4" y="9"/>
                    <a:pt x="2" y="7"/>
                    <a:pt x="2" y="5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3741738" y="3338513"/>
              <a:ext cx="76200" cy="76200"/>
            </a:xfrm>
            <a:custGeom>
              <a:avLst/>
              <a:gdLst>
                <a:gd name="T0" fmla="*/ 5 w 11"/>
                <a:gd name="T1" fmla="*/ 11 h 11"/>
                <a:gd name="T2" fmla="*/ 11 w 11"/>
                <a:gd name="T3" fmla="*/ 6 h 11"/>
                <a:gd name="T4" fmla="*/ 6 w 11"/>
                <a:gd name="T5" fmla="*/ 0 h 11"/>
                <a:gd name="T6" fmla="*/ 0 w 11"/>
                <a:gd name="T7" fmla="*/ 6 h 11"/>
                <a:gd name="T8" fmla="*/ 5 w 11"/>
                <a:gd name="T9" fmla="*/ 11 h 11"/>
                <a:gd name="T10" fmla="*/ 6 w 11"/>
                <a:gd name="T11" fmla="*/ 2 h 11"/>
                <a:gd name="T12" fmla="*/ 9 w 11"/>
                <a:gd name="T13" fmla="*/ 6 h 11"/>
                <a:gd name="T14" fmla="*/ 5 w 11"/>
                <a:gd name="T15" fmla="*/ 9 h 11"/>
                <a:gd name="T16" fmla="*/ 2 w 11"/>
                <a:gd name="T17" fmla="*/ 6 h 11"/>
                <a:gd name="T18" fmla="*/ 6 w 11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8" y="11"/>
                    <a:pt x="10" y="9"/>
                    <a:pt x="11" y="6"/>
                  </a:cubicBezTo>
                  <a:cubicBezTo>
                    <a:pt x="11" y="3"/>
                    <a:pt x="9" y="1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5" y="11"/>
                  </a:cubicBezTo>
                  <a:close/>
                  <a:moveTo>
                    <a:pt x="6" y="2"/>
                  </a:moveTo>
                  <a:cubicBezTo>
                    <a:pt x="7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3756025" y="3124200"/>
              <a:ext cx="76200" cy="76200"/>
            </a:xfrm>
            <a:custGeom>
              <a:avLst/>
              <a:gdLst>
                <a:gd name="T0" fmla="*/ 5 w 11"/>
                <a:gd name="T1" fmla="*/ 11 h 11"/>
                <a:gd name="T2" fmla="*/ 10 w 11"/>
                <a:gd name="T3" fmla="*/ 6 h 11"/>
                <a:gd name="T4" fmla="*/ 6 w 11"/>
                <a:gd name="T5" fmla="*/ 0 h 11"/>
                <a:gd name="T6" fmla="*/ 0 w 11"/>
                <a:gd name="T7" fmla="*/ 5 h 11"/>
                <a:gd name="T8" fmla="*/ 5 w 11"/>
                <a:gd name="T9" fmla="*/ 11 h 11"/>
                <a:gd name="T10" fmla="*/ 5 w 11"/>
                <a:gd name="T11" fmla="*/ 2 h 11"/>
                <a:gd name="T12" fmla="*/ 8 w 11"/>
                <a:gd name="T13" fmla="*/ 6 h 11"/>
                <a:gd name="T14" fmla="*/ 5 w 11"/>
                <a:gd name="T15" fmla="*/ 9 h 11"/>
                <a:gd name="T16" fmla="*/ 2 w 11"/>
                <a:gd name="T17" fmla="*/ 5 h 11"/>
                <a:gd name="T18" fmla="*/ 5 w 11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8" y="11"/>
                    <a:pt x="10" y="9"/>
                    <a:pt x="10" y="6"/>
                  </a:cubicBezTo>
                  <a:cubicBezTo>
                    <a:pt x="11" y="3"/>
                    <a:pt x="9" y="1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5" y="11"/>
                  </a:cubicBezTo>
                  <a:close/>
                  <a:moveTo>
                    <a:pt x="5" y="2"/>
                  </a:moveTo>
                  <a:cubicBezTo>
                    <a:pt x="7" y="2"/>
                    <a:pt x="9" y="4"/>
                    <a:pt x="8" y="6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3" y="9"/>
                    <a:pt x="1" y="7"/>
                    <a:pt x="2" y="5"/>
                  </a:cubicBezTo>
                  <a:cubicBezTo>
                    <a:pt x="2" y="3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"/>
            <p:cNvSpPr>
              <a:spLocks noEditPoints="1"/>
            </p:cNvSpPr>
            <p:nvPr/>
          </p:nvSpPr>
          <p:spPr bwMode="auto">
            <a:xfrm>
              <a:off x="3783013" y="2908300"/>
              <a:ext cx="76200" cy="76200"/>
            </a:xfrm>
            <a:custGeom>
              <a:avLst/>
              <a:gdLst>
                <a:gd name="T0" fmla="*/ 5 w 11"/>
                <a:gd name="T1" fmla="*/ 11 h 11"/>
                <a:gd name="T2" fmla="*/ 11 w 11"/>
                <a:gd name="T3" fmla="*/ 6 h 11"/>
                <a:gd name="T4" fmla="*/ 7 w 11"/>
                <a:gd name="T5" fmla="*/ 0 h 11"/>
                <a:gd name="T6" fmla="*/ 1 w 11"/>
                <a:gd name="T7" fmla="*/ 4 h 11"/>
                <a:gd name="T8" fmla="*/ 5 w 11"/>
                <a:gd name="T9" fmla="*/ 11 h 11"/>
                <a:gd name="T10" fmla="*/ 6 w 11"/>
                <a:gd name="T11" fmla="*/ 2 h 11"/>
                <a:gd name="T12" fmla="*/ 9 w 11"/>
                <a:gd name="T13" fmla="*/ 6 h 11"/>
                <a:gd name="T14" fmla="*/ 5 w 11"/>
                <a:gd name="T15" fmla="*/ 9 h 11"/>
                <a:gd name="T16" fmla="*/ 2 w 11"/>
                <a:gd name="T17" fmla="*/ 5 h 11"/>
                <a:gd name="T18" fmla="*/ 6 w 11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8" y="11"/>
                    <a:pt x="10" y="9"/>
                    <a:pt x="11" y="6"/>
                  </a:cubicBezTo>
                  <a:cubicBezTo>
                    <a:pt x="11" y="4"/>
                    <a:pt x="10" y="1"/>
                    <a:pt x="7" y="0"/>
                  </a:cubicBezTo>
                  <a:cubicBezTo>
                    <a:pt x="4" y="0"/>
                    <a:pt x="1" y="1"/>
                    <a:pt x="1" y="4"/>
                  </a:cubicBezTo>
                  <a:cubicBezTo>
                    <a:pt x="0" y="7"/>
                    <a:pt x="2" y="10"/>
                    <a:pt x="5" y="11"/>
                  </a:cubicBezTo>
                  <a:close/>
                  <a:moveTo>
                    <a:pt x="6" y="2"/>
                  </a:move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3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6"/>
            <p:cNvSpPr>
              <a:spLocks noEditPoints="1"/>
            </p:cNvSpPr>
            <p:nvPr/>
          </p:nvSpPr>
          <p:spPr bwMode="auto">
            <a:xfrm>
              <a:off x="3838575" y="2692400"/>
              <a:ext cx="76200" cy="84138"/>
            </a:xfrm>
            <a:custGeom>
              <a:avLst/>
              <a:gdLst>
                <a:gd name="T0" fmla="*/ 4 w 11"/>
                <a:gd name="T1" fmla="*/ 11 h 12"/>
                <a:gd name="T2" fmla="*/ 10 w 11"/>
                <a:gd name="T3" fmla="*/ 7 h 12"/>
                <a:gd name="T4" fmla="*/ 7 w 11"/>
                <a:gd name="T5" fmla="*/ 1 h 12"/>
                <a:gd name="T6" fmla="*/ 0 w 11"/>
                <a:gd name="T7" fmla="*/ 4 h 12"/>
                <a:gd name="T8" fmla="*/ 4 w 11"/>
                <a:gd name="T9" fmla="*/ 11 h 12"/>
                <a:gd name="T10" fmla="*/ 6 w 11"/>
                <a:gd name="T11" fmla="*/ 3 h 12"/>
                <a:gd name="T12" fmla="*/ 9 w 11"/>
                <a:gd name="T13" fmla="*/ 7 h 12"/>
                <a:gd name="T14" fmla="*/ 4 w 11"/>
                <a:gd name="T15" fmla="*/ 9 h 12"/>
                <a:gd name="T16" fmla="*/ 2 w 11"/>
                <a:gd name="T17" fmla="*/ 5 h 12"/>
                <a:gd name="T18" fmla="*/ 6 w 11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4" y="11"/>
                  </a:moveTo>
                  <a:cubicBezTo>
                    <a:pt x="7" y="12"/>
                    <a:pt x="10" y="10"/>
                    <a:pt x="10" y="7"/>
                  </a:cubicBezTo>
                  <a:cubicBezTo>
                    <a:pt x="11" y="5"/>
                    <a:pt x="9" y="2"/>
                    <a:pt x="7" y="1"/>
                  </a:cubicBezTo>
                  <a:cubicBezTo>
                    <a:pt x="4" y="0"/>
                    <a:pt x="1" y="2"/>
                    <a:pt x="0" y="4"/>
                  </a:cubicBezTo>
                  <a:cubicBezTo>
                    <a:pt x="0" y="7"/>
                    <a:pt x="1" y="10"/>
                    <a:pt x="4" y="11"/>
                  </a:cubicBezTo>
                  <a:close/>
                  <a:moveTo>
                    <a:pt x="6" y="3"/>
                  </a:moveTo>
                  <a:cubicBezTo>
                    <a:pt x="8" y="3"/>
                    <a:pt x="9" y="5"/>
                    <a:pt x="9" y="7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3"/>
                    <a:pt x="4" y="2"/>
                    <a:pt x="6" y="3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7"/>
            <p:cNvSpPr>
              <a:spLocks noEditPoints="1"/>
            </p:cNvSpPr>
            <p:nvPr/>
          </p:nvSpPr>
          <p:spPr bwMode="auto">
            <a:xfrm>
              <a:off x="3908425" y="2484438"/>
              <a:ext cx="76200" cy="84138"/>
            </a:xfrm>
            <a:custGeom>
              <a:avLst/>
              <a:gdLst>
                <a:gd name="T0" fmla="*/ 8 w 11"/>
                <a:gd name="T1" fmla="*/ 1 h 12"/>
                <a:gd name="T2" fmla="*/ 1 w 11"/>
                <a:gd name="T3" fmla="*/ 4 h 12"/>
                <a:gd name="T4" fmla="*/ 4 w 11"/>
                <a:gd name="T5" fmla="*/ 11 h 12"/>
                <a:gd name="T6" fmla="*/ 11 w 11"/>
                <a:gd name="T7" fmla="*/ 8 h 12"/>
                <a:gd name="T8" fmla="*/ 8 w 11"/>
                <a:gd name="T9" fmla="*/ 1 h 12"/>
                <a:gd name="T10" fmla="*/ 5 w 11"/>
                <a:gd name="T11" fmla="*/ 10 h 12"/>
                <a:gd name="T12" fmla="*/ 3 w 11"/>
                <a:gd name="T13" fmla="*/ 5 h 12"/>
                <a:gd name="T14" fmla="*/ 7 w 11"/>
                <a:gd name="T15" fmla="*/ 3 h 12"/>
                <a:gd name="T16" fmla="*/ 9 w 11"/>
                <a:gd name="T17" fmla="*/ 8 h 12"/>
                <a:gd name="T18" fmla="*/ 5 w 1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8" y="1"/>
                  </a:moveTo>
                  <a:cubicBezTo>
                    <a:pt x="5" y="0"/>
                    <a:pt x="2" y="2"/>
                    <a:pt x="1" y="4"/>
                  </a:cubicBezTo>
                  <a:cubicBezTo>
                    <a:pt x="0" y="7"/>
                    <a:pt x="1" y="10"/>
                    <a:pt x="4" y="11"/>
                  </a:cubicBezTo>
                  <a:cubicBezTo>
                    <a:pt x="7" y="12"/>
                    <a:pt x="10" y="11"/>
                    <a:pt x="11" y="8"/>
                  </a:cubicBezTo>
                  <a:cubicBezTo>
                    <a:pt x="11" y="6"/>
                    <a:pt x="10" y="3"/>
                    <a:pt x="8" y="1"/>
                  </a:cubicBezTo>
                  <a:close/>
                  <a:moveTo>
                    <a:pt x="5" y="10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4"/>
                    <a:pt x="10" y="6"/>
                    <a:pt x="9" y="8"/>
                  </a:cubicBezTo>
                  <a:cubicBezTo>
                    <a:pt x="8" y="9"/>
                    <a:pt x="6" y="10"/>
                    <a:pt x="5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"/>
            <p:cNvSpPr>
              <a:spLocks noEditPoints="1"/>
            </p:cNvSpPr>
            <p:nvPr/>
          </p:nvSpPr>
          <p:spPr bwMode="auto">
            <a:xfrm>
              <a:off x="3998913" y="2290763"/>
              <a:ext cx="82550" cy="82550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3 h 12"/>
                <a:gd name="T4" fmla="*/ 4 w 12"/>
                <a:gd name="T5" fmla="*/ 11 h 12"/>
                <a:gd name="T6" fmla="*/ 10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4 w 12"/>
                <a:gd name="T13" fmla="*/ 9 h 12"/>
                <a:gd name="T14" fmla="*/ 3 w 12"/>
                <a:gd name="T15" fmla="*/ 4 h 12"/>
                <a:gd name="T16" fmla="*/ 7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1" y="9"/>
                    <a:pt x="4" y="11"/>
                  </a:cubicBezTo>
                  <a:cubicBezTo>
                    <a:pt x="6" y="12"/>
                    <a:pt x="9" y="11"/>
                    <a:pt x="10" y="8"/>
                  </a:cubicBezTo>
                  <a:cubicBezTo>
                    <a:pt x="12" y="6"/>
                    <a:pt x="11" y="3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3"/>
                    <a:pt x="6" y="2"/>
                    <a:pt x="7" y="3"/>
                  </a:cubicBezTo>
                  <a:cubicBezTo>
                    <a:pt x="9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9"/>
            <p:cNvSpPr>
              <a:spLocks noEditPoints="1"/>
            </p:cNvSpPr>
            <p:nvPr/>
          </p:nvSpPr>
          <p:spPr bwMode="auto">
            <a:xfrm>
              <a:off x="4110038" y="2103438"/>
              <a:ext cx="76200" cy="82550"/>
            </a:xfrm>
            <a:custGeom>
              <a:avLst/>
              <a:gdLst>
                <a:gd name="T0" fmla="*/ 1 w 11"/>
                <a:gd name="T1" fmla="*/ 3 h 12"/>
                <a:gd name="T2" fmla="*/ 3 w 11"/>
                <a:gd name="T3" fmla="*/ 10 h 12"/>
                <a:gd name="T4" fmla="*/ 10 w 11"/>
                <a:gd name="T5" fmla="*/ 9 h 12"/>
                <a:gd name="T6" fmla="*/ 8 w 11"/>
                <a:gd name="T7" fmla="*/ 1 h 12"/>
                <a:gd name="T8" fmla="*/ 1 w 11"/>
                <a:gd name="T9" fmla="*/ 3 h 12"/>
                <a:gd name="T10" fmla="*/ 8 w 11"/>
                <a:gd name="T11" fmla="*/ 8 h 12"/>
                <a:gd name="T12" fmla="*/ 4 w 11"/>
                <a:gd name="T13" fmla="*/ 9 h 12"/>
                <a:gd name="T14" fmla="*/ 3 w 11"/>
                <a:gd name="T15" fmla="*/ 4 h 12"/>
                <a:gd name="T16" fmla="*/ 7 w 11"/>
                <a:gd name="T17" fmla="*/ 3 h 12"/>
                <a:gd name="T18" fmla="*/ 8 w 11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1" y="3"/>
                  </a:moveTo>
                  <a:cubicBezTo>
                    <a:pt x="0" y="5"/>
                    <a:pt x="0" y="9"/>
                    <a:pt x="3" y="10"/>
                  </a:cubicBezTo>
                  <a:cubicBezTo>
                    <a:pt x="5" y="12"/>
                    <a:pt x="8" y="11"/>
                    <a:pt x="10" y="9"/>
                  </a:cubicBezTo>
                  <a:cubicBezTo>
                    <a:pt x="11" y="6"/>
                    <a:pt x="11" y="3"/>
                    <a:pt x="8" y="1"/>
                  </a:cubicBezTo>
                  <a:cubicBezTo>
                    <a:pt x="6" y="0"/>
                    <a:pt x="3" y="0"/>
                    <a:pt x="1" y="3"/>
                  </a:cubicBezTo>
                  <a:close/>
                  <a:moveTo>
                    <a:pt x="8" y="8"/>
                  </a:moveTo>
                  <a:cubicBezTo>
                    <a:pt x="7" y="9"/>
                    <a:pt x="5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4" y="2"/>
                    <a:pt x="6" y="2"/>
                    <a:pt x="7" y="3"/>
                  </a:cubicBezTo>
                  <a:cubicBezTo>
                    <a:pt x="9" y="4"/>
                    <a:pt x="9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0"/>
            <p:cNvSpPr>
              <a:spLocks noEditPoints="1"/>
            </p:cNvSpPr>
            <p:nvPr/>
          </p:nvSpPr>
          <p:spPr bwMode="auto">
            <a:xfrm>
              <a:off x="4235450" y="1922463"/>
              <a:ext cx="82550" cy="82550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2 w 12"/>
                <a:gd name="T9" fmla="*/ 3 h 12"/>
                <a:gd name="T10" fmla="*/ 8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8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5"/>
                    <a:pt x="0" y="9"/>
                    <a:pt x="3" y="10"/>
                  </a:cubicBezTo>
                  <a:cubicBezTo>
                    <a:pt x="5" y="12"/>
                    <a:pt x="8" y="12"/>
                    <a:pt x="10" y="9"/>
                  </a:cubicBezTo>
                  <a:cubicBezTo>
                    <a:pt x="12" y="7"/>
                    <a:pt x="11" y="4"/>
                    <a:pt x="9" y="2"/>
                  </a:cubicBezTo>
                  <a:cubicBezTo>
                    <a:pt x="7" y="0"/>
                    <a:pt x="3" y="1"/>
                    <a:pt x="2" y="3"/>
                  </a:cubicBezTo>
                  <a:close/>
                  <a:moveTo>
                    <a:pt x="8" y="8"/>
                  </a:moveTo>
                  <a:cubicBezTo>
                    <a:pt x="7" y="10"/>
                    <a:pt x="5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4" y="3"/>
                    <a:pt x="6" y="2"/>
                    <a:pt x="8" y="3"/>
                  </a:cubicBezTo>
                  <a:cubicBezTo>
                    <a:pt x="9" y="5"/>
                    <a:pt x="10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1"/>
            <p:cNvSpPr>
              <a:spLocks noEditPoints="1"/>
            </p:cNvSpPr>
            <p:nvPr/>
          </p:nvSpPr>
          <p:spPr bwMode="auto">
            <a:xfrm>
              <a:off x="4379913" y="1762125"/>
              <a:ext cx="77788" cy="76200"/>
            </a:xfrm>
            <a:custGeom>
              <a:avLst/>
              <a:gdLst>
                <a:gd name="T0" fmla="*/ 1 w 11"/>
                <a:gd name="T1" fmla="*/ 2 h 11"/>
                <a:gd name="T2" fmla="*/ 2 w 11"/>
                <a:gd name="T3" fmla="*/ 9 h 11"/>
                <a:gd name="T4" fmla="*/ 9 w 11"/>
                <a:gd name="T5" fmla="*/ 9 h 11"/>
                <a:gd name="T6" fmla="*/ 9 w 11"/>
                <a:gd name="T7" fmla="*/ 2 h 11"/>
                <a:gd name="T8" fmla="*/ 1 w 11"/>
                <a:gd name="T9" fmla="*/ 2 h 11"/>
                <a:gd name="T10" fmla="*/ 8 w 11"/>
                <a:gd name="T11" fmla="*/ 8 h 11"/>
                <a:gd name="T12" fmla="*/ 3 w 11"/>
                <a:gd name="T13" fmla="*/ 8 h 11"/>
                <a:gd name="T14" fmla="*/ 3 w 11"/>
                <a:gd name="T15" fmla="*/ 3 h 11"/>
                <a:gd name="T16" fmla="*/ 8 w 11"/>
                <a:gd name="T17" fmla="*/ 3 h 11"/>
                <a:gd name="T18" fmla="*/ 8 w 11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7" y="11"/>
                    <a:pt x="9" y="9"/>
                  </a:cubicBezTo>
                  <a:cubicBezTo>
                    <a:pt x="11" y="7"/>
                    <a:pt x="11" y="4"/>
                    <a:pt x="9" y="2"/>
                  </a:cubicBezTo>
                  <a:cubicBezTo>
                    <a:pt x="7" y="0"/>
                    <a:pt x="3" y="0"/>
                    <a:pt x="1" y="2"/>
                  </a:cubicBezTo>
                  <a:close/>
                  <a:moveTo>
                    <a:pt x="8" y="8"/>
                  </a:moveTo>
                  <a:cubicBezTo>
                    <a:pt x="6" y="9"/>
                    <a:pt x="4" y="9"/>
                    <a:pt x="3" y="8"/>
                  </a:cubicBezTo>
                  <a:cubicBezTo>
                    <a:pt x="2" y="7"/>
                    <a:pt x="1" y="5"/>
                    <a:pt x="3" y="3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9" y="4"/>
                    <a:pt x="9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2"/>
            <p:cNvSpPr>
              <a:spLocks noEditPoints="1"/>
            </p:cNvSpPr>
            <p:nvPr/>
          </p:nvSpPr>
          <p:spPr bwMode="auto">
            <a:xfrm>
              <a:off x="4533900" y="1609725"/>
              <a:ext cx="82550" cy="84138"/>
            </a:xfrm>
            <a:custGeom>
              <a:avLst/>
              <a:gdLst>
                <a:gd name="T0" fmla="*/ 2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0 w 12"/>
                <a:gd name="T7" fmla="*/ 2 h 12"/>
                <a:gd name="T8" fmla="*/ 2 w 12"/>
                <a:gd name="T9" fmla="*/ 2 h 12"/>
                <a:gd name="T10" fmla="*/ 8 w 12"/>
                <a:gd name="T11" fmla="*/ 8 h 12"/>
                <a:gd name="T12" fmla="*/ 3 w 12"/>
                <a:gd name="T13" fmla="*/ 8 h 12"/>
                <a:gd name="T14" fmla="*/ 4 w 12"/>
                <a:gd name="T15" fmla="*/ 3 h 12"/>
                <a:gd name="T16" fmla="*/ 8 w 12"/>
                <a:gd name="T17" fmla="*/ 3 h 12"/>
                <a:gd name="T18" fmla="*/ 8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1" y="8"/>
                    <a:pt x="12" y="4"/>
                    <a:pt x="10" y="2"/>
                  </a:cubicBezTo>
                  <a:cubicBezTo>
                    <a:pt x="8" y="0"/>
                    <a:pt x="5" y="0"/>
                    <a:pt x="2" y="2"/>
                  </a:cubicBezTo>
                  <a:close/>
                  <a:moveTo>
                    <a:pt x="8" y="8"/>
                  </a:moveTo>
                  <a:cubicBezTo>
                    <a:pt x="7" y="10"/>
                    <a:pt x="5" y="10"/>
                    <a:pt x="3" y="8"/>
                  </a:cubicBezTo>
                  <a:cubicBezTo>
                    <a:pt x="2" y="7"/>
                    <a:pt x="2" y="5"/>
                    <a:pt x="4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0" y="5"/>
                    <a:pt x="10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3"/>
            <p:cNvSpPr>
              <a:spLocks noEditPoints="1"/>
            </p:cNvSpPr>
            <p:nvPr/>
          </p:nvSpPr>
          <p:spPr bwMode="auto">
            <a:xfrm>
              <a:off x="4700588" y="1471613"/>
              <a:ext cx="82550" cy="82550"/>
            </a:xfrm>
            <a:custGeom>
              <a:avLst/>
              <a:gdLst>
                <a:gd name="T0" fmla="*/ 3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1 w 12"/>
                <a:gd name="T7" fmla="*/ 3 h 12"/>
                <a:gd name="T8" fmla="*/ 3 w 12"/>
                <a:gd name="T9" fmla="*/ 2 h 12"/>
                <a:gd name="T10" fmla="*/ 8 w 12"/>
                <a:gd name="T11" fmla="*/ 9 h 12"/>
                <a:gd name="T12" fmla="*/ 4 w 12"/>
                <a:gd name="T13" fmla="*/ 8 h 12"/>
                <a:gd name="T14" fmla="*/ 4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1" y="4"/>
                    <a:pt x="0" y="7"/>
                    <a:pt x="2" y="9"/>
                  </a:cubicBezTo>
                  <a:cubicBezTo>
                    <a:pt x="4" y="12"/>
                    <a:pt x="7" y="12"/>
                    <a:pt x="9" y="10"/>
                  </a:cubicBezTo>
                  <a:cubicBezTo>
                    <a:pt x="12" y="9"/>
                    <a:pt x="12" y="5"/>
                    <a:pt x="11" y="3"/>
                  </a:cubicBezTo>
                  <a:cubicBezTo>
                    <a:pt x="9" y="1"/>
                    <a:pt x="6" y="0"/>
                    <a:pt x="3" y="2"/>
                  </a:cubicBezTo>
                  <a:close/>
                  <a:moveTo>
                    <a:pt x="8" y="9"/>
                  </a:moveTo>
                  <a:cubicBezTo>
                    <a:pt x="7" y="10"/>
                    <a:pt x="5" y="10"/>
                    <a:pt x="4" y="8"/>
                  </a:cubicBezTo>
                  <a:cubicBezTo>
                    <a:pt x="2" y="7"/>
                    <a:pt x="3" y="5"/>
                    <a:pt x="4" y="3"/>
                  </a:cubicBezTo>
                  <a:cubicBezTo>
                    <a:pt x="6" y="2"/>
                    <a:pt x="8" y="3"/>
                    <a:pt x="9" y="4"/>
                  </a:cubicBezTo>
                  <a:cubicBezTo>
                    <a:pt x="10" y="6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4"/>
            <p:cNvSpPr>
              <a:spLocks noEditPoints="1"/>
            </p:cNvSpPr>
            <p:nvPr/>
          </p:nvSpPr>
          <p:spPr bwMode="auto">
            <a:xfrm>
              <a:off x="4887913" y="1352550"/>
              <a:ext cx="76200" cy="84138"/>
            </a:xfrm>
            <a:custGeom>
              <a:avLst/>
              <a:gdLst>
                <a:gd name="T0" fmla="*/ 3 w 11"/>
                <a:gd name="T1" fmla="*/ 2 h 12"/>
                <a:gd name="T2" fmla="*/ 1 w 11"/>
                <a:gd name="T3" fmla="*/ 9 h 12"/>
                <a:gd name="T4" fmla="*/ 8 w 11"/>
                <a:gd name="T5" fmla="*/ 11 h 12"/>
                <a:gd name="T6" fmla="*/ 10 w 11"/>
                <a:gd name="T7" fmla="*/ 3 h 12"/>
                <a:gd name="T8" fmla="*/ 3 w 11"/>
                <a:gd name="T9" fmla="*/ 2 h 12"/>
                <a:gd name="T10" fmla="*/ 7 w 11"/>
                <a:gd name="T11" fmla="*/ 9 h 12"/>
                <a:gd name="T12" fmla="*/ 3 w 11"/>
                <a:gd name="T13" fmla="*/ 8 h 12"/>
                <a:gd name="T14" fmla="*/ 4 w 11"/>
                <a:gd name="T15" fmla="*/ 3 h 12"/>
                <a:gd name="T16" fmla="*/ 9 w 11"/>
                <a:gd name="T17" fmla="*/ 4 h 12"/>
                <a:gd name="T18" fmla="*/ 7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3" y="2"/>
                  </a:moveTo>
                  <a:cubicBezTo>
                    <a:pt x="0" y="3"/>
                    <a:pt x="0" y="6"/>
                    <a:pt x="1" y="9"/>
                  </a:cubicBezTo>
                  <a:cubicBezTo>
                    <a:pt x="3" y="11"/>
                    <a:pt x="6" y="12"/>
                    <a:pt x="8" y="11"/>
                  </a:cubicBezTo>
                  <a:cubicBezTo>
                    <a:pt x="11" y="9"/>
                    <a:pt x="11" y="6"/>
                    <a:pt x="10" y="3"/>
                  </a:cubicBezTo>
                  <a:cubicBezTo>
                    <a:pt x="9" y="1"/>
                    <a:pt x="5" y="0"/>
                    <a:pt x="3" y="2"/>
                  </a:cubicBezTo>
                  <a:close/>
                  <a:moveTo>
                    <a:pt x="7" y="9"/>
                  </a:moveTo>
                  <a:cubicBezTo>
                    <a:pt x="6" y="10"/>
                    <a:pt x="4" y="10"/>
                    <a:pt x="3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6" y="2"/>
                    <a:pt x="8" y="3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5075238" y="1255713"/>
              <a:ext cx="82550" cy="76200"/>
            </a:xfrm>
            <a:custGeom>
              <a:avLst/>
              <a:gdLst>
                <a:gd name="T0" fmla="*/ 4 w 12"/>
                <a:gd name="T1" fmla="*/ 1 h 11"/>
                <a:gd name="T2" fmla="*/ 2 w 12"/>
                <a:gd name="T3" fmla="*/ 8 h 11"/>
                <a:gd name="T4" fmla="*/ 9 w 12"/>
                <a:gd name="T5" fmla="*/ 10 h 11"/>
                <a:gd name="T6" fmla="*/ 11 w 12"/>
                <a:gd name="T7" fmla="*/ 3 h 11"/>
                <a:gd name="T8" fmla="*/ 4 w 12"/>
                <a:gd name="T9" fmla="*/ 1 h 11"/>
                <a:gd name="T10" fmla="*/ 8 w 12"/>
                <a:gd name="T11" fmla="*/ 9 h 11"/>
                <a:gd name="T12" fmla="*/ 3 w 12"/>
                <a:gd name="T13" fmla="*/ 7 h 11"/>
                <a:gd name="T14" fmla="*/ 5 w 12"/>
                <a:gd name="T15" fmla="*/ 2 h 11"/>
                <a:gd name="T16" fmla="*/ 9 w 12"/>
                <a:gd name="T17" fmla="*/ 4 h 11"/>
                <a:gd name="T18" fmla="*/ 8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1"/>
                  </a:moveTo>
                  <a:cubicBezTo>
                    <a:pt x="1" y="2"/>
                    <a:pt x="0" y="5"/>
                    <a:pt x="2" y="8"/>
                  </a:cubicBezTo>
                  <a:cubicBezTo>
                    <a:pt x="3" y="10"/>
                    <a:pt x="6" y="11"/>
                    <a:pt x="9" y="10"/>
                  </a:cubicBezTo>
                  <a:cubicBezTo>
                    <a:pt x="11" y="9"/>
                    <a:pt x="12" y="6"/>
                    <a:pt x="11" y="3"/>
                  </a:cubicBezTo>
                  <a:cubicBezTo>
                    <a:pt x="10" y="1"/>
                    <a:pt x="7" y="0"/>
                    <a:pt x="4" y="1"/>
                  </a:cubicBezTo>
                  <a:close/>
                  <a:moveTo>
                    <a:pt x="8" y="9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7" y="2"/>
                    <a:pt x="9" y="2"/>
                    <a:pt x="9" y="4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"/>
            <p:cNvSpPr>
              <a:spLocks noEditPoints="1"/>
            </p:cNvSpPr>
            <p:nvPr/>
          </p:nvSpPr>
          <p:spPr bwMode="auto">
            <a:xfrm>
              <a:off x="5276850" y="1173163"/>
              <a:ext cx="82550" cy="76200"/>
            </a:xfrm>
            <a:custGeom>
              <a:avLst/>
              <a:gdLst>
                <a:gd name="T0" fmla="*/ 5 w 12"/>
                <a:gd name="T1" fmla="*/ 1 h 11"/>
                <a:gd name="T2" fmla="*/ 1 w 12"/>
                <a:gd name="T3" fmla="*/ 7 h 11"/>
                <a:gd name="T4" fmla="*/ 8 w 12"/>
                <a:gd name="T5" fmla="*/ 10 h 11"/>
                <a:gd name="T6" fmla="*/ 11 w 12"/>
                <a:gd name="T7" fmla="*/ 4 h 11"/>
                <a:gd name="T8" fmla="*/ 5 w 12"/>
                <a:gd name="T9" fmla="*/ 1 h 11"/>
                <a:gd name="T10" fmla="*/ 7 w 12"/>
                <a:gd name="T11" fmla="*/ 9 h 11"/>
                <a:gd name="T12" fmla="*/ 3 w 12"/>
                <a:gd name="T13" fmla="*/ 7 h 11"/>
                <a:gd name="T14" fmla="*/ 5 w 12"/>
                <a:gd name="T15" fmla="*/ 2 h 11"/>
                <a:gd name="T16" fmla="*/ 10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5" y="1"/>
                  </a:moveTo>
                  <a:cubicBezTo>
                    <a:pt x="2" y="2"/>
                    <a:pt x="0" y="5"/>
                    <a:pt x="1" y="7"/>
                  </a:cubicBezTo>
                  <a:cubicBezTo>
                    <a:pt x="2" y="10"/>
                    <a:pt x="5" y="11"/>
                    <a:pt x="8" y="10"/>
                  </a:cubicBezTo>
                  <a:cubicBezTo>
                    <a:pt x="11" y="9"/>
                    <a:pt x="12" y="6"/>
                    <a:pt x="11" y="4"/>
                  </a:cubicBezTo>
                  <a:cubicBezTo>
                    <a:pt x="10" y="1"/>
                    <a:pt x="7" y="0"/>
                    <a:pt x="5" y="1"/>
                  </a:cubicBezTo>
                  <a:close/>
                  <a:moveTo>
                    <a:pt x="7" y="9"/>
                  </a:moveTo>
                  <a:cubicBezTo>
                    <a:pt x="6" y="9"/>
                    <a:pt x="4" y="8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7" y="2"/>
                    <a:pt x="9" y="3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7"/>
            <p:cNvSpPr>
              <a:spLocks noEditPoints="1"/>
            </p:cNvSpPr>
            <p:nvPr/>
          </p:nvSpPr>
          <p:spPr bwMode="auto">
            <a:xfrm>
              <a:off x="5484813" y="1109663"/>
              <a:ext cx="82550" cy="76200"/>
            </a:xfrm>
            <a:custGeom>
              <a:avLst/>
              <a:gdLst>
                <a:gd name="T0" fmla="*/ 5 w 12"/>
                <a:gd name="T1" fmla="*/ 0 h 11"/>
                <a:gd name="T2" fmla="*/ 1 w 12"/>
                <a:gd name="T3" fmla="*/ 7 h 11"/>
                <a:gd name="T4" fmla="*/ 8 w 12"/>
                <a:gd name="T5" fmla="*/ 10 h 11"/>
                <a:gd name="T6" fmla="*/ 11 w 12"/>
                <a:gd name="T7" fmla="*/ 4 h 11"/>
                <a:gd name="T8" fmla="*/ 5 w 12"/>
                <a:gd name="T9" fmla="*/ 0 h 11"/>
                <a:gd name="T10" fmla="*/ 7 w 12"/>
                <a:gd name="T11" fmla="*/ 9 h 11"/>
                <a:gd name="T12" fmla="*/ 3 w 12"/>
                <a:gd name="T13" fmla="*/ 6 h 11"/>
                <a:gd name="T14" fmla="*/ 5 w 12"/>
                <a:gd name="T15" fmla="*/ 2 h 11"/>
                <a:gd name="T16" fmla="*/ 10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2" y="9"/>
                    <a:pt x="5" y="11"/>
                    <a:pt x="8" y="10"/>
                  </a:cubicBezTo>
                  <a:cubicBezTo>
                    <a:pt x="10" y="10"/>
                    <a:pt x="12" y="7"/>
                    <a:pt x="11" y="4"/>
                  </a:cubicBezTo>
                  <a:cubicBezTo>
                    <a:pt x="11" y="1"/>
                    <a:pt x="8" y="0"/>
                    <a:pt x="5" y="0"/>
                  </a:cubicBezTo>
                  <a:close/>
                  <a:moveTo>
                    <a:pt x="7" y="9"/>
                  </a:moveTo>
                  <a:cubicBezTo>
                    <a:pt x="5" y="9"/>
                    <a:pt x="3" y="8"/>
                    <a:pt x="3" y="6"/>
                  </a:cubicBezTo>
                  <a:cubicBezTo>
                    <a:pt x="2" y="4"/>
                    <a:pt x="4" y="3"/>
                    <a:pt x="5" y="2"/>
                  </a:cubicBezTo>
                  <a:cubicBezTo>
                    <a:pt x="7" y="2"/>
                    <a:pt x="9" y="3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8"/>
            <p:cNvSpPr>
              <a:spLocks noEditPoints="1"/>
            </p:cNvSpPr>
            <p:nvPr/>
          </p:nvSpPr>
          <p:spPr bwMode="auto">
            <a:xfrm>
              <a:off x="5700713" y="1062038"/>
              <a:ext cx="82550" cy="82550"/>
            </a:xfrm>
            <a:custGeom>
              <a:avLst/>
              <a:gdLst>
                <a:gd name="T0" fmla="*/ 5 w 12"/>
                <a:gd name="T1" fmla="*/ 1 h 12"/>
                <a:gd name="T2" fmla="*/ 1 w 12"/>
                <a:gd name="T3" fmla="*/ 7 h 12"/>
                <a:gd name="T4" fmla="*/ 7 w 12"/>
                <a:gd name="T5" fmla="*/ 11 h 12"/>
                <a:gd name="T6" fmla="*/ 11 w 12"/>
                <a:gd name="T7" fmla="*/ 5 h 12"/>
                <a:gd name="T8" fmla="*/ 5 w 12"/>
                <a:gd name="T9" fmla="*/ 1 h 12"/>
                <a:gd name="T10" fmla="*/ 6 w 12"/>
                <a:gd name="T11" fmla="*/ 9 h 12"/>
                <a:gd name="T12" fmla="*/ 3 w 12"/>
                <a:gd name="T13" fmla="*/ 7 h 12"/>
                <a:gd name="T14" fmla="*/ 5 w 12"/>
                <a:gd name="T15" fmla="*/ 3 h 12"/>
                <a:gd name="T16" fmla="*/ 9 w 12"/>
                <a:gd name="T17" fmla="*/ 6 h 12"/>
                <a:gd name="T18" fmla="*/ 6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1" y="10"/>
                    <a:pt x="4" y="12"/>
                    <a:pt x="7" y="11"/>
                  </a:cubicBezTo>
                  <a:cubicBezTo>
                    <a:pt x="10" y="11"/>
                    <a:pt x="12" y="8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lose/>
                  <a:moveTo>
                    <a:pt x="6" y="9"/>
                  </a:moveTo>
                  <a:cubicBezTo>
                    <a:pt x="5" y="10"/>
                    <a:pt x="3" y="8"/>
                    <a:pt x="3" y="7"/>
                  </a:cubicBezTo>
                  <a:cubicBezTo>
                    <a:pt x="2" y="5"/>
                    <a:pt x="4" y="3"/>
                    <a:pt x="5" y="3"/>
                  </a:cubicBezTo>
                  <a:cubicBezTo>
                    <a:pt x="7" y="2"/>
                    <a:pt x="9" y="4"/>
                    <a:pt x="9" y="6"/>
                  </a:cubicBezTo>
                  <a:cubicBezTo>
                    <a:pt x="10" y="7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9"/>
            <p:cNvSpPr>
              <a:spLocks noEditPoints="1"/>
            </p:cNvSpPr>
            <p:nvPr/>
          </p:nvSpPr>
          <p:spPr bwMode="auto">
            <a:xfrm>
              <a:off x="5922963" y="1039813"/>
              <a:ext cx="68263" cy="77788"/>
            </a:xfrm>
            <a:custGeom>
              <a:avLst/>
              <a:gdLst>
                <a:gd name="T0" fmla="*/ 5 w 10"/>
                <a:gd name="T1" fmla="*/ 0 h 11"/>
                <a:gd name="T2" fmla="*/ 0 w 10"/>
                <a:gd name="T3" fmla="*/ 6 h 11"/>
                <a:gd name="T4" fmla="*/ 5 w 10"/>
                <a:gd name="T5" fmla="*/ 11 h 11"/>
                <a:gd name="T6" fmla="*/ 10 w 10"/>
                <a:gd name="T7" fmla="*/ 5 h 11"/>
                <a:gd name="T8" fmla="*/ 5 w 10"/>
                <a:gd name="T9" fmla="*/ 0 h 11"/>
                <a:gd name="T10" fmla="*/ 5 w 10"/>
                <a:gd name="T11" fmla="*/ 9 h 11"/>
                <a:gd name="T12" fmla="*/ 2 w 10"/>
                <a:gd name="T13" fmla="*/ 6 h 11"/>
                <a:gd name="T14" fmla="*/ 5 w 10"/>
                <a:gd name="T15" fmla="*/ 2 h 11"/>
                <a:gd name="T16" fmla="*/ 9 w 10"/>
                <a:gd name="T17" fmla="*/ 5 h 11"/>
                <a:gd name="T18" fmla="*/ 5 w 10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3" y="11"/>
                    <a:pt x="5" y="11"/>
                  </a:cubicBezTo>
                  <a:cubicBezTo>
                    <a:pt x="8" y="11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lose/>
                  <a:moveTo>
                    <a:pt x="5" y="9"/>
                  </a:move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8" y="4"/>
                    <a:pt x="9" y="5"/>
                  </a:cubicBezTo>
                  <a:cubicBezTo>
                    <a:pt x="9" y="7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"/>
            <p:cNvSpPr>
              <a:spLocks noEditPoints="1"/>
            </p:cNvSpPr>
            <p:nvPr/>
          </p:nvSpPr>
          <p:spPr bwMode="auto">
            <a:xfrm>
              <a:off x="6137275" y="1039813"/>
              <a:ext cx="76200" cy="69850"/>
            </a:xfrm>
            <a:custGeom>
              <a:avLst/>
              <a:gdLst>
                <a:gd name="T0" fmla="*/ 6 w 11"/>
                <a:gd name="T1" fmla="*/ 0 h 10"/>
                <a:gd name="T2" fmla="*/ 0 w 11"/>
                <a:gd name="T3" fmla="*/ 5 h 10"/>
                <a:gd name="T4" fmla="*/ 5 w 11"/>
                <a:gd name="T5" fmla="*/ 10 h 10"/>
                <a:gd name="T6" fmla="*/ 11 w 11"/>
                <a:gd name="T7" fmla="*/ 5 h 10"/>
                <a:gd name="T8" fmla="*/ 6 w 11"/>
                <a:gd name="T9" fmla="*/ 0 h 10"/>
                <a:gd name="T10" fmla="*/ 5 w 11"/>
                <a:gd name="T11" fmla="*/ 9 h 10"/>
                <a:gd name="T12" fmla="*/ 2 w 11"/>
                <a:gd name="T13" fmla="*/ 5 h 10"/>
                <a:gd name="T14" fmla="*/ 6 w 11"/>
                <a:gd name="T15" fmla="*/ 2 h 10"/>
                <a:gd name="T16" fmla="*/ 9 w 11"/>
                <a:gd name="T17" fmla="*/ 5 h 10"/>
                <a:gd name="T18" fmla="*/ 5 w 11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3"/>
                    <a:pt x="9" y="0"/>
                    <a:pt x="6" y="0"/>
                  </a:cubicBezTo>
                  <a:close/>
                  <a:moveTo>
                    <a:pt x="5" y="9"/>
                  </a:move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7" y="2"/>
                    <a:pt x="9" y="3"/>
                    <a:pt x="9" y="5"/>
                  </a:cubicBezTo>
                  <a:cubicBezTo>
                    <a:pt x="9" y="7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1"/>
            <p:cNvSpPr>
              <a:spLocks noEditPoints="1"/>
            </p:cNvSpPr>
            <p:nvPr/>
          </p:nvSpPr>
          <p:spPr bwMode="auto">
            <a:xfrm>
              <a:off x="6353175" y="1054100"/>
              <a:ext cx="76200" cy="76200"/>
            </a:xfrm>
            <a:custGeom>
              <a:avLst/>
              <a:gdLst>
                <a:gd name="T0" fmla="*/ 6 w 11"/>
                <a:gd name="T1" fmla="*/ 0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6 h 11"/>
                <a:gd name="T8" fmla="*/ 6 w 11"/>
                <a:gd name="T9" fmla="*/ 0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3" y="0"/>
                    <a:pt x="1" y="2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8" y="11"/>
                    <a:pt x="10" y="9"/>
                    <a:pt x="11" y="6"/>
                  </a:cubicBezTo>
                  <a:cubicBezTo>
                    <a:pt x="11" y="3"/>
                    <a:pt x="9" y="1"/>
                    <a:pt x="6" y="0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2"/>
            <p:cNvSpPr>
              <a:spLocks noEditPoints="1"/>
            </p:cNvSpPr>
            <p:nvPr/>
          </p:nvSpPr>
          <p:spPr bwMode="auto">
            <a:xfrm>
              <a:off x="6567488" y="1089025"/>
              <a:ext cx="76200" cy="84138"/>
            </a:xfrm>
            <a:custGeom>
              <a:avLst/>
              <a:gdLst>
                <a:gd name="T0" fmla="*/ 7 w 11"/>
                <a:gd name="T1" fmla="*/ 1 h 12"/>
                <a:gd name="T2" fmla="*/ 1 w 11"/>
                <a:gd name="T3" fmla="*/ 4 h 12"/>
                <a:gd name="T4" fmla="*/ 4 w 11"/>
                <a:gd name="T5" fmla="*/ 11 h 12"/>
                <a:gd name="T6" fmla="*/ 11 w 11"/>
                <a:gd name="T7" fmla="*/ 7 h 12"/>
                <a:gd name="T8" fmla="*/ 7 w 11"/>
                <a:gd name="T9" fmla="*/ 1 h 12"/>
                <a:gd name="T10" fmla="*/ 5 w 11"/>
                <a:gd name="T11" fmla="*/ 9 h 12"/>
                <a:gd name="T12" fmla="*/ 2 w 11"/>
                <a:gd name="T13" fmla="*/ 5 h 12"/>
                <a:gd name="T14" fmla="*/ 6 w 11"/>
                <a:gd name="T15" fmla="*/ 2 h 12"/>
                <a:gd name="T16" fmla="*/ 9 w 11"/>
                <a:gd name="T17" fmla="*/ 7 h 12"/>
                <a:gd name="T18" fmla="*/ 5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7" y="1"/>
                  </a:moveTo>
                  <a:cubicBezTo>
                    <a:pt x="4" y="0"/>
                    <a:pt x="1" y="2"/>
                    <a:pt x="1" y="4"/>
                  </a:cubicBezTo>
                  <a:cubicBezTo>
                    <a:pt x="0" y="7"/>
                    <a:pt x="2" y="10"/>
                    <a:pt x="4" y="11"/>
                  </a:cubicBezTo>
                  <a:cubicBezTo>
                    <a:pt x="7" y="12"/>
                    <a:pt x="10" y="10"/>
                    <a:pt x="11" y="7"/>
                  </a:cubicBezTo>
                  <a:cubicBezTo>
                    <a:pt x="11" y="4"/>
                    <a:pt x="10" y="1"/>
                    <a:pt x="7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8" y="3"/>
                    <a:pt x="9" y="5"/>
                    <a:pt x="9" y="7"/>
                  </a:cubicBezTo>
                  <a:cubicBezTo>
                    <a:pt x="9" y="8"/>
                    <a:pt x="7" y="10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3"/>
            <p:cNvSpPr>
              <a:spLocks noEditPoints="1"/>
            </p:cNvSpPr>
            <p:nvPr/>
          </p:nvSpPr>
          <p:spPr bwMode="auto">
            <a:xfrm>
              <a:off x="6777038" y="1144588"/>
              <a:ext cx="82550" cy="84138"/>
            </a:xfrm>
            <a:custGeom>
              <a:avLst/>
              <a:gdLst>
                <a:gd name="T0" fmla="*/ 7 w 12"/>
                <a:gd name="T1" fmla="*/ 1 h 12"/>
                <a:gd name="T2" fmla="*/ 1 w 12"/>
                <a:gd name="T3" fmla="*/ 4 h 12"/>
                <a:gd name="T4" fmla="*/ 4 w 12"/>
                <a:gd name="T5" fmla="*/ 11 h 12"/>
                <a:gd name="T6" fmla="*/ 11 w 12"/>
                <a:gd name="T7" fmla="*/ 8 h 12"/>
                <a:gd name="T8" fmla="*/ 7 w 12"/>
                <a:gd name="T9" fmla="*/ 1 h 12"/>
                <a:gd name="T10" fmla="*/ 5 w 12"/>
                <a:gd name="T11" fmla="*/ 9 h 12"/>
                <a:gd name="T12" fmla="*/ 3 w 12"/>
                <a:gd name="T13" fmla="*/ 5 h 12"/>
                <a:gd name="T14" fmla="*/ 7 w 12"/>
                <a:gd name="T15" fmla="*/ 3 h 12"/>
                <a:gd name="T16" fmla="*/ 9 w 12"/>
                <a:gd name="T17" fmla="*/ 7 h 12"/>
                <a:gd name="T18" fmla="*/ 5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7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7"/>
                    <a:pt x="2" y="10"/>
                    <a:pt x="4" y="11"/>
                  </a:cubicBezTo>
                  <a:cubicBezTo>
                    <a:pt x="7" y="12"/>
                    <a:pt x="10" y="10"/>
                    <a:pt x="11" y="8"/>
                  </a:cubicBezTo>
                  <a:cubicBezTo>
                    <a:pt x="12" y="5"/>
                    <a:pt x="10" y="2"/>
                    <a:pt x="7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9" y="9"/>
                    <a:pt x="7" y="10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6977063" y="1220788"/>
              <a:ext cx="84138" cy="84138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4 h 12"/>
                <a:gd name="T4" fmla="*/ 4 w 12"/>
                <a:gd name="T5" fmla="*/ 11 h 12"/>
                <a:gd name="T6" fmla="*/ 11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5 w 12"/>
                <a:gd name="T13" fmla="*/ 9 h 12"/>
                <a:gd name="T14" fmla="*/ 3 w 12"/>
                <a:gd name="T15" fmla="*/ 5 h 12"/>
                <a:gd name="T16" fmla="*/ 8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2" y="1"/>
                    <a:pt x="1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7" y="12"/>
                    <a:pt x="10" y="11"/>
                    <a:pt x="11" y="8"/>
                  </a:cubicBezTo>
                  <a:cubicBezTo>
                    <a:pt x="12" y="6"/>
                    <a:pt x="11" y="2"/>
                    <a:pt x="8" y="1"/>
                  </a:cubicBezTo>
                  <a:close/>
                  <a:moveTo>
                    <a:pt x="9" y="7"/>
                  </a:moveTo>
                  <a:cubicBezTo>
                    <a:pt x="9" y="9"/>
                    <a:pt x="7" y="10"/>
                    <a:pt x="5" y="9"/>
                  </a:cubicBezTo>
                  <a:cubicBezTo>
                    <a:pt x="3" y="8"/>
                    <a:pt x="2" y="6"/>
                    <a:pt x="3" y="5"/>
                  </a:cubicBezTo>
                  <a:cubicBezTo>
                    <a:pt x="4" y="3"/>
                    <a:pt x="6" y="2"/>
                    <a:pt x="8" y="3"/>
                  </a:cubicBezTo>
                  <a:cubicBezTo>
                    <a:pt x="9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7172325" y="1317625"/>
              <a:ext cx="82550" cy="84138"/>
            </a:xfrm>
            <a:custGeom>
              <a:avLst/>
              <a:gdLst>
                <a:gd name="T0" fmla="*/ 9 w 12"/>
                <a:gd name="T1" fmla="*/ 1 h 12"/>
                <a:gd name="T2" fmla="*/ 2 w 12"/>
                <a:gd name="T3" fmla="*/ 3 h 12"/>
                <a:gd name="T4" fmla="*/ 4 w 12"/>
                <a:gd name="T5" fmla="*/ 10 h 12"/>
                <a:gd name="T6" fmla="*/ 11 w 12"/>
                <a:gd name="T7" fmla="*/ 8 h 12"/>
                <a:gd name="T8" fmla="*/ 9 w 12"/>
                <a:gd name="T9" fmla="*/ 1 h 12"/>
                <a:gd name="T10" fmla="*/ 9 w 12"/>
                <a:gd name="T11" fmla="*/ 7 h 12"/>
                <a:gd name="T12" fmla="*/ 5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6" y="0"/>
                    <a:pt x="3" y="1"/>
                    <a:pt x="2" y="3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6" y="12"/>
                    <a:pt x="9" y="11"/>
                    <a:pt x="11" y="8"/>
                  </a:cubicBezTo>
                  <a:cubicBezTo>
                    <a:pt x="12" y="6"/>
                    <a:pt x="11" y="3"/>
                    <a:pt x="9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5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10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7359650" y="1428750"/>
              <a:ext cx="82550" cy="84138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2 w 12"/>
                <a:gd name="T9" fmla="*/ 3 h 12"/>
                <a:gd name="T10" fmla="*/ 9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6"/>
                    <a:pt x="1" y="9"/>
                    <a:pt x="3" y="10"/>
                  </a:cubicBezTo>
                  <a:cubicBezTo>
                    <a:pt x="6" y="12"/>
                    <a:pt x="9" y="11"/>
                    <a:pt x="10" y="9"/>
                  </a:cubicBezTo>
                  <a:cubicBezTo>
                    <a:pt x="12" y="7"/>
                    <a:pt x="12" y="3"/>
                    <a:pt x="9" y="2"/>
                  </a:cubicBezTo>
                  <a:cubicBezTo>
                    <a:pt x="7" y="0"/>
                    <a:pt x="3" y="1"/>
                    <a:pt x="2" y="3"/>
                  </a:cubicBezTo>
                  <a:close/>
                  <a:moveTo>
                    <a:pt x="9" y="8"/>
                  </a:moveTo>
                  <a:cubicBezTo>
                    <a:pt x="8" y="10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3"/>
                    <a:pt x="7" y="2"/>
                    <a:pt x="8" y="3"/>
                  </a:cubicBezTo>
                  <a:cubicBezTo>
                    <a:pt x="10" y="4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7532688" y="1560513"/>
              <a:ext cx="84138" cy="84138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10 w 12"/>
                <a:gd name="T7" fmla="*/ 2 h 12"/>
                <a:gd name="T8" fmla="*/ 2 w 12"/>
                <a:gd name="T9" fmla="*/ 3 h 12"/>
                <a:gd name="T10" fmla="*/ 9 w 12"/>
                <a:gd name="T11" fmla="*/ 8 h 12"/>
                <a:gd name="T12" fmla="*/ 4 w 12"/>
                <a:gd name="T13" fmla="*/ 8 h 12"/>
                <a:gd name="T14" fmla="*/ 4 w 12"/>
                <a:gd name="T15" fmla="*/ 4 h 12"/>
                <a:gd name="T16" fmla="*/ 9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5"/>
                    <a:pt x="1" y="8"/>
                    <a:pt x="3" y="10"/>
                  </a:cubicBezTo>
                  <a:cubicBezTo>
                    <a:pt x="5" y="12"/>
                    <a:pt x="8" y="11"/>
                    <a:pt x="10" y="9"/>
                  </a:cubicBezTo>
                  <a:cubicBezTo>
                    <a:pt x="12" y="7"/>
                    <a:pt x="12" y="4"/>
                    <a:pt x="10" y="2"/>
                  </a:cubicBezTo>
                  <a:cubicBezTo>
                    <a:pt x="7" y="0"/>
                    <a:pt x="4" y="0"/>
                    <a:pt x="2" y="3"/>
                  </a:cubicBezTo>
                  <a:close/>
                  <a:moveTo>
                    <a:pt x="9" y="8"/>
                  </a:moveTo>
                  <a:cubicBezTo>
                    <a:pt x="8" y="10"/>
                    <a:pt x="6" y="10"/>
                    <a:pt x="4" y="8"/>
                  </a:cubicBezTo>
                  <a:cubicBezTo>
                    <a:pt x="3" y="7"/>
                    <a:pt x="2" y="5"/>
                    <a:pt x="4" y="4"/>
                  </a:cubicBezTo>
                  <a:cubicBezTo>
                    <a:pt x="5" y="2"/>
                    <a:pt x="7" y="2"/>
                    <a:pt x="9" y="3"/>
                  </a:cubicBezTo>
                  <a:cubicBezTo>
                    <a:pt x="10" y="4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7699375" y="1706563"/>
              <a:ext cx="76200" cy="84138"/>
            </a:xfrm>
            <a:custGeom>
              <a:avLst/>
              <a:gdLst>
                <a:gd name="T0" fmla="*/ 2 w 11"/>
                <a:gd name="T1" fmla="*/ 2 h 12"/>
                <a:gd name="T2" fmla="*/ 2 w 11"/>
                <a:gd name="T3" fmla="*/ 10 h 12"/>
                <a:gd name="T4" fmla="*/ 9 w 11"/>
                <a:gd name="T5" fmla="*/ 10 h 12"/>
                <a:gd name="T6" fmla="*/ 9 w 11"/>
                <a:gd name="T7" fmla="*/ 2 h 12"/>
                <a:gd name="T8" fmla="*/ 2 w 11"/>
                <a:gd name="T9" fmla="*/ 2 h 12"/>
                <a:gd name="T10" fmla="*/ 8 w 11"/>
                <a:gd name="T11" fmla="*/ 8 h 12"/>
                <a:gd name="T12" fmla="*/ 3 w 11"/>
                <a:gd name="T13" fmla="*/ 8 h 12"/>
                <a:gd name="T14" fmla="*/ 3 w 11"/>
                <a:gd name="T15" fmla="*/ 4 h 12"/>
                <a:gd name="T16" fmla="*/ 8 w 11"/>
                <a:gd name="T17" fmla="*/ 3 h 12"/>
                <a:gd name="T18" fmla="*/ 8 w 11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2" y="2"/>
                  </a:moveTo>
                  <a:cubicBezTo>
                    <a:pt x="0" y="4"/>
                    <a:pt x="0" y="8"/>
                    <a:pt x="2" y="10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1" y="8"/>
                    <a:pt x="11" y="4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lose/>
                  <a:moveTo>
                    <a:pt x="8" y="8"/>
                  </a:moveTo>
                  <a:cubicBezTo>
                    <a:pt x="7" y="10"/>
                    <a:pt x="5" y="10"/>
                    <a:pt x="3" y="8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4" y="2"/>
                    <a:pt x="7" y="2"/>
                    <a:pt x="8" y="3"/>
                  </a:cubicBezTo>
                  <a:cubicBezTo>
                    <a:pt x="10" y="5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7845425" y="1866900"/>
              <a:ext cx="84138" cy="82550"/>
            </a:xfrm>
            <a:custGeom>
              <a:avLst/>
              <a:gdLst>
                <a:gd name="T0" fmla="*/ 2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0 w 12"/>
                <a:gd name="T7" fmla="*/ 3 h 12"/>
                <a:gd name="T8" fmla="*/ 2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3 w 12"/>
                <a:gd name="T15" fmla="*/ 3 h 12"/>
                <a:gd name="T16" fmla="*/ 8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1" y="8"/>
                    <a:pt x="12" y="5"/>
                    <a:pt x="10" y="3"/>
                  </a:cubicBezTo>
                  <a:cubicBezTo>
                    <a:pt x="8" y="0"/>
                    <a:pt x="4" y="0"/>
                    <a:pt x="2" y="2"/>
                  </a:cubicBezTo>
                  <a:close/>
                  <a:moveTo>
                    <a:pt x="8" y="9"/>
                  </a:moveTo>
                  <a:cubicBezTo>
                    <a:pt x="7" y="10"/>
                    <a:pt x="4" y="10"/>
                    <a:pt x="3" y="8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5" y="2"/>
                    <a:pt x="7" y="2"/>
                    <a:pt x="8" y="4"/>
                  </a:cubicBezTo>
                  <a:cubicBezTo>
                    <a:pt x="10" y="5"/>
                    <a:pt x="9" y="7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7977188" y="2039938"/>
              <a:ext cx="84138" cy="84138"/>
            </a:xfrm>
            <a:custGeom>
              <a:avLst/>
              <a:gdLst>
                <a:gd name="T0" fmla="*/ 3 w 12"/>
                <a:gd name="T1" fmla="*/ 2 h 12"/>
                <a:gd name="T2" fmla="*/ 1 w 12"/>
                <a:gd name="T3" fmla="*/ 9 h 12"/>
                <a:gd name="T4" fmla="*/ 9 w 12"/>
                <a:gd name="T5" fmla="*/ 10 h 12"/>
                <a:gd name="T6" fmla="*/ 10 w 12"/>
                <a:gd name="T7" fmla="*/ 3 h 12"/>
                <a:gd name="T8" fmla="*/ 3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4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0" y="3"/>
                    <a:pt x="0" y="7"/>
                    <a:pt x="1" y="9"/>
                  </a:cubicBezTo>
                  <a:cubicBezTo>
                    <a:pt x="3" y="11"/>
                    <a:pt x="6" y="12"/>
                    <a:pt x="9" y="10"/>
                  </a:cubicBezTo>
                  <a:cubicBezTo>
                    <a:pt x="11" y="9"/>
                    <a:pt x="12" y="5"/>
                    <a:pt x="10" y="3"/>
                  </a:cubicBezTo>
                  <a:cubicBezTo>
                    <a:pt x="8" y="1"/>
                    <a:pt x="5" y="0"/>
                    <a:pt x="3" y="2"/>
                  </a:cubicBezTo>
                  <a:close/>
                  <a:moveTo>
                    <a:pt x="8" y="9"/>
                  </a:moveTo>
                  <a:cubicBezTo>
                    <a:pt x="6" y="10"/>
                    <a:pt x="4" y="9"/>
                    <a:pt x="3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5" y="2"/>
                    <a:pt x="7" y="2"/>
                    <a:pt x="9" y="4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8088313" y="2227263"/>
              <a:ext cx="84138" cy="76200"/>
            </a:xfrm>
            <a:custGeom>
              <a:avLst/>
              <a:gdLst>
                <a:gd name="T0" fmla="*/ 4 w 12"/>
                <a:gd name="T1" fmla="*/ 1 h 11"/>
                <a:gd name="T2" fmla="*/ 2 w 12"/>
                <a:gd name="T3" fmla="*/ 8 h 11"/>
                <a:gd name="T4" fmla="*/ 9 w 12"/>
                <a:gd name="T5" fmla="*/ 10 h 11"/>
                <a:gd name="T6" fmla="*/ 11 w 12"/>
                <a:gd name="T7" fmla="*/ 3 h 11"/>
                <a:gd name="T8" fmla="*/ 4 w 12"/>
                <a:gd name="T9" fmla="*/ 1 h 11"/>
                <a:gd name="T10" fmla="*/ 8 w 12"/>
                <a:gd name="T11" fmla="*/ 9 h 11"/>
                <a:gd name="T12" fmla="*/ 3 w 12"/>
                <a:gd name="T13" fmla="*/ 7 h 11"/>
                <a:gd name="T14" fmla="*/ 4 w 12"/>
                <a:gd name="T15" fmla="*/ 3 h 11"/>
                <a:gd name="T16" fmla="*/ 9 w 12"/>
                <a:gd name="T17" fmla="*/ 4 h 11"/>
                <a:gd name="T18" fmla="*/ 8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1"/>
                  </a:moveTo>
                  <a:cubicBezTo>
                    <a:pt x="1" y="3"/>
                    <a:pt x="0" y="6"/>
                    <a:pt x="2" y="8"/>
                  </a:cubicBezTo>
                  <a:cubicBezTo>
                    <a:pt x="3" y="11"/>
                    <a:pt x="6" y="11"/>
                    <a:pt x="9" y="10"/>
                  </a:cubicBezTo>
                  <a:cubicBezTo>
                    <a:pt x="11" y="9"/>
                    <a:pt x="12" y="6"/>
                    <a:pt x="11" y="3"/>
                  </a:cubicBezTo>
                  <a:cubicBezTo>
                    <a:pt x="9" y="1"/>
                    <a:pt x="6" y="0"/>
                    <a:pt x="4" y="1"/>
                  </a:cubicBezTo>
                  <a:close/>
                  <a:moveTo>
                    <a:pt x="8" y="9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6"/>
                    <a:pt x="3" y="4"/>
                    <a:pt x="4" y="3"/>
                  </a:cubicBezTo>
                  <a:cubicBezTo>
                    <a:pt x="6" y="2"/>
                    <a:pt x="8" y="2"/>
                    <a:pt x="9" y="4"/>
                  </a:cubicBezTo>
                  <a:cubicBezTo>
                    <a:pt x="10" y="6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8186738" y="2422525"/>
              <a:ext cx="82550" cy="82550"/>
            </a:xfrm>
            <a:custGeom>
              <a:avLst/>
              <a:gdLst>
                <a:gd name="T0" fmla="*/ 11 w 12"/>
                <a:gd name="T1" fmla="*/ 4 h 12"/>
                <a:gd name="T2" fmla="*/ 4 w 12"/>
                <a:gd name="T3" fmla="*/ 1 h 12"/>
                <a:gd name="T4" fmla="*/ 2 w 12"/>
                <a:gd name="T5" fmla="*/ 8 h 12"/>
                <a:gd name="T6" fmla="*/ 8 w 12"/>
                <a:gd name="T7" fmla="*/ 10 h 12"/>
                <a:gd name="T8" fmla="*/ 11 w 12"/>
                <a:gd name="T9" fmla="*/ 4 h 12"/>
                <a:gd name="T10" fmla="*/ 8 w 12"/>
                <a:gd name="T11" fmla="*/ 9 h 12"/>
                <a:gd name="T12" fmla="*/ 3 w 12"/>
                <a:gd name="T13" fmla="*/ 7 h 12"/>
                <a:gd name="T14" fmla="*/ 5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0" y="1"/>
                    <a:pt x="7" y="0"/>
                    <a:pt x="4" y="1"/>
                  </a:cubicBezTo>
                  <a:cubicBezTo>
                    <a:pt x="1" y="2"/>
                    <a:pt x="0" y="5"/>
                    <a:pt x="2" y="8"/>
                  </a:cubicBezTo>
                  <a:cubicBezTo>
                    <a:pt x="3" y="10"/>
                    <a:pt x="6" y="12"/>
                    <a:pt x="8" y="10"/>
                  </a:cubicBezTo>
                  <a:cubicBezTo>
                    <a:pt x="11" y="9"/>
                    <a:pt x="12" y="6"/>
                    <a:pt x="11" y="4"/>
                  </a:cubicBezTo>
                  <a:close/>
                  <a:moveTo>
                    <a:pt x="8" y="9"/>
                  </a:moveTo>
                  <a:cubicBezTo>
                    <a:pt x="6" y="10"/>
                    <a:pt x="4" y="9"/>
                    <a:pt x="3" y="7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6" y="2"/>
                    <a:pt x="9" y="3"/>
                    <a:pt x="9" y="4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3"/>
            <p:cNvSpPr>
              <a:spLocks noEditPoints="1"/>
            </p:cNvSpPr>
            <p:nvPr/>
          </p:nvSpPr>
          <p:spPr bwMode="auto">
            <a:xfrm>
              <a:off x="8269288" y="2624138"/>
              <a:ext cx="76200" cy="82550"/>
            </a:xfrm>
            <a:custGeom>
              <a:avLst/>
              <a:gdLst>
                <a:gd name="T0" fmla="*/ 7 w 11"/>
                <a:gd name="T1" fmla="*/ 11 h 12"/>
                <a:gd name="T2" fmla="*/ 10 w 11"/>
                <a:gd name="T3" fmla="*/ 4 h 12"/>
                <a:gd name="T4" fmla="*/ 4 w 11"/>
                <a:gd name="T5" fmla="*/ 1 h 12"/>
                <a:gd name="T6" fmla="*/ 1 w 11"/>
                <a:gd name="T7" fmla="*/ 8 h 12"/>
                <a:gd name="T8" fmla="*/ 7 w 11"/>
                <a:gd name="T9" fmla="*/ 11 h 12"/>
                <a:gd name="T10" fmla="*/ 4 w 11"/>
                <a:gd name="T11" fmla="*/ 3 h 12"/>
                <a:gd name="T12" fmla="*/ 9 w 11"/>
                <a:gd name="T13" fmla="*/ 5 h 12"/>
                <a:gd name="T14" fmla="*/ 7 w 11"/>
                <a:gd name="T15" fmla="*/ 9 h 12"/>
                <a:gd name="T16" fmla="*/ 2 w 11"/>
                <a:gd name="T17" fmla="*/ 7 h 12"/>
                <a:gd name="T18" fmla="*/ 4 w 11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7" y="11"/>
                  </a:moveTo>
                  <a:cubicBezTo>
                    <a:pt x="10" y="10"/>
                    <a:pt x="11" y="7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5" y="12"/>
                    <a:pt x="7" y="11"/>
                  </a:cubicBezTo>
                  <a:close/>
                  <a:moveTo>
                    <a:pt x="4" y="3"/>
                  </a:moveTo>
                  <a:cubicBezTo>
                    <a:pt x="6" y="2"/>
                    <a:pt x="8" y="3"/>
                    <a:pt x="9" y="5"/>
                  </a:cubicBezTo>
                  <a:cubicBezTo>
                    <a:pt x="9" y="7"/>
                    <a:pt x="8" y="9"/>
                    <a:pt x="7" y="9"/>
                  </a:cubicBezTo>
                  <a:cubicBezTo>
                    <a:pt x="5" y="10"/>
                    <a:pt x="3" y="9"/>
                    <a:pt x="2" y="7"/>
                  </a:cubicBezTo>
                  <a:cubicBezTo>
                    <a:pt x="2" y="5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4"/>
            <p:cNvSpPr>
              <a:spLocks noEditPoints="1"/>
            </p:cNvSpPr>
            <p:nvPr/>
          </p:nvSpPr>
          <p:spPr bwMode="auto">
            <a:xfrm>
              <a:off x="8324850" y="2832100"/>
              <a:ext cx="84138" cy="82550"/>
            </a:xfrm>
            <a:custGeom>
              <a:avLst/>
              <a:gdLst>
                <a:gd name="T0" fmla="*/ 1 w 12"/>
                <a:gd name="T1" fmla="*/ 7 h 12"/>
                <a:gd name="T2" fmla="*/ 7 w 12"/>
                <a:gd name="T3" fmla="*/ 11 h 12"/>
                <a:gd name="T4" fmla="*/ 11 w 12"/>
                <a:gd name="T5" fmla="*/ 5 h 12"/>
                <a:gd name="T6" fmla="*/ 5 w 12"/>
                <a:gd name="T7" fmla="*/ 1 h 12"/>
                <a:gd name="T8" fmla="*/ 1 w 12"/>
                <a:gd name="T9" fmla="*/ 7 h 12"/>
                <a:gd name="T10" fmla="*/ 5 w 12"/>
                <a:gd name="T11" fmla="*/ 3 h 12"/>
                <a:gd name="T12" fmla="*/ 9 w 12"/>
                <a:gd name="T13" fmla="*/ 5 h 12"/>
                <a:gd name="T14" fmla="*/ 7 w 12"/>
                <a:gd name="T15" fmla="*/ 10 h 12"/>
                <a:gd name="T16" fmla="*/ 3 w 12"/>
                <a:gd name="T17" fmla="*/ 7 h 12"/>
                <a:gd name="T18" fmla="*/ 5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" y="7"/>
                  </a:moveTo>
                  <a:cubicBezTo>
                    <a:pt x="2" y="10"/>
                    <a:pt x="4" y="12"/>
                    <a:pt x="7" y="11"/>
                  </a:cubicBezTo>
                  <a:cubicBezTo>
                    <a:pt x="10" y="11"/>
                    <a:pt x="12" y="8"/>
                    <a:pt x="11" y="5"/>
                  </a:cubicBezTo>
                  <a:cubicBezTo>
                    <a:pt x="10" y="2"/>
                    <a:pt x="7" y="0"/>
                    <a:pt x="5" y="1"/>
                  </a:cubicBezTo>
                  <a:cubicBezTo>
                    <a:pt x="2" y="2"/>
                    <a:pt x="0" y="5"/>
                    <a:pt x="1" y="7"/>
                  </a:cubicBezTo>
                  <a:close/>
                  <a:moveTo>
                    <a:pt x="5" y="3"/>
                  </a:moveTo>
                  <a:cubicBezTo>
                    <a:pt x="7" y="2"/>
                    <a:pt x="9" y="4"/>
                    <a:pt x="9" y="5"/>
                  </a:cubicBezTo>
                  <a:cubicBezTo>
                    <a:pt x="10" y="7"/>
                    <a:pt x="9" y="9"/>
                    <a:pt x="7" y="10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2" y="5"/>
                    <a:pt x="3" y="3"/>
                    <a:pt x="5" y="3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5"/>
            <p:cNvSpPr>
              <a:spLocks noEditPoints="1"/>
            </p:cNvSpPr>
            <p:nvPr/>
          </p:nvSpPr>
          <p:spPr bwMode="auto">
            <a:xfrm>
              <a:off x="8366125" y="3046413"/>
              <a:ext cx="76200" cy="84138"/>
            </a:xfrm>
            <a:custGeom>
              <a:avLst/>
              <a:gdLst>
                <a:gd name="T0" fmla="*/ 0 w 11"/>
                <a:gd name="T1" fmla="*/ 7 h 12"/>
                <a:gd name="T2" fmla="*/ 6 w 11"/>
                <a:gd name="T3" fmla="*/ 11 h 12"/>
                <a:gd name="T4" fmla="*/ 11 w 11"/>
                <a:gd name="T5" fmla="*/ 5 h 12"/>
                <a:gd name="T6" fmla="*/ 5 w 11"/>
                <a:gd name="T7" fmla="*/ 1 h 12"/>
                <a:gd name="T8" fmla="*/ 0 w 11"/>
                <a:gd name="T9" fmla="*/ 7 h 12"/>
                <a:gd name="T10" fmla="*/ 9 w 11"/>
                <a:gd name="T11" fmla="*/ 6 h 12"/>
                <a:gd name="T12" fmla="*/ 6 w 11"/>
                <a:gd name="T13" fmla="*/ 9 h 12"/>
                <a:gd name="T14" fmla="*/ 2 w 11"/>
                <a:gd name="T15" fmla="*/ 6 h 12"/>
                <a:gd name="T16" fmla="*/ 5 w 11"/>
                <a:gd name="T17" fmla="*/ 3 h 12"/>
                <a:gd name="T18" fmla="*/ 9 w 11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1" y="10"/>
                    <a:pt x="3" y="12"/>
                    <a:pt x="6" y="11"/>
                  </a:cubicBezTo>
                  <a:cubicBezTo>
                    <a:pt x="9" y="11"/>
                    <a:pt x="11" y="8"/>
                    <a:pt x="11" y="5"/>
                  </a:cubicBezTo>
                  <a:cubicBezTo>
                    <a:pt x="10" y="2"/>
                    <a:pt x="8" y="0"/>
                    <a:pt x="5" y="1"/>
                  </a:cubicBezTo>
                  <a:cubicBezTo>
                    <a:pt x="2" y="1"/>
                    <a:pt x="0" y="4"/>
                    <a:pt x="0" y="7"/>
                  </a:cubicBezTo>
                  <a:close/>
                  <a:moveTo>
                    <a:pt x="9" y="6"/>
                  </a:moveTo>
                  <a:cubicBezTo>
                    <a:pt x="9" y="7"/>
                    <a:pt x="8" y="9"/>
                    <a:pt x="6" y="9"/>
                  </a:cubicBezTo>
                  <a:cubicBezTo>
                    <a:pt x="4" y="10"/>
                    <a:pt x="2" y="8"/>
                    <a:pt x="2" y="6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9" y="4"/>
                    <a:pt x="9" y="6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6"/>
            <p:cNvSpPr>
              <a:spLocks noEditPoints="1"/>
            </p:cNvSpPr>
            <p:nvPr/>
          </p:nvSpPr>
          <p:spPr bwMode="auto">
            <a:xfrm>
              <a:off x="8386763" y="3268663"/>
              <a:ext cx="69850" cy="76200"/>
            </a:xfrm>
            <a:custGeom>
              <a:avLst/>
              <a:gdLst>
                <a:gd name="T0" fmla="*/ 0 w 10"/>
                <a:gd name="T1" fmla="*/ 5 h 11"/>
                <a:gd name="T2" fmla="*/ 5 w 10"/>
                <a:gd name="T3" fmla="*/ 10 h 11"/>
                <a:gd name="T4" fmla="*/ 10 w 10"/>
                <a:gd name="T5" fmla="*/ 5 h 11"/>
                <a:gd name="T6" fmla="*/ 5 w 10"/>
                <a:gd name="T7" fmla="*/ 0 h 11"/>
                <a:gd name="T8" fmla="*/ 0 w 10"/>
                <a:gd name="T9" fmla="*/ 5 h 11"/>
                <a:gd name="T10" fmla="*/ 9 w 10"/>
                <a:gd name="T11" fmla="*/ 5 h 11"/>
                <a:gd name="T12" fmla="*/ 5 w 10"/>
                <a:gd name="T13" fmla="*/ 9 h 11"/>
                <a:gd name="T14" fmla="*/ 2 w 10"/>
                <a:gd name="T15" fmla="*/ 5 h 11"/>
                <a:gd name="T16" fmla="*/ 5 w 10"/>
                <a:gd name="T17" fmla="*/ 2 h 11"/>
                <a:gd name="T18" fmla="*/ 9 w 10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0" y="5"/>
                  </a:moveTo>
                  <a:cubicBezTo>
                    <a:pt x="0" y="8"/>
                    <a:pt x="2" y="11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lose/>
                  <a:moveTo>
                    <a:pt x="9" y="5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8" y="3"/>
                    <a:pt x="9" y="5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7"/>
            <p:cNvSpPr>
              <a:spLocks noEditPoints="1"/>
            </p:cNvSpPr>
            <p:nvPr/>
          </p:nvSpPr>
          <p:spPr bwMode="auto">
            <a:xfrm>
              <a:off x="8380413" y="3484563"/>
              <a:ext cx="76200" cy="76200"/>
            </a:xfrm>
            <a:custGeom>
              <a:avLst/>
              <a:gdLst>
                <a:gd name="T0" fmla="*/ 6 w 11"/>
                <a:gd name="T1" fmla="*/ 0 h 11"/>
                <a:gd name="T2" fmla="*/ 1 w 11"/>
                <a:gd name="T3" fmla="*/ 5 h 11"/>
                <a:gd name="T4" fmla="*/ 6 w 11"/>
                <a:gd name="T5" fmla="*/ 11 h 11"/>
                <a:gd name="T6" fmla="*/ 11 w 11"/>
                <a:gd name="T7" fmla="*/ 6 h 11"/>
                <a:gd name="T8" fmla="*/ 6 w 11"/>
                <a:gd name="T9" fmla="*/ 0 h 11"/>
                <a:gd name="T10" fmla="*/ 6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6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3" y="0"/>
                    <a:pt x="1" y="2"/>
                    <a:pt x="1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8" y="11"/>
                    <a:pt x="11" y="9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  <a:close/>
                  <a:moveTo>
                    <a:pt x="6" y="9"/>
                  </a:moveTo>
                  <a:cubicBezTo>
                    <a:pt x="4" y="9"/>
                    <a:pt x="2" y="7"/>
                    <a:pt x="2" y="5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8"/>
            <p:cNvSpPr>
              <a:spLocks noEditPoints="1"/>
            </p:cNvSpPr>
            <p:nvPr/>
          </p:nvSpPr>
          <p:spPr bwMode="auto">
            <a:xfrm>
              <a:off x="8359775" y="3700463"/>
              <a:ext cx="76200" cy="76200"/>
            </a:xfrm>
            <a:custGeom>
              <a:avLst/>
              <a:gdLst>
                <a:gd name="T0" fmla="*/ 6 w 11"/>
                <a:gd name="T1" fmla="*/ 1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7 h 11"/>
                <a:gd name="T8" fmla="*/ 6 w 11"/>
                <a:gd name="T9" fmla="*/ 1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1"/>
                  </a:moveTo>
                  <a:cubicBezTo>
                    <a:pt x="4" y="0"/>
                    <a:pt x="1" y="2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8" y="11"/>
                    <a:pt x="10" y="9"/>
                    <a:pt x="11" y="7"/>
                  </a:cubicBezTo>
                  <a:cubicBezTo>
                    <a:pt x="11" y="4"/>
                    <a:pt x="9" y="1"/>
                    <a:pt x="6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8" y="3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9"/>
            <p:cNvSpPr>
              <a:spLocks noEditPoints="1"/>
            </p:cNvSpPr>
            <p:nvPr/>
          </p:nvSpPr>
          <p:spPr bwMode="auto">
            <a:xfrm>
              <a:off x="8318500" y="3914775"/>
              <a:ext cx="76200" cy="76200"/>
            </a:xfrm>
            <a:custGeom>
              <a:avLst/>
              <a:gdLst>
                <a:gd name="T0" fmla="*/ 7 w 11"/>
                <a:gd name="T1" fmla="*/ 0 h 11"/>
                <a:gd name="T2" fmla="*/ 1 w 11"/>
                <a:gd name="T3" fmla="*/ 4 h 11"/>
                <a:gd name="T4" fmla="*/ 4 w 11"/>
                <a:gd name="T5" fmla="*/ 11 h 11"/>
                <a:gd name="T6" fmla="*/ 11 w 11"/>
                <a:gd name="T7" fmla="*/ 7 h 11"/>
                <a:gd name="T8" fmla="*/ 7 w 11"/>
                <a:gd name="T9" fmla="*/ 0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7" y="0"/>
                  </a:moveTo>
                  <a:cubicBezTo>
                    <a:pt x="4" y="0"/>
                    <a:pt x="1" y="2"/>
                    <a:pt x="1" y="4"/>
                  </a:cubicBezTo>
                  <a:cubicBezTo>
                    <a:pt x="0" y="7"/>
                    <a:pt x="2" y="10"/>
                    <a:pt x="4" y="11"/>
                  </a:cubicBezTo>
                  <a:cubicBezTo>
                    <a:pt x="7" y="11"/>
                    <a:pt x="10" y="10"/>
                    <a:pt x="11" y="7"/>
                  </a:cubicBezTo>
                  <a:cubicBezTo>
                    <a:pt x="11" y="4"/>
                    <a:pt x="10" y="1"/>
                    <a:pt x="7" y="0"/>
                  </a:cubicBezTo>
                  <a:close/>
                  <a:moveTo>
                    <a:pt x="5" y="9"/>
                  </a:moveTo>
                  <a:cubicBezTo>
                    <a:pt x="3" y="8"/>
                    <a:pt x="2" y="7"/>
                    <a:pt x="2" y="5"/>
                  </a:cubicBezTo>
                  <a:cubicBezTo>
                    <a:pt x="3" y="3"/>
                    <a:pt x="5" y="2"/>
                    <a:pt x="6" y="2"/>
                  </a:cubicBezTo>
                  <a:cubicBezTo>
                    <a:pt x="8" y="3"/>
                    <a:pt x="9" y="4"/>
                    <a:pt x="9" y="6"/>
                  </a:cubicBezTo>
                  <a:cubicBezTo>
                    <a:pt x="8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0"/>
            <p:cNvSpPr>
              <a:spLocks noEditPoints="1"/>
            </p:cNvSpPr>
            <p:nvPr/>
          </p:nvSpPr>
          <p:spPr bwMode="auto">
            <a:xfrm>
              <a:off x="8255000" y="4122738"/>
              <a:ext cx="84138" cy="76200"/>
            </a:xfrm>
            <a:custGeom>
              <a:avLst/>
              <a:gdLst>
                <a:gd name="T0" fmla="*/ 7 w 12"/>
                <a:gd name="T1" fmla="*/ 1 h 11"/>
                <a:gd name="T2" fmla="*/ 1 w 12"/>
                <a:gd name="T3" fmla="*/ 4 h 11"/>
                <a:gd name="T4" fmla="*/ 4 w 12"/>
                <a:gd name="T5" fmla="*/ 10 h 11"/>
                <a:gd name="T6" fmla="*/ 11 w 12"/>
                <a:gd name="T7" fmla="*/ 7 h 11"/>
                <a:gd name="T8" fmla="*/ 7 w 12"/>
                <a:gd name="T9" fmla="*/ 1 h 11"/>
                <a:gd name="T10" fmla="*/ 5 w 12"/>
                <a:gd name="T11" fmla="*/ 9 h 11"/>
                <a:gd name="T12" fmla="*/ 2 w 12"/>
                <a:gd name="T13" fmla="*/ 4 h 11"/>
                <a:gd name="T14" fmla="*/ 7 w 12"/>
                <a:gd name="T15" fmla="*/ 2 h 11"/>
                <a:gd name="T16" fmla="*/ 9 w 12"/>
                <a:gd name="T17" fmla="*/ 7 h 11"/>
                <a:gd name="T18" fmla="*/ 5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7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7"/>
                    <a:pt x="1" y="9"/>
                    <a:pt x="4" y="10"/>
                  </a:cubicBezTo>
                  <a:cubicBezTo>
                    <a:pt x="7" y="11"/>
                    <a:pt x="10" y="10"/>
                    <a:pt x="11" y="7"/>
                  </a:cubicBezTo>
                  <a:cubicBezTo>
                    <a:pt x="12" y="5"/>
                    <a:pt x="10" y="2"/>
                    <a:pt x="7" y="1"/>
                  </a:cubicBezTo>
                  <a:close/>
                  <a:moveTo>
                    <a:pt x="5" y="9"/>
                  </a:moveTo>
                  <a:cubicBezTo>
                    <a:pt x="3" y="8"/>
                    <a:pt x="2" y="6"/>
                    <a:pt x="2" y="4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8" y="9"/>
                    <a:pt x="6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1"/>
            <p:cNvSpPr>
              <a:spLocks noEditPoints="1"/>
            </p:cNvSpPr>
            <p:nvPr/>
          </p:nvSpPr>
          <p:spPr bwMode="auto">
            <a:xfrm>
              <a:off x="8172450" y="4324350"/>
              <a:ext cx="82550" cy="84138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3 h 12"/>
                <a:gd name="T4" fmla="*/ 4 w 12"/>
                <a:gd name="T5" fmla="*/ 10 h 12"/>
                <a:gd name="T6" fmla="*/ 11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4 w 12"/>
                <a:gd name="T13" fmla="*/ 9 h 12"/>
                <a:gd name="T14" fmla="*/ 3 w 12"/>
                <a:gd name="T15" fmla="*/ 4 h 12"/>
                <a:gd name="T16" fmla="*/ 7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5"/>
                    <a:pt x="11" y="2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3"/>
                    <a:pt x="6" y="2"/>
                    <a:pt x="7" y="3"/>
                  </a:cubicBezTo>
                  <a:cubicBezTo>
                    <a:pt x="9" y="3"/>
                    <a:pt x="10" y="5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2"/>
            <p:cNvSpPr>
              <a:spLocks noEditPoints="1"/>
            </p:cNvSpPr>
            <p:nvPr/>
          </p:nvSpPr>
          <p:spPr bwMode="auto">
            <a:xfrm>
              <a:off x="8075613" y="4519613"/>
              <a:ext cx="82550" cy="76200"/>
            </a:xfrm>
            <a:custGeom>
              <a:avLst/>
              <a:gdLst>
                <a:gd name="T0" fmla="*/ 8 w 12"/>
                <a:gd name="T1" fmla="*/ 1 h 11"/>
                <a:gd name="T2" fmla="*/ 1 w 12"/>
                <a:gd name="T3" fmla="*/ 3 h 11"/>
                <a:gd name="T4" fmla="*/ 3 w 12"/>
                <a:gd name="T5" fmla="*/ 10 h 11"/>
                <a:gd name="T6" fmla="*/ 10 w 12"/>
                <a:gd name="T7" fmla="*/ 8 h 11"/>
                <a:gd name="T8" fmla="*/ 8 w 12"/>
                <a:gd name="T9" fmla="*/ 1 h 11"/>
                <a:gd name="T10" fmla="*/ 9 w 12"/>
                <a:gd name="T11" fmla="*/ 7 h 11"/>
                <a:gd name="T12" fmla="*/ 4 w 12"/>
                <a:gd name="T13" fmla="*/ 8 h 11"/>
                <a:gd name="T14" fmla="*/ 3 w 12"/>
                <a:gd name="T15" fmla="*/ 4 h 11"/>
                <a:gd name="T16" fmla="*/ 7 w 12"/>
                <a:gd name="T17" fmla="*/ 3 h 11"/>
                <a:gd name="T18" fmla="*/ 9 w 12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8" y="1"/>
                  </a:moveTo>
                  <a:cubicBezTo>
                    <a:pt x="6" y="0"/>
                    <a:pt x="3" y="0"/>
                    <a:pt x="1" y="3"/>
                  </a:cubicBezTo>
                  <a:cubicBezTo>
                    <a:pt x="0" y="5"/>
                    <a:pt x="0" y="8"/>
                    <a:pt x="3" y="10"/>
                  </a:cubicBezTo>
                  <a:cubicBezTo>
                    <a:pt x="5" y="11"/>
                    <a:pt x="9" y="11"/>
                    <a:pt x="10" y="8"/>
                  </a:cubicBezTo>
                  <a:cubicBezTo>
                    <a:pt x="12" y="6"/>
                    <a:pt x="11" y="2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5" y="9"/>
                    <a:pt x="4" y="8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4" y="2"/>
                    <a:pt x="6" y="2"/>
                    <a:pt x="7" y="3"/>
                  </a:cubicBezTo>
                  <a:cubicBezTo>
                    <a:pt x="9" y="3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3"/>
            <p:cNvSpPr>
              <a:spLocks noEditPoints="1"/>
            </p:cNvSpPr>
            <p:nvPr/>
          </p:nvSpPr>
          <p:spPr bwMode="auto">
            <a:xfrm>
              <a:off x="7956550" y="4699000"/>
              <a:ext cx="84138" cy="84138"/>
            </a:xfrm>
            <a:custGeom>
              <a:avLst/>
              <a:gdLst>
                <a:gd name="T0" fmla="*/ 1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1 w 12"/>
                <a:gd name="T9" fmla="*/ 3 h 12"/>
                <a:gd name="T10" fmla="*/ 8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8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0" y="5"/>
                    <a:pt x="0" y="8"/>
                    <a:pt x="3" y="10"/>
                  </a:cubicBezTo>
                  <a:cubicBezTo>
                    <a:pt x="5" y="12"/>
                    <a:pt x="8" y="11"/>
                    <a:pt x="10" y="9"/>
                  </a:cubicBezTo>
                  <a:cubicBezTo>
                    <a:pt x="12" y="6"/>
                    <a:pt x="11" y="3"/>
                    <a:pt x="9" y="2"/>
                  </a:cubicBezTo>
                  <a:cubicBezTo>
                    <a:pt x="6" y="0"/>
                    <a:pt x="3" y="1"/>
                    <a:pt x="1" y="3"/>
                  </a:cubicBezTo>
                  <a:close/>
                  <a:moveTo>
                    <a:pt x="8" y="8"/>
                  </a:moveTo>
                  <a:cubicBezTo>
                    <a:pt x="7" y="9"/>
                    <a:pt x="5" y="10"/>
                    <a:pt x="4" y="9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9" y="4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4"/>
            <p:cNvSpPr>
              <a:spLocks noEditPoints="1"/>
            </p:cNvSpPr>
            <p:nvPr/>
          </p:nvSpPr>
          <p:spPr bwMode="auto">
            <a:xfrm>
              <a:off x="7818438" y="4873625"/>
              <a:ext cx="82550" cy="76200"/>
            </a:xfrm>
            <a:custGeom>
              <a:avLst/>
              <a:gdLst>
                <a:gd name="T0" fmla="*/ 2 w 12"/>
                <a:gd name="T1" fmla="*/ 2 h 11"/>
                <a:gd name="T2" fmla="*/ 3 w 12"/>
                <a:gd name="T3" fmla="*/ 9 h 11"/>
                <a:gd name="T4" fmla="*/ 10 w 12"/>
                <a:gd name="T5" fmla="*/ 9 h 11"/>
                <a:gd name="T6" fmla="*/ 10 w 12"/>
                <a:gd name="T7" fmla="*/ 2 h 11"/>
                <a:gd name="T8" fmla="*/ 2 w 12"/>
                <a:gd name="T9" fmla="*/ 2 h 11"/>
                <a:gd name="T10" fmla="*/ 9 w 12"/>
                <a:gd name="T11" fmla="*/ 8 h 11"/>
                <a:gd name="T12" fmla="*/ 4 w 12"/>
                <a:gd name="T13" fmla="*/ 8 h 11"/>
                <a:gd name="T14" fmla="*/ 4 w 12"/>
                <a:gd name="T15" fmla="*/ 3 h 11"/>
                <a:gd name="T16" fmla="*/ 9 w 12"/>
                <a:gd name="T17" fmla="*/ 3 h 11"/>
                <a:gd name="T18" fmla="*/ 9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2" y="2"/>
                  </a:moveTo>
                  <a:cubicBezTo>
                    <a:pt x="0" y="4"/>
                    <a:pt x="1" y="7"/>
                    <a:pt x="3" y="9"/>
                  </a:cubicBezTo>
                  <a:cubicBezTo>
                    <a:pt x="5" y="11"/>
                    <a:pt x="8" y="11"/>
                    <a:pt x="10" y="9"/>
                  </a:cubicBezTo>
                  <a:cubicBezTo>
                    <a:pt x="12" y="7"/>
                    <a:pt x="12" y="3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lose/>
                  <a:moveTo>
                    <a:pt x="9" y="8"/>
                  </a:moveTo>
                  <a:cubicBezTo>
                    <a:pt x="8" y="9"/>
                    <a:pt x="5" y="9"/>
                    <a:pt x="4" y="8"/>
                  </a:cubicBezTo>
                  <a:cubicBezTo>
                    <a:pt x="3" y="7"/>
                    <a:pt x="2" y="5"/>
                    <a:pt x="4" y="3"/>
                  </a:cubicBezTo>
                  <a:cubicBezTo>
                    <a:pt x="5" y="2"/>
                    <a:pt x="7" y="2"/>
                    <a:pt x="9" y="3"/>
                  </a:cubicBezTo>
                  <a:cubicBezTo>
                    <a:pt x="10" y="4"/>
                    <a:pt x="10" y="6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5"/>
            <p:cNvSpPr>
              <a:spLocks noEditPoints="1"/>
            </p:cNvSpPr>
            <p:nvPr/>
          </p:nvSpPr>
          <p:spPr bwMode="auto">
            <a:xfrm>
              <a:off x="7672388" y="5032375"/>
              <a:ext cx="82550" cy="76200"/>
            </a:xfrm>
            <a:custGeom>
              <a:avLst/>
              <a:gdLst>
                <a:gd name="T0" fmla="*/ 2 w 12"/>
                <a:gd name="T1" fmla="*/ 2 h 11"/>
                <a:gd name="T2" fmla="*/ 2 w 12"/>
                <a:gd name="T3" fmla="*/ 9 h 11"/>
                <a:gd name="T4" fmla="*/ 9 w 12"/>
                <a:gd name="T5" fmla="*/ 9 h 11"/>
                <a:gd name="T6" fmla="*/ 10 w 12"/>
                <a:gd name="T7" fmla="*/ 2 h 11"/>
                <a:gd name="T8" fmla="*/ 2 w 12"/>
                <a:gd name="T9" fmla="*/ 2 h 11"/>
                <a:gd name="T10" fmla="*/ 8 w 12"/>
                <a:gd name="T11" fmla="*/ 8 h 11"/>
                <a:gd name="T12" fmla="*/ 3 w 12"/>
                <a:gd name="T13" fmla="*/ 8 h 11"/>
                <a:gd name="T14" fmla="*/ 3 w 12"/>
                <a:gd name="T15" fmla="*/ 3 h 11"/>
                <a:gd name="T16" fmla="*/ 8 w 12"/>
                <a:gd name="T17" fmla="*/ 3 h 11"/>
                <a:gd name="T18" fmla="*/ 8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2" y="2"/>
                  </a:moveTo>
                  <a:cubicBezTo>
                    <a:pt x="0" y="3"/>
                    <a:pt x="0" y="7"/>
                    <a:pt x="2" y="9"/>
                  </a:cubicBezTo>
                  <a:cubicBezTo>
                    <a:pt x="4" y="11"/>
                    <a:pt x="7" y="11"/>
                    <a:pt x="9" y="9"/>
                  </a:cubicBezTo>
                  <a:cubicBezTo>
                    <a:pt x="12" y="7"/>
                    <a:pt x="12" y="4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lose/>
                  <a:moveTo>
                    <a:pt x="8" y="8"/>
                  </a:moveTo>
                  <a:cubicBezTo>
                    <a:pt x="7" y="9"/>
                    <a:pt x="4" y="9"/>
                    <a:pt x="3" y="8"/>
                  </a:cubicBezTo>
                  <a:cubicBezTo>
                    <a:pt x="2" y="6"/>
                    <a:pt x="2" y="4"/>
                    <a:pt x="3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0" y="4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6"/>
            <p:cNvSpPr>
              <a:spLocks noEditPoints="1"/>
            </p:cNvSpPr>
            <p:nvPr/>
          </p:nvSpPr>
          <p:spPr bwMode="auto">
            <a:xfrm>
              <a:off x="7505700" y="5172075"/>
              <a:ext cx="82550" cy="82550"/>
            </a:xfrm>
            <a:custGeom>
              <a:avLst/>
              <a:gdLst>
                <a:gd name="T0" fmla="*/ 3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0 w 12"/>
                <a:gd name="T7" fmla="*/ 3 h 12"/>
                <a:gd name="T8" fmla="*/ 3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4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1" y="4"/>
                    <a:pt x="0" y="7"/>
                    <a:pt x="2" y="9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2" y="8"/>
                    <a:pt x="12" y="5"/>
                    <a:pt x="10" y="3"/>
                  </a:cubicBezTo>
                  <a:cubicBezTo>
                    <a:pt x="9" y="1"/>
                    <a:pt x="5" y="0"/>
                    <a:pt x="3" y="2"/>
                  </a:cubicBezTo>
                  <a:close/>
                  <a:moveTo>
                    <a:pt x="8" y="9"/>
                  </a:moveTo>
                  <a:cubicBezTo>
                    <a:pt x="7" y="10"/>
                    <a:pt x="5" y="10"/>
                    <a:pt x="3" y="8"/>
                  </a:cubicBezTo>
                  <a:cubicBezTo>
                    <a:pt x="2" y="7"/>
                    <a:pt x="3" y="4"/>
                    <a:pt x="4" y="3"/>
                  </a:cubicBezTo>
                  <a:cubicBezTo>
                    <a:pt x="6" y="2"/>
                    <a:pt x="8" y="2"/>
                    <a:pt x="9" y="4"/>
                  </a:cubicBezTo>
                  <a:cubicBezTo>
                    <a:pt x="10" y="5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7"/>
            <p:cNvSpPr>
              <a:spLocks noEditPoints="1"/>
            </p:cNvSpPr>
            <p:nvPr/>
          </p:nvSpPr>
          <p:spPr bwMode="auto">
            <a:xfrm>
              <a:off x="7332663" y="5303838"/>
              <a:ext cx="82550" cy="76200"/>
            </a:xfrm>
            <a:custGeom>
              <a:avLst/>
              <a:gdLst>
                <a:gd name="T0" fmla="*/ 3 w 12"/>
                <a:gd name="T1" fmla="*/ 1 h 11"/>
                <a:gd name="T2" fmla="*/ 1 w 12"/>
                <a:gd name="T3" fmla="*/ 8 h 11"/>
                <a:gd name="T4" fmla="*/ 9 w 12"/>
                <a:gd name="T5" fmla="*/ 10 h 11"/>
                <a:gd name="T6" fmla="*/ 10 w 12"/>
                <a:gd name="T7" fmla="*/ 3 h 11"/>
                <a:gd name="T8" fmla="*/ 3 w 12"/>
                <a:gd name="T9" fmla="*/ 1 h 11"/>
                <a:gd name="T10" fmla="*/ 8 w 12"/>
                <a:gd name="T11" fmla="*/ 8 h 11"/>
                <a:gd name="T12" fmla="*/ 3 w 12"/>
                <a:gd name="T13" fmla="*/ 7 h 11"/>
                <a:gd name="T14" fmla="*/ 4 w 12"/>
                <a:gd name="T15" fmla="*/ 3 h 11"/>
                <a:gd name="T16" fmla="*/ 9 w 12"/>
                <a:gd name="T17" fmla="*/ 4 h 11"/>
                <a:gd name="T18" fmla="*/ 8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3" y="1"/>
                  </a:moveTo>
                  <a:cubicBezTo>
                    <a:pt x="1" y="3"/>
                    <a:pt x="0" y="6"/>
                    <a:pt x="1" y="8"/>
                  </a:cubicBezTo>
                  <a:cubicBezTo>
                    <a:pt x="3" y="11"/>
                    <a:pt x="6" y="11"/>
                    <a:pt x="9" y="10"/>
                  </a:cubicBezTo>
                  <a:cubicBezTo>
                    <a:pt x="11" y="8"/>
                    <a:pt x="12" y="5"/>
                    <a:pt x="10" y="3"/>
                  </a:cubicBezTo>
                  <a:cubicBezTo>
                    <a:pt x="9" y="0"/>
                    <a:pt x="5" y="0"/>
                    <a:pt x="3" y="1"/>
                  </a:cubicBezTo>
                  <a:close/>
                  <a:moveTo>
                    <a:pt x="8" y="8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6"/>
                    <a:pt x="2" y="3"/>
                    <a:pt x="4" y="3"/>
                  </a:cubicBezTo>
                  <a:cubicBezTo>
                    <a:pt x="6" y="2"/>
                    <a:pt x="8" y="2"/>
                    <a:pt x="9" y="4"/>
                  </a:cubicBezTo>
                  <a:cubicBezTo>
                    <a:pt x="10" y="5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8"/>
            <p:cNvSpPr>
              <a:spLocks noEditPoints="1"/>
            </p:cNvSpPr>
            <p:nvPr/>
          </p:nvSpPr>
          <p:spPr bwMode="auto">
            <a:xfrm>
              <a:off x="7143750" y="5414963"/>
              <a:ext cx="84138" cy="76200"/>
            </a:xfrm>
            <a:custGeom>
              <a:avLst/>
              <a:gdLst>
                <a:gd name="T0" fmla="*/ 3 w 12"/>
                <a:gd name="T1" fmla="*/ 1 h 11"/>
                <a:gd name="T2" fmla="*/ 1 w 12"/>
                <a:gd name="T3" fmla="*/ 8 h 11"/>
                <a:gd name="T4" fmla="*/ 8 w 12"/>
                <a:gd name="T5" fmla="*/ 10 h 11"/>
                <a:gd name="T6" fmla="*/ 10 w 12"/>
                <a:gd name="T7" fmla="*/ 3 h 11"/>
                <a:gd name="T8" fmla="*/ 3 w 12"/>
                <a:gd name="T9" fmla="*/ 1 h 11"/>
                <a:gd name="T10" fmla="*/ 7 w 12"/>
                <a:gd name="T11" fmla="*/ 8 h 11"/>
                <a:gd name="T12" fmla="*/ 3 w 12"/>
                <a:gd name="T13" fmla="*/ 7 h 11"/>
                <a:gd name="T14" fmla="*/ 4 w 12"/>
                <a:gd name="T15" fmla="*/ 2 h 11"/>
                <a:gd name="T16" fmla="*/ 9 w 12"/>
                <a:gd name="T17" fmla="*/ 4 h 11"/>
                <a:gd name="T18" fmla="*/ 7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3" y="1"/>
                  </a:move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6" y="11"/>
                    <a:pt x="8" y="10"/>
                  </a:cubicBezTo>
                  <a:cubicBezTo>
                    <a:pt x="11" y="9"/>
                    <a:pt x="12" y="6"/>
                    <a:pt x="10" y="3"/>
                  </a:cubicBezTo>
                  <a:cubicBezTo>
                    <a:pt x="9" y="1"/>
                    <a:pt x="6" y="0"/>
                    <a:pt x="3" y="1"/>
                  </a:cubicBezTo>
                  <a:close/>
                  <a:moveTo>
                    <a:pt x="7" y="8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5"/>
                    <a:pt x="2" y="3"/>
                    <a:pt x="4" y="2"/>
                  </a:cubicBezTo>
                  <a:cubicBezTo>
                    <a:pt x="6" y="1"/>
                    <a:pt x="8" y="2"/>
                    <a:pt x="9" y="4"/>
                  </a:cubicBezTo>
                  <a:cubicBezTo>
                    <a:pt x="10" y="6"/>
                    <a:pt x="9" y="8"/>
                    <a:pt x="7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9"/>
            <p:cNvSpPr>
              <a:spLocks noEditPoints="1"/>
            </p:cNvSpPr>
            <p:nvPr/>
          </p:nvSpPr>
          <p:spPr bwMode="auto">
            <a:xfrm>
              <a:off x="6943725" y="5505450"/>
              <a:ext cx="82550" cy="82550"/>
            </a:xfrm>
            <a:custGeom>
              <a:avLst/>
              <a:gdLst>
                <a:gd name="T0" fmla="*/ 4 w 12"/>
                <a:gd name="T1" fmla="*/ 1 h 12"/>
                <a:gd name="T2" fmla="*/ 2 w 12"/>
                <a:gd name="T3" fmla="*/ 8 h 12"/>
                <a:gd name="T4" fmla="*/ 8 w 12"/>
                <a:gd name="T5" fmla="*/ 11 h 12"/>
                <a:gd name="T6" fmla="*/ 11 w 12"/>
                <a:gd name="T7" fmla="*/ 4 h 12"/>
                <a:gd name="T8" fmla="*/ 4 w 12"/>
                <a:gd name="T9" fmla="*/ 1 h 12"/>
                <a:gd name="T10" fmla="*/ 8 w 12"/>
                <a:gd name="T11" fmla="*/ 9 h 12"/>
                <a:gd name="T12" fmla="*/ 3 w 12"/>
                <a:gd name="T13" fmla="*/ 7 h 12"/>
                <a:gd name="T14" fmla="*/ 5 w 12"/>
                <a:gd name="T15" fmla="*/ 3 h 12"/>
                <a:gd name="T16" fmla="*/ 10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4" y="1"/>
                  </a:moveTo>
                  <a:cubicBezTo>
                    <a:pt x="2" y="2"/>
                    <a:pt x="0" y="5"/>
                    <a:pt x="2" y="8"/>
                  </a:cubicBezTo>
                  <a:cubicBezTo>
                    <a:pt x="3" y="10"/>
                    <a:pt x="6" y="12"/>
                    <a:pt x="8" y="11"/>
                  </a:cubicBezTo>
                  <a:cubicBezTo>
                    <a:pt x="11" y="10"/>
                    <a:pt x="12" y="6"/>
                    <a:pt x="11" y="4"/>
                  </a:cubicBezTo>
                  <a:cubicBezTo>
                    <a:pt x="10" y="1"/>
                    <a:pt x="7" y="0"/>
                    <a:pt x="4" y="1"/>
                  </a:cubicBezTo>
                  <a:close/>
                  <a:moveTo>
                    <a:pt x="8" y="9"/>
                  </a:moveTo>
                  <a:cubicBezTo>
                    <a:pt x="6" y="10"/>
                    <a:pt x="4" y="9"/>
                    <a:pt x="3" y="7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9" y="3"/>
                    <a:pt x="10" y="4"/>
                  </a:cubicBezTo>
                  <a:cubicBezTo>
                    <a:pt x="10" y="6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0"/>
            <p:cNvSpPr>
              <a:spLocks noEditPoints="1"/>
            </p:cNvSpPr>
            <p:nvPr/>
          </p:nvSpPr>
          <p:spPr bwMode="auto">
            <a:xfrm>
              <a:off x="6742113" y="5581650"/>
              <a:ext cx="82550" cy="76200"/>
            </a:xfrm>
            <a:custGeom>
              <a:avLst/>
              <a:gdLst>
                <a:gd name="T0" fmla="*/ 4 w 12"/>
                <a:gd name="T1" fmla="*/ 0 h 11"/>
                <a:gd name="T2" fmla="*/ 1 w 12"/>
                <a:gd name="T3" fmla="*/ 7 h 11"/>
                <a:gd name="T4" fmla="*/ 7 w 12"/>
                <a:gd name="T5" fmla="*/ 10 h 11"/>
                <a:gd name="T6" fmla="*/ 11 w 12"/>
                <a:gd name="T7" fmla="*/ 4 h 11"/>
                <a:gd name="T8" fmla="*/ 4 w 12"/>
                <a:gd name="T9" fmla="*/ 0 h 11"/>
                <a:gd name="T10" fmla="*/ 7 w 12"/>
                <a:gd name="T11" fmla="*/ 9 h 11"/>
                <a:gd name="T12" fmla="*/ 3 w 12"/>
                <a:gd name="T13" fmla="*/ 6 h 11"/>
                <a:gd name="T14" fmla="*/ 5 w 12"/>
                <a:gd name="T15" fmla="*/ 2 h 11"/>
                <a:gd name="T16" fmla="*/ 9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2" y="9"/>
                    <a:pt x="5" y="11"/>
                    <a:pt x="7" y="10"/>
                  </a:cubicBezTo>
                  <a:cubicBezTo>
                    <a:pt x="10" y="10"/>
                    <a:pt x="12" y="6"/>
                    <a:pt x="11" y="4"/>
                  </a:cubicBezTo>
                  <a:cubicBezTo>
                    <a:pt x="10" y="1"/>
                    <a:pt x="7" y="0"/>
                    <a:pt x="4" y="0"/>
                  </a:cubicBezTo>
                  <a:close/>
                  <a:moveTo>
                    <a:pt x="7" y="9"/>
                  </a:moveTo>
                  <a:cubicBezTo>
                    <a:pt x="5" y="9"/>
                    <a:pt x="3" y="8"/>
                    <a:pt x="3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2"/>
                    <a:pt x="9" y="2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1"/>
            <p:cNvSpPr>
              <a:spLocks noEditPoints="1"/>
            </p:cNvSpPr>
            <p:nvPr/>
          </p:nvSpPr>
          <p:spPr bwMode="auto">
            <a:xfrm>
              <a:off x="6532563" y="5629275"/>
              <a:ext cx="77788" cy="84138"/>
            </a:xfrm>
            <a:custGeom>
              <a:avLst/>
              <a:gdLst>
                <a:gd name="T0" fmla="*/ 4 w 11"/>
                <a:gd name="T1" fmla="*/ 1 h 12"/>
                <a:gd name="T2" fmla="*/ 0 w 11"/>
                <a:gd name="T3" fmla="*/ 7 h 12"/>
                <a:gd name="T4" fmla="*/ 7 w 11"/>
                <a:gd name="T5" fmla="*/ 11 h 12"/>
                <a:gd name="T6" fmla="*/ 11 w 11"/>
                <a:gd name="T7" fmla="*/ 5 h 12"/>
                <a:gd name="T8" fmla="*/ 4 w 11"/>
                <a:gd name="T9" fmla="*/ 1 h 12"/>
                <a:gd name="T10" fmla="*/ 6 w 11"/>
                <a:gd name="T11" fmla="*/ 10 h 12"/>
                <a:gd name="T12" fmla="*/ 2 w 11"/>
                <a:gd name="T13" fmla="*/ 7 h 12"/>
                <a:gd name="T14" fmla="*/ 5 w 11"/>
                <a:gd name="T15" fmla="*/ 3 h 12"/>
                <a:gd name="T16" fmla="*/ 9 w 11"/>
                <a:gd name="T17" fmla="*/ 5 h 12"/>
                <a:gd name="T18" fmla="*/ 6 w 1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4" y="1"/>
                  </a:moveTo>
                  <a:cubicBezTo>
                    <a:pt x="2" y="2"/>
                    <a:pt x="0" y="4"/>
                    <a:pt x="0" y="7"/>
                  </a:cubicBezTo>
                  <a:cubicBezTo>
                    <a:pt x="1" y="10"/>
                    <a:pt x="4" y="12"/>
                    <a:pt x="7" y="11"/>
                  </a:cubicBezTo>
                  <a:cubicBezTo>
                    <a:pt x="9" y="11"/>
                    <a:pt x="11" y="8"/>
                    <a:pt x="11" y="5"/>
                  </a:cubicBezTo>
                  <a:cubicBezTo>
                    <a:pt x="10" y="2"/>
                    <a:pt x="7" y="0"/>
                    <a:pt x="4" y="1"/>
                  </a:cubicBezTo>
                  <a:close/>
                  <a:moveTo>
                    <a:pt x="6" y="10"/>
                  </a:moveTo>
                  <a:cubicBezTo>
                    <a:pt x="4" y="10"/>
                    <a:pt x="2" y="9"/>
                    <a:pt x="2" y="7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8" y="3"/>
                    <a:pt x="9" y="5"/>
                  </a:cubicBezTo>
                  <a:cubicBezTo>
                    <a:pt x="9" y="7"/>
                    <a:pt x="8" y="9"/>
                    <a:pt x="6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2"/>
            <p:cNvSpPr>
              <a:spLocks noEditPoints="1"/>
            </p:cNvSpPr>
            <p:nvPr/>
          </p:nvSpPr>
          <p:spPr bwMode="auto">
            <a:xfrm>
              <a:off x="6318250" y="5664200"/>
              <a:ext cx="76200" cy="84138"/>
            </a:xfrm>
            <a:custGeom>
              <a:avLst/>
              <a:gdLst>
                <a:gd name="T0" fmla="*/ 5 w 11"/>
                <a:gd name="T1" fmla="*/ 1 h 12"/>
                <a:gd name="T2" fmla="*/ 0 w 11"/>
                <a:gd name="T3" fmla="*/ 6 h 12"/>
                <a:gd name="T4" fmla="*/ 6 w 11"/>
                <a:gd name="T5" fmla="*/ 11 h 12"/>
                <a:gd name="T6" fmla="*/ 11 w 11"/>
                <a:gd name="T7" fmla="*/ 5 h 12"/>
                <a:gd name="T8" fmla="*/ 5 w 11"/>
                <a:gd name="T9" fmla="*/ 1 h 12"/>
                <a:gd name="T10" fmla="*/ 6 w 11"/>
                <a:gd name="T11" fmla="*/ 9 h 12"/>
                <a:gd name="T12" fmla="*/ 2 w 11"/>
                <a:gd name="T13" fmla="*/ 6 h 12"/>
                <a:gd name="T14" fmla="*/ 5 w 11"/>
                <a:gd name="T15" fmla="*/ 3 h 12"/>
                <a:gd name="T16" fmla="*/ 9 w 11"/>
                <a:gd name="T17" fmla="*/ 5 h 12"/>
                <a:gd name="T18" fmla="*/ 6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5" y="1"/>
                  </a:move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2"/>
                    <a:pt x="6" y="11"/>
                  </a:cubicBezTo>
                  <a:cubicBezTo>
                    <a:pt x="9" y="11"/>
                    <a:pt x="11" y="8"/>
                    <a:pt x="11" y="5"/>
                  </a:cubicBezTo>
                  <a:cubicBezTo>
                    <a:pt x="10" y="2"/>
                    <a:pt x="8" y="0"/>
                    <a:pt x="5" y="1"/>
                  </a:cubicBezTo>
                  <a:close/>
                  <a:moveTo>
                    <a:pt x="6" y="9"/>
                  </a:moveTo>
                  <a:cubicBezTo>
                    <a:pt x="4" y="10"/>
                    <a:pt x="2" y="8"/>
                    <a:pt x="2" y="6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9" y="4"/>
                    <a:pt x="9" y="5"/>
                  </a:cubicBezTo>
                  <a:cubicBezTo>
                    <a:pt x="9" y="7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3"/>
            <p:cNvSpPr>
              <a:spLocks noEditPoints="1"/>
            </p:cNvSpPr>
            <p:nvPr/>
          </p:nvSpPr>
          <p:spPr bwMode="auto">
            <a:xfrm>
              <a:off x="6102350" y="5678488"/>
              <a:ext cx="76200" cy="76200"/>
            </a:xfrm>
            <a:custGeom>
              <a:avLst/>
              <a:gdLst>
                <a:gd name="T0" fmla="*/ 5 w 11"/>
                <a:gd name="T1" fmla="*/ 1 h 11"/>
                <a:gd name="T2" fmla="*/ 0 w 11"/>
                <a:gd name="T3" fmla="*/ 6 h 11"/>
                <a:gd name="T4" fmla="*/ 5 w 11"/>
                <a:gd name="T5" fmla="*/ 11 h 11"/>
                <a:gd name="T6" fmla="*/ 10 w 11"/>
                <a:gd name="T7" fmla="*/ 6 h 11"/>
                <a:gd name="T8" fmla="*/ 5 w 11"/>
                <a:gd name="T9" fmla="*/ 1 h 11"/>
                <a:gd name="T10" fmla="*/ 5 w 11"/>
                <a:gd name="T11" fmla="*/ 9 h 11"/>
                <a:gd name="T12" fmla="*/ 2 w 11"/>
                <a:gd name="T13" fmla="*/ 6 h 11"/>
                <a:gd name="T14" fmla="*/ 5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2" y="11"/>
                    <a:pt x="5" y="11"/>
                  </a:cubicBezTo>
                  <a:cubicBezTo>
                    <a:pt x="8" y="11"/>
                    <a:pt x="11" y="8"/>
                    <a:pt x="10" y="6"/>
                  </a:cubicBezTo>
                  <a:cubicBezTo>
                    <a:pt x="10" y="3"/>
                    <a:pt x="8" y="0"/>
                    <a:pt x="5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4"/>
            <p:cNvSpPr>
              <a:spLocks noEditPoints="1"/>
            </p:cNvSpPr>
            <p:nvPr/>
          </p:nvSpPr>
          <p:spPr bwMode="auto">
            <a:xfrm>
              <a:off x="3776663" y="1068388"/>
              <a:ext cx="4652963" cy="4659313"/>
            </a:xfrm>
            <a:custGeom>
              <a:avLst/>
              <a:gdLst>
                <a:gd name="T0" fmla="*/ 335 w 670"/>
                <a:gd name="T1" fmla="*/ 671 h 671"/>
                <a:gd name="T2" fmla="*/ 0 w 670"/>
                <a:gd name="T3" fmla="*/ 335 h 671"/>
                <a:gd name="T4" fmla="*/ 335 w 670"/>
                <a:gd name="T5" fmla="*/ 0 h 671"/>
                <a:gd name="T6" fmla="*/ 670 w 670"/>
                <a:gd name="T7" fmla="*/ 335 h 671"/>
                <a:gd name="T8" fmla="*/ 335 w 670"/>
                <a:gd name="T9" fmla="*/ 671 h 671"/>
                <a:gd name="T10" fmla="*/ 335 w 670"/>
                <a:gd name="T11" fmla="*/ 1 h 671"/>
                <a:gd name="T12" fmla="*/ 1 w 670"/>
                <a:gd name="T13" fmla="*/ 335 h 671"/>
                <a:gd name="T14" fmla="*/ 335 w 670"/>
                <a:gd name="T15" fmla="*/ 670 h 671"/>
                <a:gd name="T16" fmla="*/ 669 w 670"/>
                <a:gd name="T17" fmla="*/ 335 h 671"/>
                <a:gd name="T18" fmla="*/ 335 w 670"/>
                <a:gd name="T19" fmla="*/ 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0" h="671">
                  <a:moveTo>
                    <a:pt x="335" y="671"/>
                  </a:moveTo>
                  <a:cubicBezTo>
                    <a:pt x="150" y="671"/>
                    <a:pt x="0" y="520"/>
                    <a:pt x="0" y="335"/>
                  </a:cubicBezTo>
                  <a:cubicBezTo>
                    <a:pt x="0" y="150"/>
                    <a:pt x="150" y="0"/>
                    <a:pt x="335" y="0"/>
                  </a:cubicBezTo>
                  <a:cubicBezTo>
                    <a:pt x="520" y="0"/>
                    <a:pt x="670" y="150"/>
                    <a:pt x="670" y="335"/>
                  </a:cubicBezTo>
                  <a:cubicBezTo>
                    <a:pt x="670" y="520"/>
                    <a:pt x="520" y="671"/>
                    <a:pt x="335" y="671"/>
                  </a:cubicBezTo>
                  <a:close/>
                  <a:moveTo>
                    <a:pt x="335" y="1"/>
                  </a:moveTo>
                  <a:cubicBezTo>
                    <a:pt x="151" y="1"/>
                    <a:pt x="1" y="151"/>
                    <a:pt x="1" y="335"/>
                  </a:cubicBezTo>
                  <a:cubicBezTo>
                    <a:pt x="1" y="520"/>
                    <a:pt x="151" y="670"/>
                    <a:pt x="335" y="670"/>
                  </a:cubicBezTo>
                  <a:cubicBezTo>
                    <a:pt x="519" y="670"/>
                    <a:pt x="669" y="520"/>
                    <a:pt x="669" y="335"/>
                  </a:cubicBezTo>
                  <a:cubicBezTo>
                    <a:pt x="669" y="151"/>
                    <a:pt x="519" y="1"/>
                    <a:pt x="335" y="1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55706" y="2070842"/>
            <a:ext cx="1080619" cy="944125"/>
            <a:chOff x="7881944" y="3102001"/>
            <a:chExt cx="561363" cy="490458"/>
          </a:xfrm>
          <a:gradFill>
            <a:gsLst>
              <a:gs pos="0">
                <a:srgbClr val="A18EBD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rgbClr val="C2D7EC"/>
              </a:gs>
            </a:gsLst>
            <a:lin ang="5400000" scaled="1"/>
          </a:gradFill>
        </p:grpSpPr>
        <p:sp>
          <p:nvSpPr>
            <p:cNvPr id="6" name="AutoShape 43"/>
            <p:cNvSpPr/>
            <p:nvPr/>
          </p:nvSpPr>
          <p:spPr bwMode="auto">
            <a:xfrm>
              <a:off x="7881944" y="3102001"/>
              <a:ext cx="561341" cy="4032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AutoShape 44"/>
            <p:cNvSpPr/>
            <p:nvPr/>
          </p:nvSpPr>
          <p:spPr bwMode="auto">
            <a:xfrm>
              <a:off x="8390598" y="3277299"/>
              <a:ext cx="34485" cy="1925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AutoShape 45"/>
            <p:cNvSpPr/>
            <p:nvPr/>
          </p:nvSpPr>
          <p:spPr bwMode="auto">
            <a:xfrm>
              <a:off x="8372421" y="3487088"/>
              <a:ext cx="70886" cy="1053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868778" y="3255377"/>
            <a:ext cx="4374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gradFill>
                  <a:gsLst>
                    <a:gs pos="50000">
                      <a:srgbClr val="BA76B8"/>
                    </a:gs>
                    <a:gs pos="8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000" dirty="0"/>
              <a:t>感谢各位老师聆听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3868778" y="3859541"/>
            <a:ext cx="4374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gradFill>
                  <a:gsLst>
                    <a:gs pos="50000">
                      <a:srgbClr val="BA76B8"/>
                    </a:gs>
                    <a:gs pos="8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en-US" altLang="zh-CN" sz="2400" dirty="0"/>
              <a:t>THANKS FOR YOUR LISTENING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图片 1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sp>
        <p:nvSpPr>
          <p:cNvPr id="14" name="AutoShape 4"/>
          <p:cNvSpPr/>
          <p:nvPr/>
        </p:nvSpPr>
        <p:spPr bwMode="auto">
          <a:xfrm>
            <a:off x="10335344" y="988661"/>
            <a:ext cx="542184" cy="544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326244" y="2147509"/>
            <a:ext cx="560385" cy="455971"/>
            <a:chOff x="7704269" y="6237031"/>
            <a:chExt cx="560385" cy="455971"/>
          </a:xfrm>
          <a:solidFill>
            <a:srgbClr val="2D62A7"/>
          </a:solidFill>
        </p:grpSpPr>
        <p:sp>
          <p:nvSpPr>
            <p:cNvPr id="16" name="AutoShape 5"/>
            <p:cNvSpPr/>
            <p:nvPr/>
          </p:nvSpPr>
          <p:spPr bwMode="auto">
            <a:xfrm>
              <a:off x="8089354" y="6376888"/>
              <a:ext cx="105371" cy="1408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" name="AutoShape 6"/>
            <p:cNvSpPr/>
            <p:nvPr/>
          </p:nvSpPr>
          <p:spPr bwMode="auto">
            <a:xfrm>
              <a:off x="7704269" y="6237031"/>
              <a:ext cx="560385" cy="4559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326244" y="3196242"/>
            <a:ext cx="560385" cy="561343"/>
            <a:chOff x="6583499" y="6184346"/>
            <a:chExt cx="560385" cy="561343"/>
          </a:xfrm>
          <a:solidFill>
            <a:srgbClr val="2D62A7"/>
          </a:solidFill>
        </p:grpSpPr>
        <p:sp>
          <p:nvSpPr>
            <p:cNvPr id="19" name="AutoShape 7"/>
            <p:cNvSpPr/>
            <p:nvPr/>
          </p:nvSpPr>
          <p:spPr bwMode="auto">
            <a:xfrm>
              <a:off x="6583499" y="6184346"/>
              <a:ext cx="560385" cy="561343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0" name="AutoShape 8"/>
            <p:cNvSpPr/>
            <p:nvPr/>
          </p:nvSpPr>
          <p:spPr bwMode="auto">
            <a:xfrm>
              <a:off x="6828728" y="6429573"/>
              <a:ext cx="69929" cy="69929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1" name="AutoShape 9"/>
            <p:cNvSpPr/>
            <p:nvPr/>
          </p:nvSpPr>
          <p:spPr bwMode="auto">
            <a:xfrm>
              <a:off x="6757841" y="6359645"/>
              <a:ext cx="210743" cy="210743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2" name="AutoShape 10"/>
            <p:cNvSpPr/>
            <p:nvPr/>
          </p:nvSpPr>
          <p:spPr bwMode="auto">
            <a:xfrm>
              <a:off x="6898656" y="6499503"/>
              <a:ext cx="87171" cy="9004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3" name="AutoShape 11"/>
            <p:cNvSpPr/>
            <p:nvPr/>
          </p:nvSpPr>
          <p:spPr bwMode="auto">
            <a:xfrm>
              <a:off x="6933141" y="6534945"/>
              <a:ext cx="125488" cy="128362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4" name="AutoShape 12"/>
            <p:cNvSpPr/>
            <p:nvPr/>
          </p:nvSpPr>
          <p:spPr bwMode="auto">
            <a:xfrm>
              <a:off x="6915899" y="6517702"/>
              <a:ext cx="106329" cy="108246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5" name="AutoShape 13"/>
            <p:cNvSpPr/>
            <p:nvPr/>
          </p:nvSpPr>
          <p:spPr bwMode="auto">
            <a:xfrm>
              <a:off x="6740599" y="6342403"/>
              <a:ext cx="88129" cy="89087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" name="AutoShape 14"/>
            <p:cNvSpPr/>
            <p:nvPr/>
          </p:nvSpPr>
          <p:spPr bwMode="auto">
            <a:xfrm>
              <a:off x="6670671" y="6272474"/>
              <a:ext cx="125488" cy="127404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7" name="AutoShape 15"/>
            <p:cNvSpPr/>
            <p:nvPr/>
          </p:nvSpPr>
          <p:spPr bwMode="auto">
            <a:xfrm>
              <a:off x="6706114" y="6306960"/>
              <a:ext cx="106330" cy="109203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326244" y="4280324"/>
            <a:ext cx="560384" cy="544100"/>
            <a:chOff x="5461773" y="6201588"/>
            <a:chExt cx="560384" cy="544100"/>
          </a:xfrm>
          <a:solidFill>
            <a:srgbClr val="2D62A7"/>
          </a:solidFill>
        </p:grpSpPr>
        <p:sp>
          <p:nvSpPr>
            <p:cNvPr id="29" name="AutoShape 16"/>
            <p:cNvSpPr/>
            <p:nvPr/>
          </p:nvSpPr>
          <p:spPr bwMode="auto">
            <a:xfrm>
              <a:off x="5742443" y="6499503"/>
              <a:ext cx="69929" cy="708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0" name="AutoShape 17"/>
            <p:cNvSpPr/>
            <p:nvPr/>
          </p:nvSpPr>
          <p:spPr bwMode="auto">
            <a:xfrm>
              <a:off x="5461773" y="6201588"/>
              <a:ext cx="560384" cy="54410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1" name="AutoShape 28"/>
          <p:cNvSpPr/>
          <p:nvPr/>
        </p:nvSpPr>
        <p:spPr bwMode="auto">
          <a:xfrm>
            <a:off x="7674387" y="4315288"/>
            <a:ext cx="561343" cy="561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2" name="AutoShape 29"/>
          <p:cNvSpPr/>
          <p:nvPr/>
        </p:nvSpPr>
        <p:spPr bwMode="auto">
          <a:xfrm>
            <a:off x="10326244" y="5369708"/>
            <a:ext cx="560385" cy="507699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193251" y="3246246"/>
            <a:ext cx="510572" cy="508657"/>
            <a:chOff x="9003692" y="3119246"/>
            <a:chExt cx="510572" cy="508657"/>
          </a:xfrm>
          <a:solidFill>
            <a:srgbClr val="2D62A7"/>
          </a:solidFill>
        </p:grpSpPr>
        <p:sp>
          <p:nvSpPr>
            <p:cNvPr id="34" name="AutoShape 37"/>
            <p:cNvSpPr/>
            <p:nvPr/>
          </p:nvSpPr>
          <p:spPr bwMode="auto">
            <a:xfrm>
              <a:off x="9003692" y="3119246"/>
              <a:ext cx="510572" cy="50865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" name="AutoShape 38"/>
            <p:cNvSpPr/>
            <p:nvPr/>
          </p:nvSpPr>
          <p:spPr bwMode="auto">
            <a:xfrm>
              <a:off x="9248920" y="3347231"/>
              <a:ext cx="87171" cy="881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" name="AutoShape 40"/>
            <p:cNvSpPr/>
            <p:nvPr/>
          </p:nvSpPr>
          <p:spPr bwMode="auto">
            <a:xfrm>
              <a:off x="9143549" y="3329989"/>
              <a:ext cx="69928" cy="699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AutoShape 41"/>
            <p:cNvSpPr/>
            <p:nvPr/>
          </p:nvSpPr>
          <p:spPr bwMode="auto">
            <a:xfrm>
              <a:off x="9213476" y="3452603"/>
              <a:ext cx="35443" cy="344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009490" y="3229003"/>
            <a:ext cx="561343" cy="490456"/>
            <a:chOff x="7881965" y="3102003"/>
            <a:chExt cx="561343" cy="490456"/>
          </a:xfrm>
          <a:solidFill>
            <a:srgbClr val="2D62A7"/>
          </a:solidFill>
        </p:grpSpPr>
        <p:sp>
          <p:nvSpPr>
            <p:cNvPr id="39" name="AutoShape 43"/>
            <p:cNvSpPr/>
            <p:nvPr/>
          </p:nvSpPr>
          <p:spPr bwMode="auto">
            <a:xfrm>
              <a:off x="7881965" y="3102003"/>
              <a:ext cx="561343" cy="4032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0" name="AutoShape 44"/>
            <p:cNvSpPr/>
            <p:nvPr/>
          </p:nvSpPr>
          <p:spPr bwMode="auto">
            <a:xfrm>
              <a:off x="8390621" y="3277304"/>
              <a:ext cx="34485" cy="1925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2" name="AutoShape 45"/>
            <p:cNvSpPr/>
            <p:nvPr/>
          </p:nvSpPr>
          <p:spPr bwMode="auto">
            <a:xfrm>
              <a:off x="8372421" y="3487088"/>
              <a:ext cx="70886" cy="1053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4" name="AutoShape 46"/>
          <p:cNvSpPr/>
          <p:nvPr/>
        </p:nvSpPr>
        <p:spPr bwMode="auto">
          <a:xfrm>
            <a:off x="9153740" y="5423353"/>
            <a:ext cx="560385" cy="5603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5" name="AutoShape 47"/>
          <p:cNvSpPr/>
          <p:nvPr/>
        </p:nvSpPr>
        <p:spPr bwMode="auto">
          <a:xfrm>
            <a:off x="7981234" y="5423353"/>
            <a:ext cx="560385" cy="560384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878657" y="5423353"/>
            <a:ext cx="490456" cy="560384"/>
            <a:chOff x="7197121" y="5296353"/>
            <a:chExt cx="490456" cy="560384"/>
          </a:xfrm>
          <a:solidFill>
            <a:srgbClr val="2D62A7"/>
          </a:solidFill>
        </p:grpSpPr>
        <p:sp>
          <p:nvSpPr>
            <p:cNvPr id="47" name="AutoShape 48"/>
            <p:cNvSpPr/>
            <p:nvPr/>
          </p:nvSpPr>
          <p:spPr bwMode="auto">
            <a:xfrm>
              <a:off x="7197121" y="5296353"/>
              <a:ext cx="490456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7582205" y="5734123"/>
              <a:ext cx="35443" cy="344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7582205" y="5628752"/>
              <a:ext cx="35443" cy="354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7582205" y="5523380"/>
              <a:ext cx="35443" cy="354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06152" y="5423353"/>
            <a:ext cx="560384" cy="560384"/>
            <a:chOff x="6040909" y="5296353"/>
            <a:chExt cx="560384" cy="560384"/>
          </a:xfrm>
          <a:solidFill>
            <a:srgbClr val="2D62A7"/>
          </a:solidFill>
        </p:grpSpPr>
        <p:sp>
          <p:nvSpPr>
            <p:cNvPr id="53" name="AutoShape 52"/>
            <p:cNvSpPr/>
            <p:nvPr/>
          </p:nvSpPr>
          <p:spPr bwMode="auto">
            <a:xfrm>
              <a:off x="6040909" y="5296353"/>
              <a:ext cx="560384" cy="56038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5" name="AutoShape 53"/>
            <p:cNvSpPr/>
            <p:nvPr/>
          </p:nvSpPr>
          <p:spPr bwMode="auto">
            <a:xfrm>
              <a:off x="6251652" y="5488895"/>
              <a:ext cx="151352" cy="157099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6" name="AutoShape 54"/>
            <p:cNvSpPr/>
            <p:nvPr/>
          </p:nvSpPr>
          <p:spPr bwMode="auto">
            <a:xfrm>
              <a:off x="6233450" y="5681438"/>
              <a:ext cx="85255" cy="89087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7" name="AutoShape 55"/>
            <p:cNvSpPr/>
            <p:nvPr/>
          </p:nvSpPr>
          <p:spPr bwMode="auto">
            <a:xfrm>
              <a:off x="6321580" y="5383524"/>
              <a:ext cx="86213" cy="9004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353286" y="2072791"/>
            <a:ext cx="367842" cy="560384"/>
            <a:chOff x="9003692" y="1945791"/>
            <a:chExt cx="367842" cy="560384"/>
          </a:xfrm>
          <a:solidFill>
            <a:srgbClr val="2D62A7"/>
          </a:solidFill>
        </p:grpSpPr>
        <p:sp>
          <p:nvSpPr>
            <p:cNvPr id="59" name="AutoShape 56"/>
            <p:cNvSpPr/>
            <p:nvPr/>
          </p:nvSpPr>
          <p:spPr bwMode="auto">
            <a:xfrm>
              <a:off x="9003692" y="1945791"/>
              <a:ext cx="175300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0" name="AutoShape 58"/>
            <p:cNvSpPr/>
            <p:nvPr/>
          </p:nvSpPr>
          <p:spPr bwMode="auto">
            <a:xfrm>
              <a:off x="9196234" y="1945791"/>
              <a:ext cx="175300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61" name="AutoShape 59"/>
          <p:cNvSpPr/>
          <p:nvPr/>
        </p:nvSpPr>
        <p:spPr bwMode="auto">
          <a:xfrm>
            <a:off x="8186827" y="2072791"/>
            <a:ext cx="561343" cy="560384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708946" y="5404673"/>
            <a:ext cx="385085" cy="560385"/>
            <a:chOff x="4585753" y="5277673"/>
            <a:chExt cx="385085" cy="560385"/>
          </a:xfrm>
          <a:solidFill>
            <a:srgbClr val="2D62A7"/>
          </a:solidFill>
        </p:grpSpPr>
        <p:sp>
          <p:nvSpPr>
            <p:cNvPr id="63" name="AutoShape 60"/>
            <p:cNvSpPr/>
            <p:nvPr/>
          </p:nvSpPr>
          <p:spPr bwMode="auto">
            <a:xfrm>
              <a:off x="4743810" y="5434772"/>
              <a:ext cx="34485" cy="354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4672925" y="5470216"/>
              <a:ext cx="35443" cy="35443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5" name="AutoShape 67"/>
            <p:cNvSpPr/>
            <p:nvPr/>
          </p:nvSpPr>
          <p:spPr bwMode="auto">
            <a:xfrm>
              <a:off x="4585753" y="5277673"/>
              <a:ext cx="385085" cy="5603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6" name="AutoShape 68"/>
            <p:cNvSpPr/>
            <p:nvPr/>
          </p:nvSpPr>
          <p:spPr bwMode="auto">
            <a:xfrm>
              <a:off x="4743811" y="5470216"/>
              <a:ext cx="105371" cy="106329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802617" y="4315288"/>
            <a:ext cx="956743" cy="561343"/>
            <a:chOff x="8607333" y="4188288"/>
            <a:chExt cx="956743" cy="561343"/>
          </a:xfrm>
          <a:solidFill>
            <a:srgbClr val="2D62A7"/>
          </a:solidFill>
        </p:grpSpPr>
        <p:sp>
          <p:nvSpPr>
            <p:cNvPr id="69" name="AutoShape 18"/>
            <p:cNvSpPr/>
            <p:nvPr/>
          </p:nvSpPr>
          <p:spPr bwMode="auto">
            <a:xfrm>
              <a:off x="9003692" y="4188288"/>
              <a:ext cx="560384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2" name="AutoShape 19"/>
            <p:cNvSpPr/>
            <p:nvPr/>
          </p:nvSpPr>
          <p:spPr bwMode="auto">
            <a:xfrm>
              <a:off x="9126306" y="4399031"/>
              <a:ext cx="69928" cy="526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5" name="AutoShape 20"/>
            <p:cNvSpPr/>
            <p:nvPr/>
          </p:nvSpPr>
          <p:spPr bwMode="auto">
            <a:xfrm>
              <a:off x="9126306" y="4486201"/>
              <a:ext cx="69928" cy="526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6" name="AutoShape 21"/>
            <p:cNvSpPr/>
            <p:nvPr/>
          </p:nvSpPr>
          <p:spPr bwMode="auto">
            <a:xfrm>
              <a:off x="9126306" y="4574331"/>
              <a:ext cx="69928" cy="517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7" name="AutoShape 22"/>
            <p:cNvSpPr/>
            <p:nvPr/>
          </p:nvSpPr>
          <p:spPr bwMode="auto">
            <a:xfrm>
              <a:off x="9248921" y="4574331"/>
              <a:ext cx="69928" cy="517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8" name="AutoShape 23"/>
            <p:cNvSpPr/>
            <p:nvPr/>
          </p:nvSpPr>
          <p:spPr bwMode="auto">
            <a:xfrm>
              <a:off x="9248921" y="4486201"/>
              <a:ext cx="69928" cy="526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0" name="AutoShape 24"/>
            <p:cNvSpPr/>
            <p:nvPr/>
          </p:nvSpPr>
          <p:spPr bwMode="auto">
            <a:xfrm>
              <a:off x="9248921" y="4399031"/>
              <a:ext cx="69928" cy="526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1" name="AutoShape 73"/>
            <p:cNvSpPr/>
            <p:nvPr/>
          </p:nvSpPr>
          <p:spPr bwMode="auto">
            <a:xfrm>
              <a:off x="8607333" y="4489782"/>
              <a:ext cx="420528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" name="AutoShape 74"/>
            <p:cNvSpPr/>
            <p:nvPr/>
          </p:nvSpPr>
          <p:spPr bwMode="auto">
            <a:xfrm>
              <a:off x="8607333" y="4542468"/>
              <a:ext cx="420528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3" name="AutoShape 75"/>
            <p:cNvSpPr/>
            <p:nvPr/>
          </p:nvSpPr>
          <p:spPr bwMode="auto">
            <a:xfrm>
              <a:off x="8607333" y="4595154"/>
              <a:ext cx="420528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4" name="AutoShape 76"/>
            <p:cNvSpPr/>
            <p:nvPr/>
          </p:nvSpPr>
          <p:spPr bwMode="auto">
            <a:xfrm>
              <a:off x="8607333" y="4437096"/>
              <a:ext cx="420528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536440" y="5404673"/>
            <a:ext cx="560385" cy="525900"/>
            <a:chOff x="3359612" y="5277673"/>
            <a:chExt cx="560385" cy="525900"/>
          </a:xfrm>
          <a:solidFill>
            <a:srgbClr val="2D62A7"/>
          </a:solidFill>
        </p:grpSpPr>
        <p:sp>
          <p:nvSpPr>
            <p:cNvPr id="86" name="AutoShape 69"/>
            <p:cNvSpPr/>
            <p:nvPr/>
          </p:nvSpPr>
          <p:spPr bwMode="auto">
            <a:xfrm>
              <a:off x="3359612" y="5277673"/>
              <a:ext cx="560385" cy="52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7" name="AutoShape 70"/>
            <p:cNvSpPr/>
            <p:nvPr/>
          </p:nvSpPr>
          <p:spPr bwMode="auto">
            <a:xfrm>
              <a:off x="3622083" y="5382087"/>
              <a:ext cx="105371" cy="18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8" name="AutoShape 71"/>
            <p:cNvSpPr/>
            <p:nvPr/>
          </p:nvSpPr>
          <p:spPr bwMode="auto">
            <a:xfrm>
              <a:off x="3622083" y="5434773"/>
              <a:ext cx="105371" cy="182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9" name="AutoShape 72"/>
            <p:cNvSpPr/>
            <p:nvPr/>
          </p:nvSpPr>
          <p:spPr bwMode="auto">
            <a:xfrm>
              <a:off x="3622083" y="5487458"/>
              <a:ext cx="227986" cy="18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0" name="AutoShape 77"/>
            <p:cNvSpPr/>
            <p:nvPr/>
          </p:nvSpPr>
          <p:spPr bwMode="auto">
            <a:xfrm>
              <a:off x="3429541" y="5364844"/>
              <a:ext cx="158057" cy="1408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399377" y="5404673"/>
            <a:ext cx="524942" cy="560385"/>
            <a:chOff x="2256085" y="5277673"/>
            <a:chExt cx="524942" cy="560385"/>
          </a:xfrm>
          <a:solidFill>
            <a:srgbClr val="2D62A7"/>
          </a:solidFill>
        </p:grpSpPr>
        <p:sp>
          <p:nvSpPr>
            <p:cNvPr id="92" name="AutoShape 78"/>
            <p:cNvSpPr/>
            <p:nvPr/>
          </p:nvSpPr>
          <p:spPr bwMode="auto">
            <a:xfrm>
              <a:off x="2256085" y="5277673"/>
              <a:ext cx="524942" cy="5603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3" name="AutoShape 79"/>
            <p:cNvSpPr/>
            <p:nvPr/>
          </p:nvSpPr>
          <p:spPr bwMode="auto">
            <a:xfrm>
              <a:off x="2326014" y="5347602"/>
              <a:ext cx="385085" cy="350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4" name="AutoShape 80"/>
            <p:cNvSpPr/>
            <p:nvPr/>
          </p:nvSpPr>
          <p:spPr bwMode="auto">
            <a:xfrm>
              <a:off x="2535799" y="5400288"/>
              <a:ext cx="105371" cy="1053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95" name="AutoShape 81"/>
          <p:cNvSpPr/>
          <p:nvPr/>
        </p:nvSpPr>
        <p:spPr bwMode="auto">
          <a:xfrm>
            <a:off x="1226872" y="5404673"/>
            <a:ext cx="560384" cy="5603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6" name="AutoShape 83"/>
          <p:cNvSpPr/>
          <p:nvPr/>
        </p:nvSpPr>
        <p:spPr bwMode="auto">
          <a:xfrm>
            <a:off x="9197026" y="1076790"/>
            <a:ext cx="560384" cy="3678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8057748" y="980519"/>
            <a:ext cx="561343" cy="560385"/>
            <a:chOff x="7881965" y="824063"/>
            <a:chExt cx="561343" cy="560385"/>
          </a:xfrm>
          <a:solidFill>
            <a:srgbClr val="2D62A7"/>
          </a:solidFill>
        </p:grpSpPr>
        <p:sp>
          <p:nvSpPr>
            <p:cNvPr id="98" name="AutoShape 84"/>
            <p:cNvSpPr/>
            <p:nvPr/>
          </p:nvSpPr>
          <p:spPr bwMode="auto">
            <a:xfrm>
              <a:off x="7881965" y="824063"/>
              <a:ext cx="561343" cy="5603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9" name="AutoShape 85"/>
            <p:cNvSpPr/>
            <p:nvPr/>
          </p:nvSpPr>
          <p:spPr bwMode="auto">
            <a:xfrm>
              <a:off x="8215321" y="1033848"/>
              <a:ext cx="157099" cy="18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0" name="AutoShape 86"/>
            <p:cNvSpPr/>
            <p:nvPr/>
          </p:nvSpPr>
          <p:spPr bwMode="auto">
            <a:xfrm>
              <a:off x="8215321" y="981163"/>
              <a:ext cx="157099" cy="182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1" name="AutoShape 87"/>
            <p:cNvSpPr/>
            <p:nvPr/>
          </p:nvSpPr>
          <p:spPr bwMode="auto">
            <a:xfrm>
              <a:off x="8215321" y="928477"/>
              <a:ext cx="157099" cy="18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" name="AutoShape 88"/>
            <p:cNvSpPr/>
            <p:nvPr/>
          </p:nvSpPr>
          <p:spPr bwMode="auto">
            <a:xfrm>
              <a:off x="8022779" y="1297277"/>
              <a:ext cx="157099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3" name="AutoShape 89"/>
            <p:cNvSpPr/>
            <p:nvPr/>
          </p:nvSpPr>
          <p:spPr bwMode="auto">
            <a:xfrm>
              <a:off x="8022779" y="1244592"/>
              <a:ext cx="157099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4" name="AutoShape 90"/>
            <p:cNvSpPr/>
            <p:nvPr/>
          </p:nvSpPr>
          <p:spPr bwMode="auto">
            <a:xfrm>
              <a:off x="8022779" y="1191906"/>
              <a:ext cx="157099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5" name="AutoShape 91"/>
            <p:cNvSpPr/>
            <p:nvPr/>
          </p:nvSpPr>
          <p:spPr bwMode="auto">
            <a:xfrm>
              <a:off x="8215321" y="1297277"/>
              <a:ext cx="157099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6" name="AutoShape 92"/>
            <p:cNvSpPr/>
            <p:nvPr/>
          </p:nvSpPr>
          <p:spPr bwMode="auto">
            <a:xfrm>
              <a:off x="8215321" y="1244592"/>
              <a:ext cx="157099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7" name="AutoShape 93"/>
            <p:cNvSpPr/>
            <p:nvPr/>
          </p:nvSpPr>
          <p:spPr bwMode="auto">
            <a:xfrm>
              <a:off x="8215321" y="1191906"/>
              <a:ext cx="157099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8" name="AutoShape 94"/>
            <p:cNvSpPr/>
            <p:nvPr/>
          </p:nvSpPr>
          <p:spPr bwMode="auto">
            <a:xfrm>
              <a:off x="8022780" y="1086534"/>
              <a:ext cx="349641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9" name="AutoShape 95"/>
            <p:cNvSpPr/>
            <p:nvPr/>
          </p:nvSpPr>
          <p:spPr bwMode="auto">
            <a:xfrm>
              <a:off x="8022780" y="1139220"/>
              <a:ext cx="349641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0" name="AutoShape 96"/>
            <p:cNvSpPr/>
            <p:nvPr/>
          </p:nvSpPr>
          <p:spPr bwMode="auto">
            <a:xfrm>
              <a:off x="8022779" y="893992"/>
              <a:ext cx="157099" cy="1570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722415" y="4321035"/>
            <a:ext cx="385085" cy="561343"/>
            <a:chOff x="6775564" y="4194035"/>
            <a:chExt cx="385085" cy="561343"/>
          </a:xfrm>
          <a:solidFill>
            <a:srgbClr val="2D62A7"/>
          </a:solidFill>
        </p:grpSpPr>
        <p:sp>
          <p:nvSpPr>
            <p:cNvPr id="112" name="AutoShape 97"/>
            <p:cNvSpPr/>
            <p:nvPr/>
          </p:nvSpPr>
          <p:spPr bwMode="auto">
            <a:xfrm>
              <a:off x="6775564" y="4194035"/>
              <a:ext cx="385085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3" name="AutoShape 98"/>
            <p:cNvSpPr/>
            <p:nvPr/>
          </p:nvSpPr>
          <p:spPr bwMode="auto">
            <a:xfrm>
              <a:off x="6932664" y="4246721"/>
              <a:ext cx="70886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4" name="AutoShape 99"/>
            <p:cNvSpPr/>
            <p:nvPr/>
          </p:nvSpPr>
          <p:spPr bwMode="auto">
            <a:xfrm>
              <a:off x="6950863" y="4685450"/>
              <a:ext cx="34485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15" name="AutoShape 100"/>
          <p:cNvSpPr/>
          <p:nvPr/>
        </p:nvSpPr>
        <p:spPr bwMode="auto">
          <a:xfrm>
            <a:off x="5665072" y="4321035"/>
            <a:ext cx="490456" cy="561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4537801" y="4356478"/>
            <a:ext cx="560384" cy="490456"/>
            <a:chOff x="4445896" y="4229478"/>
            <a:chExt cx="560384" cy="490456"/>
          </a:xfrm>
          <a:solidFill>
            <a:srgbClr val="2D62A7"/>
          </a:solidFill>
        </p:grpSpPr>
        <p:sp>
          <p:nvSpPr>
            <p:cNvPr id="117" name="AutoShape 101"/>
            <p:cNvSpPr/>
            <p:nvPr/>
          </p:nvSpPr>
          <p:spPr bwMode="auto">
            <a:xfrm>
              <a:off x="4445896" y="4229478"/>
              <a:ext cx="560384" cy="490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8" name="AutoShape 102"/>
            <p:cNvSpPr/>
            <p:nvPr/>
          </p:nvSpPr>
          <p:spPr bwMode="auto">
            <a:xfrm>
              <a:off x="4515824" y="4299406"/>
              <a:ext cx="427234" cy="315157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410529" y="4356478"/>
            <a:ext cx="560385" cy="490456"/>
            <a:chOff x="3324168" y="4229478"/>
            <a:chExt cx="560385" cy="490456"/>
          </a:xfrm>
          <a:solidFill>
            <a:srgbClr val="2D62A7"/>
          </a:solidFill>
        </p:grpSpPr>
        <p:sp>
          <p:nvSpPr>
            <p:cNvPr id="120" name="AutoShape 103"/>
            <p:cNvSpPr/>
            <p:nvPr/>
          </p:nvSpPr>
          <p:spPr bwMode="auto">
            <a:xfrm>
              <a:off x="3412297" y="4316649"/>
              <a:ext cx="201164" cy="1321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1" name="AutoShape 104"/>
            <p:cNvSpPr/>
            <p:nvPr/>
          </p:nvSpPr>
          <p:spPr bwMode="auto">
            <a:xfrm>
              <a:off x="3324168" y="4229478"/>
              <a:ext cx="560385" cy="490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284215" y="4426407"/>
            <a:ext cx="559427" cy="350600"/>
            <a:chOff x="2203399" y="4299407"/>
            <a:chExt cx="559427" cy="350600"/>
          </a:xfrm>
          <a:solidFill>
            <a:srgbClr val="2D62A7"/>
          </a:solidFill>
        </p:grpSpPr>
        <p:sp>
          <p:nvSpPr>
            <p:cNvPr id="123" name="AutoShape 105"/>
            <p:cNvSpPr/>
            <p:nvPr/>
          </p:nvSpPr>
          <p:spPr bwMode="auto">
            <a:xfrm>
              <a:off x="2203399" y="4299407"/>
              <a:ext cx="559427" cy="350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4" name="AutoShape 106"/>
            <p:cNvSpPr/>
            <p:nvPr/>
          </p:nvSpPr>
          <p:spPr bwMode="auto">
            <a:xfrm>
              <a:off x="2413184" y="4404778"/>
              <a:ext cx="79507" cy="78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5" name="AutoShape 107"/>
            <p:cNvSpPr/>
            <p:nvPr/>
          </p:nvSpPr>
          <p:spPr bwMode="auto">
            <a:xfrm>
              <a:off x="2360498" y="4352092"/>
              <a:ext cx="245228" cy="245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296800" y="4321035"/>
            <a:ext cx="420528" cy="561343"/>
            <a:chOff x="1152558" y="4194035"/>
            <a:chExt cx="420528" cy="561343"/>
          </a:xfrm>
          <a:solidFill>
            <a:srgbClr val="2D62A7"/>
          </a:solidFill>
        </p:grpSpPr>
        <p:sp>
          <p:nvSpPr>
            <p:cNvPr id="127" name="AutoShape 108"/>
            <p:cNvSpPr/>
            <p:nvPr/>
          </p:nvSpPr>
          <p:spPr bwMode="auto">
            <a:xfrm>
              <a:off x="1256971" y="4299406"/>
              <a:ext cx="210743" cy="2107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8" name="AutoShape 109"/>
            <p:cNvSpPr/>
            <p:nvPr/>
          </p:nvSpPr>
          <p:spPr bwMode="auto">
            <a:xfrm>
              <a:off x="1152558" y="4194035"/>
              <a:ext cx="420528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825729" y="3234751"/>
            <a:ext cx="561343" cy="525900"/>
            <a:chOff x="6687435" y="3107751"/>
            <a:chExt cx="561343" cy="525900"/>
          </a:xfrm>
          <a:solidFill>
            <a:srgbClr val="2D62A7"/>
          </a:solidFill>
        </p:grpSpPr>
        <p:sp>
          <p:nvSpPr>
            <p:cNvPr id="130" name="AutoShape 110"/>
            <p:cNvSpPr/>
            <p:nvPr/>
          </p:nvSpPr>
          <p:spPr bwMode="auto">
            <a:xfrm>
              <a:off x="6758322" y="3177680"/>
              <a:ext cx="419570" cy="2806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1" name="AutoShape 111"/>
            <p:cNvSpPr/>
            <p:nvPr/>
          </p:nvSpPr>
          <p:spPr bwMode="auto">
            <a:xfrm>
              <a:off x="6687435" y="3107751"/>
              <a:ext cx="561343" cy="52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32" name="AutoShape 112"/>
          <p:cNvSpPr/>
          <p:nvPr/>
        </p:nvSpPr>
        <p:spPr bwMode="auto">
          <a:xfrm>
            <a:off x="5642927" y="3199308"/>
            <a:ext cx="560384" cy="561343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4635424" y="3199308"/>
            <a:ext cx="385085" cy="561343"/>
            <a:chOff x="4533067" y="3072308"/>
            <a:chExt cx="385085" cy="561343"/>
          </a:xfrm>
          <a:solidFill>
            <a:srgbClr val="2D62A7"/>
          </a:solidFill>
        </p:grpSpPr>
        <p:sp>
          <p:nvSpPr>
            <p:cNvPr id="134" name="AutoShape 113"/>
            <p:cNvSpPr/>
            <p:nvPr/>
          </p:nvSpPr>
          <p:spPr bwMode="auto">
            <a:xfrm>
              <a:off x="4533067" y="3072308"/>
              <a:ext cx="385085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5" name="AutoShape 114"/>
            <p:cNvSpPr/>
            <p:nvPr/>
          </p:nvSpPr>
          <p:spPr bwMode="auto">
            <a:xfrm>
              <a:off x="4620238" y="3160437"/>
              <a:ext cx="113992" cy="1139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592478" y="3199308"/>
            <a:ext cx="420528" cy="561343"/>
            <a:chOff x="3394097" y="3072308"/>
            <a:chExt cx="420528" cy="561343"/>
          </a:xfrm>
          <a:solidFill>
            <a:srgbClr val="2D62A7"/>
          </a:solidFill>
        </p:grpSpPr>
        <p:sp>
          <p:nvSpPr>
            <p:cNvPr id="137" name="AutoShape 115"/>
            <p:cNvSpPr/>
            <p:nvPr/>
          </p:nvSpPr>
          <p:spPr bwMode="auto">
            <a:xfrm>
              <a:off x="3394097" y="3072308"/>
              <a:ext cx="420528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8" name="AutoShape 116"/>
            <p:cNvSpPr/>
            <p:nvPr/>
          </p:nvSpPr>
          <p:spPr bwMode="auto">
            <a:xfrm>
              <a:off x="3569396" y="3405665"/>
              <a:ext cx="69929" cy="1053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39" name="AutoShape 117"/>
          <p:cNvSpPr/>
          <p:nvPr/>
        </p:nvSpPr>
        <p:spPr bwMode="auto">
          <a:xfrm>
            <a:off x="2409675" y="3304679"/>
            <a:ext cx="560385" cy="420528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1226872" y="3270194"/>
            <a:ext cx="560385" cy="420528"/>
            <a:chOff x="1082629" y="3143194"/>
            <a:chExt cx="560385" cy="420528"/>
          </a:xfrm>
          <a:solidFill>
            <a:srgbClr val="2D62A7"/>
          </a:solidFill>
        </p:grpSpPr>
        <p:sp>
          <p:nvSpPr>
            <p:cNvPr id="141" name="AutoShape 118"/>
            <p:cNvSpPr/>
            <p:nvPr/>
          </p:nvSpPr>
          <p:spPr bwMode="auto">
            <a:xfrm>
              <a:off x="1082629" y="3143194"/>
              <a:ext cx="560385" cy="420528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2" name="AutoShape 119"/>
            <p:cNvSpPr/>
            <p:nvPr/>
          </p:nvSpPr>
          <p:spPr bwMode="auto">
            <a:xfrm>
              <a:off x="1432271" y="3300294"/>
              <a:ext cx="105371" cy="1053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020368" y="2131224"/>
            <a:ext cx="561343" cy="472256"/>
            <a:chOff x="6687435" y="2004224"/>
            <a:chExt cx="561343" cy="472256"/>
          </a:xfrm>
          <a:solidFill>
            <a:srgbClr val="2D62A7"/>
          </a:solidFill>
        </p:grpSpPr>
        <p:sp>
          <p:nvSpPr>
            <p:cNvPr id="144" name="AutoShape 120"/>
            <p:cNvSpPr/>
            <p:nvPr/>
          </p:nvSpPr>
          <p:spPr bwMode="auto">
            <a:xfrm>
              <a:off x="6828249" y="2126838"/>
              <a:ext cx="279713" cy="2797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5" name="AutoShape 121"/>
            <p:cNvSpPr/>
            <p:nvPr/>
          </p:nvSpPr>
          <p:spPr bwMode="auto">
            <a:xfrm>
              <a:off x="6898178" y="2196767"/>
              <a:ext cx="78550" cy="78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6" name="AutoShape 122"/>
            <p:cNvSpPr/>
            <p:nvPr/>
          </p:nvSpPr>
          <p:spPr bwMode="auto">
            <a:xfrm>
              <a:off x="6687435" y="2004224"/>
              <a:ext cx="561343" cy="4722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5854868" y="2078539"/>
            <a:ext cx="560384" cy="560384"/>
            <a:chOff x="5566666" y="1951539"/>
            <a:chExt cx="560384" cy="560384"/>
          </a:xfrm>
          <a:solidFill>
            <a:srgbClr val="2D62A7"/>
          </a:solidFill>
        </p:grpSpPr>
        <p:sp>
          <p:nvSpPr>
            <p:cNvPr id="148" name="AutoShape 123"/>
            <p:cNvSpPr/>
            <p:nvPr/>
          </p:nvSpPr>
          <p:spPr bwMode="auto">
            <a:xfrm>
              <a:off x="5566666" y="1951539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9" name="AutoShape 124"/>
            <p:cNvSpPr/>
            <p:nvPr/>
          </p:nvSpPr>
          <p:spPr bwMode="auto">
            <a:xfrm>
              <a:off x="5724722" y="2108638"/>
              <a:ext cx="245228" cy="245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0" name="AutoShape 125"/>
            <p:cNvSpPr/>
            <p:nvPr/>
          </p:nvSpPr>
          <p:spPr bwMode="auto">
            <a:xfrm>
              <a:off x="5776451" y="2161324"/>
              <a:ext cx="140815" cy="140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689368" y="2078539"/>
            <a:ext cx="560384" cy="560384"/>
            <a:chOff x="4445896" y="1951539"/>
            <a:chExt cx="560384" cy="560384"/>
          </a:xfrm>
          <a:solidFill>
            <a:srgbClr val="2D62A7"/>
          </a:solidFill>
        </p:grpSpPr>
        <p:sp>
          <p:nvSpPr>
            <p:cNvPr id="152" name="AutoShape 126"/>
            <p:cNvSpPr/>
            <p:nvPr/>
          </p:nvSpPr>
          <p:spPr bwMode="auto">
            <a:xfrm>
              <a:off x="4445896" y="1951539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3" name="AutoShape 127"/>
            <p:cNvSpPr/>
            <p:nvPr/>
          </p:nvSpPr>
          <p:spPr bwMode="auto">
            <a:xfrm>
              <a:off x="4672924" y="2038709"/>
              <a:ext cx="132193" cy="1312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3522909" y="2078539"/>
            <a:ext cx="561343" cy="560384"/>
            <a:chOff x="3324168" y="1951539"/>
            <a:chExt cx="561343" cy="560384"/>
          </a:xfrm>
          <a:solidFill>
            <a:srgbClr val="2D62A7"/>
          </a:solidFill>
        </p:grpSpPr>
        <p:sp>
          <p:nvSpPr>
            <p:cNvPr id="155" name="AutoShape 128"/>
            <p:cNvSpPr/>
            <p:nvPr/>
          </p:nvSpPr>
          <p:spPr bwMode="auto">
            <a:xfrm>
              <a:off x="3324168" y="1951539"/>
              <a:ext cx="561343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6" name="AutoShape 129"/>
            <p:cNvSpPr/>
            <p:nvPr/>
          </p:nvSpPr>
          <p:spPr bwMode="auto">
            <a:xfrm>
              <a:off x="3674768" y="2021467"/>
              <a:ext cx="139857" cy="13985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57" name="AutoShape 130"/>
          <p:cNvSpPr/>
          <p:nvPr/>
        </p:nvSpPr>
        <p:spPr bwMode="auto">
          <a:xfrm>
            <a:off x="2357408" y="2078539"/>
            <a:ext cx="560385" cy="560384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58" name="组合 157"/>
          <p:cNvGrpSpPr/>
          <p:nvPr/>
        </p:nvGrpSpPr>
        <p:grpSpPr>
          <a:xfrm>
            <a:off x="1261836" y="2078539"/>
            <a:ext cx="490456" cy="560384"/>
            <a:chOff x="1117114" y="1951539"/>
            <a:chExt cx="490456" cy="560384"/>
          </a:xfrm>
          <a:solidFill>
            <a:srgbClr val="2D62A7"/>
          </a:solidFill>
        </p:grpSpPr>
        <p:sp>
          <p:nvSpPr>
            <p:cNvPr id="159" name="AutoShape 131"/>
            <p:cNvSpPr/>
            <p:nvPr/>
          </p:nvSpPr>
          <p:spPr bwMode="auto">
            <a:xfrm>
              <a:off x="1117114" y="1951539"/>
              <a:ext cx="490456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0" name="AutoShape 132"/>
            <p:cNvSpPr/>
            <p:nvPr/>
          </p:nvSpPr>
          <p:spPr bwMode="auto">
            <a:xfrm>
              <a:off x="1222486" y="2178566"/>
              <a:ext cx="69929" cy="2634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1" name="AutoShape 133"/>
            <p:cNvSpPr/>
            <p:nvPr/>
          </p:nvSpPr>
          <p:spPr bwMode="auto">
            <a:xfrm>
              <a:off x="1327857" y="2178566"/>
              <a:ext cx="69929" cy="2634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2" name="AutoShape 134"/>
            <p:cNvSpPr/>
            <p:nvPr/>
          </p:nvSpPr>
          <p:spPr bwMode="auto">
            <a:xfrm>
              <a:off x="1432271" y="2178566"/>
              <a:ext cx="69928" cy="2634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63" name="AutoShape 135"/>
          <p:cNvSpPr/>
          <p:nvPr/>
        </p:nvSpPr>
        <p:spPr bwMode="auto">
          <a:xfrm>
            <a:off x="6918470" y="1067690"/>
            <a:ext cx="561343" cy="3860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5780151" y="980519"/>
            <a:ext cx="560384" cy="560385"/>
            <a:chOff x="5566666" y="829811"/>
            <a:chExt cx="560384" cy="560385"/>
          </a:xfrm>
          <a:solidFill>
            <a:srgbClr val="2D62A7"/>
          </a:solidFill>
        </p:grpSpPr>
        <p:sp>
          <p:nvSpPr>
            <p:cNvPr id="165" name="AutoShape 136"/>
            <p:cNvSpPr/>
            <p:nvPr/>
          </p:nvSpPr>
          <p:spPr bwMode="auto">
            <a:xfrm>
              <a:off x="5864579" y="899739"/>
              <a:ext cx="183921" cy="1839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6" name="AutoShape 137"/>
            <p:cNvSpPr/>
            <p:nvPr/>
          </p:nvSpPr>
          <p:spPr bwMode="auto">
            <a:xfrm>
              <a:off x="5566666" y="829811"/>
              <a:ext cx="560384" cy="560385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7" name="AutoShape 138"/>
            <p:cNvSpPr/>
            <p:nvPr/>
          </p:nvSpPr>
          <p:spPr bwMode="auto">
            <a:xfrm>
              <a:off x="5864579" y="829811"/>
              <a:ext cx="262471" cy="2624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68" name="AutoShape 139"/>
          <p:cNvSpPr/>
          <p:nvPr/>
        </p:nvSpPr>
        <p:spPr bwMode="auto">
          <a:xfrm>
            <a:off x="4641832" y="989140"/>
            <a:ext cx="560384" cy="543142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3503512" y="1041826"/>
            <a:ext cx="560385" cy="437770"/>
            <a:chOff x="3324168" y="899739"/>
            <a:chExt cx="560385" cy="437770"/>
          </a:xfrm>
          <a:solidFill>
            <a:srgbClr val="2D62A7"/>
          </a:solidFill>
        </p:grpSpPr>
        <p:sp>
          <p:nvSpPr>
            <p:cNvPr id="170" name="AutoShape 140"/>
            <p:cNvSpPr/>
            <p:nvPr/>
          </p:nvSpPr>
          <p:spPr bwMode="auto">
            <a:xfrm>
              <a:off x="3394097" y="969667"/>
              <a:ext cx="350600" cy="284503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1" name="AutoShape 141"/>
            <p:cNvSpPr/>
            <p:nvPr/>
          </p:nvSpPr>
          <p:spPr bwMode="auto">
            <a:xfrm>
              <a:off x="3324168" y="899739"/>
              <a:ext cx="560385" cy="43777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2" name="AutoShape 142"/>
            <p:cNvSpPr/>
            <p:nvPr/>
          </p:nvSpPr>
          <p:spPr bwMode="auto">
            <a:xfrm>
              <a:off x="3761939" y="987869"/>
              <a:ext cx="52685" cy="517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3" name="AutoShape 143"/>
            <p:cNvSpPr/>
            <p:nvPr/>
          </p:nvSpPr>
          <p:spPr bwMode="auto">
            <a:xfrm>
              <a:off x="3744696" y="1214896"/>
              <a:ext cx="69928" cy="182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4" name="AutoShape 144"/>
            <p:cNvSpPr/>
            <p:nvPr/>
          </p:nvSpPr>
          <p:spPr bwMode="auto">
            <a:xfrm>
              <a:off x="3761939" y="1162210"/>
              <a:ext cx="70886" cy="18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5" name="AutoShape 145"/>
            <p:cNvSpPr/>
            <p:nvPr/>
          </p:nvSpPr>
          <p:spPr bwMode="auto">
            <a:xfrm>
              <a:off x="3761939" y="1110483"/>
              <a:ext cx="70886" cy="17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6" name="AutoShape 146"/>
            <p:cNvSpPr/>
            <p:nvPr/>
          </p:nvSpPr>
          <p:spPr bwMode="auto">
            <a:xfrm>
              <a:off x="3464983" y="1039596"/>
              <a:ext cx="104413" cy="7376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2365192" y="1015004"/>
            <a:ext cx="560385" cy="491415"/>
            <a:chOff x="2203399" y="864296"/>
            <a:chExt cx="560385" cy="491415"/>
          </a:xfrm>
          <a:solidFill>
            <a:srgbClr val="2D62A7"/>
          </a:solidFill>
        </p:grpSpPr>
        <p:sp>
          <p:nvSpPr>
            <p:cNvPr id="178" name="AutoShape 147"/>
            <p:cNvSpPr/>
            <p:nvPr/>
          </p:nvSpPr>
          <p:spPr bwMode="auto">
            <a:xfrm>
              <a:off x="2203399" y="864296"/>
              <a:ext cx="560385" cy="491415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9" name="AutoShape 148"/>
            <p:cNvSpPr/>
            <p:nvPr/>
          </p:nvSpPr>
          <p:spPr bwMode="auto">
            <a:xfrm>
              <a:off x="2290570" y="952425"/>
              <a:ext cx="83339" cy="833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80" name="AutoShape 149"/>
          <p:cNvSpPr/>
          <p:nvPr/>
        </p:nvSpPr>
        <p:spPr bwMode="auto">
          <a:xfrm>
            <a:off x="1226872" y="1059069"/>
            <a:ext cx="560385" cy="4032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rgbClr val="2D62A7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106" name="组合 105"/>
          <p:cNvGrpSpPr/>
          <p:nvPr/>
        </p:nvGrpSpPr>
        <p:grpSpPr>
          <a:xfrm>
            <a:off x="1866313" y="1708741"/>
            <a:ext cx="2817510" cy="2860038"/>
            <a:chOff x="3575050" y="866775"/>
            <a:chExt cx="5048250" cy="5124450"/>
          </a:xfrm>
        </p:grpSpPr>
        <p:sp>
          <p:nvSpPr>
            <p:cNvPr id="107" name="AutoShape 3"/>
            <p:cNvSpPr>
              <a:spLocks noChangeAspect="1" noChangeArrowheads="1" noTextEdit="1"/>
            </p:cNvSpPr>
            <p:nvPr/>
          </p:nvSpPr>
          <p:spPr bwMode="auto">
            <a:xfrm>
              <a:off x="3575050" y="866775"/>
              <a:ext cx="5041900" cy="512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6"/>
            <p:cNvSpPr>
              <a:spLocks noChangeArrowheads="1"/>
            </p:cNvSpPr>
            <p:nvPr/>
          </p:nvSpPr>
          <p:spPr bwMode="auto">
            <a:xfrm>
              <a:off x="3581400" y="873125"/>
              <a:ext cx="5041900" cy="5041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"/>
            <p:cNvSpPr>
              <a:spLocks noEditPoints="1"/>
            </p:cNvSpPr>
            <p:nvPr/>
          </p:nvSpPr>
          <p:spPr bwMode="auto">
            <a:xfrm>
              <a:off x="5880100" y="5672138"/>
              <a:ext cx="76200" cy="76200"/>
            </a:xfrm>
            <a:custGeom>
              <a:avLst/>
              <a:gdLst>
                <a:gd name="T0" fmla="*/ 6 w 11"/>
                <a:gd name="T1" fmla="*/ 1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6 h 11"/>
                <a:gd name="T8" fmla="*/ 6 w 11"/>
                <a:gd name="T9" fmla="*/ 1 h 11"/>
                <a:gd name="T10" fmla="*/ 6 w 11"/>
                <a:gd name="T11" fmla="*/ 9 h 11"/>
                <a:gd name="T12" fmla="*/ 2 w 11"/>
                <a:gd name="T13" fmla="*/ 6 h 11"/>
                <a:gd name="T14" fmla="*/ 6 w 11"/>
                <a:gd name="T15" fmla="*/ 2 h 11"/>
                <a:gd name="T16" fmla="*/ 9 w 11"/>
                <a:gd name="T17" fmla="*/ 6 h 11"/>
                <a:gd name="T18" fmla="*/ 6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1"/>
                  </a:moveTo>
                  <a:cubicBezTo>
                    <a:pt x="3" y="0"/>
                    <a:pt x="1" y="3"/>
                    <a:pt x="1" y="5"/>
                  </a:cubicBezTo>
                  <a:cubicBezTo>
                    <a:pt x="0" y="8"/>
                    <a:pt x="3" y="11"/>
                    <a:pt x="5" y="11"/>
                  </a:cubicBezTo>
                  <a:cubicBezTo>
                    <a:pt x="8" y="11"/>
                    <a:pt x="11" y="9"/>
                    <a:pt x="11" y="6"/>
                  </a:cubicBezTo>
                  <a:cubicBezTo>
                    <a:pt x="11" y="3"/>
                    <a:pt x="9" y="1"/>
                    <a:pt x="6" y="1"/>
                  </a:cubicBezTo>
                  <a:close/>
                  <a:moveTo>
                    <a:pt x="6" y="9"/>
                  </a:moveTo>
                  <a:cubicBezTo>
                    <a:pt x="4" y="9"/>
                    <a:pt x="2" y="7"/>
                    <a:pt x="2" y="6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665788" y="5643563"/>
              <a:ext cx="76200" cy="76200"/>
            </a:xfrm>
            <a:custGeom>
              <a:avLst/>
              <a:gdLst>
                <a:gd name="T0" fmla="*/ 7 w 11"/>
                <a:gd name="T1" fmla="*/ 1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7 h 11"/>
                <a:gd name="T8" fmla="*/ 7 w 11"/>
                <a:gd name="T9" fmla="*/ 1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7" y="1"/>
                  </a:moveTo>
                  <a:cubicBezTo>
                    <a:pt x="4" y="0"/>
                    <a:pt x="1" y="2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8" y="11"/>
                    <a:pt x="11" y="9"/>
                    <a:pt x="11" y="7"/>
                  </a:cubicBezTo>
                  <a:cubicBezTo>
                    <a:pt x="11" y="4"/>
                    <a:pt x="9" y="1"/>
                    <a:pt x="7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3" y="3"/>
                    <a:pt x="5" y="2"/>
                    <a:pt x="6" y="2"/>
                  </a:cubicBezTo>
                  <a:cubicBezTo>
                    <a:pt x="8" y="3"/>
                    <a:pt x="10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9"/>
            <p:cNvSpPr>
              <a:spLocks noEditPoints="1"/>
            </p:cNvSpPr>
            <p:nvPr/>
          </p:nvSpPr>
          <p:spPr bwMode="auto">
            <a:xfrm>
              <a:off x="5449888" y="5595938"/>
              <a:ext cx="84138" cy="82550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5 h 12"/>
                <a:gd name="T4" fmla="*/ 5 w 12"/>
                <a:gd name="T5" fmla="*/ 11 h 12"/>
                <a:gd name="T6" fmla="*/ 11 w 12"/>
                <a:gd name="T7" fmla="*/ 7 h 12"/>
                <a:gd name="T8" fmla="*/ 8 w 12"/>
                <a:gd name="T9" fmla="*/ 1 h 12"/>
                <a:gd name="T10" fmla="*/ 5 w 12"/>
                <a:gd name="T11" fmla="*/ 9 h 12"/>
                <a:gd name="T12" fmla="*/ 3 w 12"/>
                <a:gd name="T13" fmla="*/ 5 h 12"/>
                <a:gd name="T14" fmla="*/ 7 w 12"/>
                <a:gd name="T15" fmla="*/ 3 h 12"/>
                <a:gd name="T16" fmla="*/ 10 w 12"/>
                <a:gd name="T17" fmla="*/ 7 h 12"/>
                <a:gd name="T18" fmla="*/ 5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5" y="0"/>
                    <a:pt x="2" y="2"/>
                    <a:pt x="1" y="5"/>
                  </a:cubicBezTo>
                  <a:cubicBezTo>
                    <a:pt x="0" y="7"/>
                    <a:pt x="2" y="10"/>
                    <a:pt x="5" y="11"/>
                  </a:cubicBezTo>
                  <a:cubicBezTo>
                    <a:pt x="8" y="12"/>
                    <a:pt x="11" y="10"/>
                    <a:pt x="11" y="7"/>
                  </a:cubicBezTo>
                  <a:cubicBezTo>
                    <a:pt x="12" y="5"/>
                    <a:pt x="10" y="2"/>
                    <a:pt x="8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9" y="9"/>
                    <a:pt x="7" y="10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"/>
            <p:cNvSpPr>
              <a:spLocks noEditPoints="1"/>
            </p:cNvSpPr>
            <p:nvPr/>
          </p:nvSpPr>
          <p:spPr bwMode="auto">
            <a:xfrm>
              <a:off x="5241925" y="5526088"/>
              <a:ext cx="82550" cy="82550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5 h 12"/>
                <a:gd name="T4" fmla="*/ 5 w 12"/>
                <a:gd name="T5" fmla="*/ 11 h 12"/>
                <a:gd name="T6" fmla="*/ 11 w 12"/>
                <a:gd name="T7" fmla="*/ 8 h 12"/>
                <a:gd name="T8" fmla="*/ 8 w 12"/>
                <a:gd name="T9" fmla="*/ 1 h 12"/>
                <a:gd name="T10" fmla="*/ 5 w 12"/>
                <a:gd name="T11" fmla="*/ 10 h 12"/>
                <a:gd name="T12" fmla="*/ 3 w 12"/>
                <a:gd name="T13" fmla="*/ 5 h 12"/>
                <a:gd name="T14" fmla="*/ 8 w 12"/>
                <a:gd name="T15" fmla="*/ 3 h 12"/>
                <a:gd name="T16" fmla="*/ 10 w 12"/>
                <a:gd name="T17" fmla="*/ 8 h 12"/>
                <a:gd name="T18" fmla="*/ 5 w 12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3" y="2"/>
                    <a:pt x="1" y="5"/>
                  </a:cubicBezTo>
                  <a:cubicBezTo>
                    <a:pt x="0" y="7"/>
                    <a:pt x="2" y="10"/>
                    <a:pt x="5" y="11"/>
                  </a:cubicBezTo>
                  <a:cubicBezTo>
                    <a:pt x="7" y="12"/>
                    <a:pt x="10" y="11"/>
                    <a:pt x="11" y="8"/>
                  </a:cubicBezTo>
                  <a:cubicBezTo>
                    <a:pt x="12" y="5"/>
                    <a:pt x="11" y="2"/>
                    <a:pt x="8" y="1"/>
                  </a:cubicBezTo>
                  <a:close/>
                  <a:moveTo>
                    <a:pt x="5" y="10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4" y="3"/>
                    <a:pt x="6" y="2"/>
                    <a:pt x="8" y="3"/>
                  </a:cubicBezTo>
                  <a:cubicBezTo>
                    <a:pt x="9" y="4"/>
                    <a:pt x="10" y="6"/>
                    <a:pt x="10" y="8"/>
                  </a:cubicBezTo>
                  <a:cubicBezTo>
                    <a:pt x="9" y="9"/>
                    <a:pt x="7" y="10"/>
                    <a:pt x="5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"/>
            <p:cNvSpPr>
              <a:spLocks noEditPoints="1"/>
            </p:cNvSpPr>
            <p:nvPr/>
          </p:nvSpPr>
          <p:spPr bwMode="auto">
            <a:xfrm>
              <a:off x="5046663" y="5441950"/>
              <a:ext cx="84138" cy="84138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4 h 12"/>
                <a:gd name="T4" fmla="*/ 3 w 12"/>
                <a:gd name="T5" fmla="*/ 11 h 12"/>
                <a:gd name="T6" fmla="*/ 10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4 w 12"/>
                <a:gd name="T13" fmla="*/ 9 h 12"/>
                <a:gd name="T14" fmla="*/ 3 w 12"/>
                <a:gd name="T15" fmla="*/ 4 h 12"/>
                <a:gd name="T16" fmla="*/ 7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1"/>
                  </a:cubicBezTo>
                  <a:cubicBezTo>
                    <a:pt x="6" y="12"/>
                    <a:pt x="9" y="11"/>
                    <a:pt x="10" y="8"/>
                  </a:cubicBezTo>
                  <a:cubicBezTo>
                    <a:pt x="12" y="6"/>
                    <a:pt x="10" y="2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2"/>
            <p:cNvSpPr>
              <a:spLocks noEditPoints="1"/>
            </p:cNvSpPr>
            <p:nvPr/>
          </p:nvSpPr>
          <p:spPr bwMode="auto">
            <a:xfrm>
              <a:off x="4852988" y="5338763"/>
              <a:ext cx="82550" cy="82550"/>
            </a:xfrm>
            <a:custGeom>
              <a:avLst/>
              <a:gdLst>
                <a:gd name="T0" fmla="*/ 9 w 12"/>
                <a:gd name="T1" fmla="*/ 1 h 12"/>
                <a:gd name="T2" fmla="*/ 2 w 12"/>
                <a:gd name="T3" fmla="*/ 3 h 12"/>
                <a:gd name="T4" fmla="*/ 3 w 12"/>
                <a:gd name="T5" fmla="*/ 10 h 12"/>
                <a:gd name="T6" fmla="*/ 11 w 12"/>
                <a:gd name="T7" fmla="*/ 9 h 12"/>
                <a:gd name="T8" fmla="*/ 9 w 12"/>
                <a:gd name="T9" fmla="*/ 1 h 12"/>
                <a:gd name="T10" fmla="*/ 9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6" y="0"/>
                    <a:pt x="3" y="1"/>
                    <a:pt x="2" y="3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" y="12"/>
                    <a:pt x="9" y="11"/>
                    <a:pt x="11" y="9"/>
                  </a:cubicBezTo>
                  <a:cubicBezTo>
                    <a:pt x="12" y="6"/>
                    <a:pt x="11" y="3"/>
                    <a:pt x="9" y="1"/>
                  </a:cubicBezTo>
                  <a:close/>
                  <a:moveTo>
                    <a:pt x="9" y="8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10" y="4"/>
                    <a:pt x="10" y="6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3"/>
            <p:cNvSpPr>
              <a:spLocks noEditPoints="1"/>
            </p:cNvSpPr>
            <p:nvPr/>
          </p:nvSpPr>
          <p:spPr bwMode="auto">
            <a:xfrm>
              <a:off x="4672013" y="5213350"/>
              <a:ext cx="84138" cy="84138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2 w 12"/>
                <a:gd name="T9" fmla="*/ 3 h 12"/>
                <a:gd name="T10" fmla="*/ 9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5"/>
                    <a:pt x="1" y="9"/>
                    <a:pt x="3" y="10"/>
                  </a:cubicBezTo>
                  <a:cubicBezTo>
                    <a:pt x="5" y="12"/>
                    <a:pt x="9" y="12"/>
                    <a:pt x="10" y="9"/>
                  </a:cubicBezTo>
                  <a:cubicBezTo>
                    <a:pt x="12" y="7"/>
                    <a:pt x="12" y="4"/>
                    <a:pt x="9" y="2"/>
                  </a:cubicBezTo>
                  <a:cubicBezTo>
                    <a:pt x="7" y="0"/>
                    <a:pt x="4" y="1"/>
                    <a:pt x="2" y="3"/>
                  </a:cubicBezTo>
                  <a:close/>
                  <a:moveTo>
                    <a:pt x="9" y="8"/>
                  </a:moveTo>
                  <a:cubicBezTo>
                    <a:pt x="8" y="10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5" y="3"/>
                    <a:pt x="7" y="2"/>
                    <a:pt x="8" y="3"/>
                  </a:cubicBezTo>
                  <a:cubicBezTo>
                    <a:pt x="10" y="5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4"/>
            <p:cNvSpPr>
              <a:spLocks noEditPoints="1"/>
            </p:cNvSpPr>
            <p:nvPr/>
          </p:nvSpPr>
          <p:spPr bwMode="auto">
            <a:xfrm>
              <a:off x="4505325" y="5081588"/>
              <a:ext cx="84138" cy="76200"/>
            </a:xfrm>
            <a:custGeom>
              <a:avLst/>
              <a:gdLst>
                <a:gd name="T0" fmla="*/ 2 w 12"/>
                <a:gd name="T1" fmla="*/ 2 h 11"/>
                <a:gd name="T2" fmla="*/ 3 w 12"/>
                <a:gd name="T3" fmla="*/ 9 h 11"/>
                <a:gd name="T4" fmla="*/ 10 w 12"/>
                <a:gd name="T5" fmla="*/ 9 h 11"/>
                <a:gd name="T6" fmla="*/ 9 w 12"/>
                <a:gd name="T7" fmla="*/ 1 h 11"/>
                <a:gd name="T8" fmla="*/ 2 w 12"/>
                <a:gd name="T9" fmla="*/ 2 h 11"/>
                <a:gd name="T10" fmla="*/ 9 w 12"/>
                <a:gd name="T11" fmla="*/ 8 h 11"/>
                <a:gd name="T12" fmla="*/ 4 w 12"/>
                <a:gd name="T13" fmla="*/ 8 h 11"/>
                <a:gd name="T14" fmla="*/ 3 w 12"/>
                <a:gd name="T15" fmla="*/ 3 h 11"/>
                <a:gd name="T16" fmla="*/ 8 w 12"/>
                <a:gd name="T17" fmla="*/ 3 h 11"/>
                <a:gd name="T18" fmla="*/ 9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2" y="2"/>
                  </a:moveTo>
                  <a:cubicBezTo>
                    <a:pt x="0" y="4"/>
                    <a:pt x="0" y="7"/>
                    <a:pt x="3" y="9"/>
                  </a:cubicBezTo>
                  <a:cubicBezTo>
                    <a:pt x="5" y="11"/>
                    <a:pt x="8" y="11"/>
                    <a:pt x="10" y="9"/>
                  </a:cubicBezTo>
                  <a:cubicBezTo>
                    <a:pt x="12" y="7"/>
                    <a:pt x="12" y="3"/>
                    <a:pt x="9" y="1"/>
                  </a:cubicBezTo>
                  <a:cubicBezTo>
                    <a:pt x="7" y="0"/>
                    <a:pt x="4" y="0"/>
                    <a:pt x="2" y="2"/>
                  </a:cubicBezTo>
                  <a:close/>
                  <a:moveTo>
                    <a:pt x="9" y="8"/>
                  </a:moveTo>
                  <a:cubicBezTo>
                    <a:pt x="7" y="9"/>
                    <a:pt x="5" y="9"/>
                    <a:pt x="4" y="8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0" y="4"/>
                    <a:pt x="10" y="6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5"/>
            <p:cNvSpPr>
              <a:spLocks noEditPoints="1"/>
            </p:cNvSpPr>
            <p:nvPr/>
          </p:nvSpPr>
          <p:spPr bwMode="auto">
            <a:xfrm>
              <a:off x="4352925" y="4921250"/>
              <a:ext cx="76200" cy="84138"/>
            </a:xfrm>
            <a:custGeom>
              <a:avLst/>
              <a:gdLst>
                <a:gd name="T0" fmla="*/ 2 w 11"/>
                <a:gd name="T1" fmla="*/ 2 h 12"/>
                <a:gd name="T2" fmla="*/ 2 w 11"/>
                <a:gd name="T3" fmla="*/ 10 h 12"/>
                <a:gd name="T4" fmla="*/ 9 w 11"/>
                <a:gd name="T5" fmla="*/ 10 h 12"/>
                <a:gd name="T6" fmla="*/ 10 w 11"/>
                <a:gd name="T7" fmla="*/ 3 h 12"/>
                <a:gd name="T8" fmla="*/ 2 w 11"/>
                <a:gd name="T9" fmla="*/ 2 h 12"/>
                <a:gd name="T10" fmla="*/ 8 w 11"/>
                <a:gd name="T11" fmla="*/ 9 h 12"/>
                <a:gd name="T12" fmla="*/ 3 w 11"/>
                <a:gd name="T13" fmla="*/ 9 h 12"/>
                <a:gd name="T14" fmla="*/ 3 w 11"/>
                <a:gd name="T15" fmla="*/ 4 h 12"/>
                <a:gd name="T16" fmla="*/ 8 w 11"/>
                <a:gd name="T17" fmla="*/ 4 h 12"/>
                <a:gd name="T18" fmla="*/ 8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2" y="2"/>
                  </a:moveTo>
                  <a:cubicBezTo>
                    <a:pt x="0" y="4"/>
                    <a:pt x="0" y="8"/>
                    <a:pt x="2" y="10"/>
                  </a:cubicBezTo>
                  <a:cubicBezTo>
                    <a:pt x="4" y="12"/>
                    <a:pt x="7" y="12"/>
                    <a:pt x="9" y="10"/>
                  </a:cubicBezTo>
                  <a:cubicBezTo>
                    <a:pt x="11" y="8"/>
                    <a:pt x="11" y="5"/>
                    <a:pt x="10" y="3"/>
                  </a:cubicBezTo>
                  <a:cubicBezTo>
                    <a:pt x="8" y="1"/>
                    <a:pt x="4" y="0"/>
                    <a:pt x="2" y="2"/>
                  </a:cubicBezTo>
                  <a:close/>
                  <a:moveTo>
                    <a:pt x="8" y="9"/>
                  </a:moveTo>
                  <a:cubicBezTo>
                    <a:pt x="7" y="10"/>
                    <a:pt x="5" y="10"/>
                    <a:pt x="3" y="9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5" y="2"/>
                    <a:pt x="7" y="3"/>
                    <a:pt x="8" y="4"/>
                  </a:cubicBezTo>
                  <a:cubicBezTo>
                    <a:pt x="10" y="5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6"/>
            <p:cNvSpPr>
              <a:spLocks noEditPoints="1"/>
            </p:cNvSpPr>
            <p:nvPr/>
          </p:nvSpPr>
          <p:spPr bwMode="auto">
            <a:xfrm>
              <a:off x="4213225" y="4754563"/>
              <a:ext cx="77788" cy="84138"/>
            </a:xfrm>
            <a:custGeom>
              <a:avLst/>
              <a:gdLst>
                <a:gd name="T0" fmla="*/ 3 w 11"/>
                <a:gd name="T1" fmla="*/ 2 h 12"/>
                <a:gd name="T2" fmla="*/ 2 w 11"/>
                <a:gd name="T3" fmla="*/ 9 h 12"/>
                <a:gd name="T4" fmla="*/ 9 w 11"/>
                <a:gd name="T5" fmla="*/ 10 h 12"/>
                <a:gd name="T6" fmla="*/ 10 w 11"/>
                <a:gd name="T7" fmla="*/ 3 h 12"/>
                <a:gd name="T8" fmla="*/ 3 w 11"/>
                <a:gd name="T9" fmla="*/ 2 h 12"/>
                <a:gd name="T10" fmla="*/ 8 w 11"/>
                <a:gd name="T11" fmla="*/ 9 h 12"/>
                <a:gd name="T12" fmla="*/ 3 w 11"/>
                <a:gd name="T13" fmla="*/ 8 h 12"/>
                <a:gd name="T14" fmla="*/ 4 w 11"/>
                <a:gd name="T15" fmla="*/ 3 h 12"/>
                <a:gd name="T16" fmla="*/ 8 w 11"/>
                <a:gd name="T17" fmla="*/ 4 h 12"/>
                <a:gd name="T18" fmla="*/ 8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3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3" y="12"/>
                    <a:pt x="7" y="12"/>
                    <a:pt x="9" y="10"/>
                  </a:cubicBezTo>
                  <a:cubicBezTo>
                    <a:pt x="11" y="9"/>
                    <a:pt x="11" y="5"/>
                    <a:pt x="10" y="3"/>
                  </a:cubicBezTo>
                  <a:cubicBezTo>
                    <a:pt x="8" y="1"/>
                    <a:pt x="5" y="0"/>
                    <a:pt x="3" y="2"/>
                  </a:cubicBezTo>
                  <a:close/>
                  <a:moveTo>
                    <a:pt x="8" y="9"/>
                  </a:moveTo>
                  <a:cubicBezTo>
                    <a:pt x="6" y="10"/>
                    <a:pt x="4" y="10"/>
                    <a:pt x="3" y="8"/>
                  </a:cubicBezTo>
                  <a:cubicBezTo>
                    <a:pt x="2" y="7"/>
                    <a:pt x="2" y="5"/>
                    <a:pt x="4" y="3"/>
                  </a:cubicBezTo>
                  <a:cubicBezTo>
                    <a:pt x="5" y="2"/>
                    <a:pt x="7" y="3"/>
                    <a:pt x="8" y="4"/>
                  </a:cubicBezTo>
                  <a:cubicBezTo>
                    <a:pt x="9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7"/>
            <p:cNvSpPr>
              <a:spLocks noEditPoints="1"/>
            </p:cNvSpPr>
            <p:nvPr/>
          </p:nvSpPr>
          <p:spPr bwMode="auto">
            <a:xfrm>
              <a:off x="4089400" y="4575175"/>
              <a:ext cx="82550" cy="82550"/>
            </a:xfrm>
            <a:custGeom>
              <a:avLst/>
              <a:gdLst>
                <a:gd name="T0" fmla="*/ 3 w 12"/>
                <a:gd name="T1" fmla="*/ 2 h 12"/>
                <a:gd name="T2" fmla="*/ 1 w 12"/>
                <a:gd name="T3" fmla="*/ 9 h 12"/>
                <a:gd name="T4" fmla="*/ 9 w 12"/>
                <a:gd name="T5" fmla="*/ 11 h 12"/>
                <a:gd name="T6" fmla="*/ 10 w 12"/>
                <a:gd name="T7" fmla="*/ 4 h 12"/>
                <a:gd name="T8" fmla="*/ 3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4 w 12"/>
                <a:gd name="T15" fmla="*/ 3 h 12"/>
                <a:gd name="T16" fmla="*/ 9 w 12"/>
                <a:gd name="T17" fmla="*/ 5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1" y="3"/>
                    <a:pt x="0" y="7"/>
                    <a:pt x="1" y="9"/>
                  </a:cubicBezTo>
                  <a:cubicBezTo>
                    <a:pt x="3" y="12"/>
                    <a:pt x="6" y="12"/>
                    <a:pt x="9" y="11"/>
                  </a:cubicBezTo>
                  <a:cubicBezTo>
                    <a:pt x="11" y="9"/>
                    <a:pt x="12" y="6"/>
                    <a:pt x="10" y="4"/>
                  </a:cubicBezTo>
                  <a:cubicBezTo>
                    <a:pt x="9" y="1"/>
                    <a:pt x="6" y="0"/>
                    <a:pt x="3" y="2"/>
                  </a:cubicBezTo>
                  <a:close/>
                  <a:moveTo>
                    <a:pt x="8" y="9"/>
                  </a:moveTo>
                  <a:cubicBezTo>
                    <a:pt x="6" y="10"/>
                    <a:pt x="4" y="10"/>
                    <a:pt x="3" y="8"/>
                  </a:cubicBezTo>
                  <a:cubicBezTo>
                    <a:pt x="2" y="7"/>
                    <a:pt x="2" y="4"/>
                    <a:pt x="4" y="3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8"/>
            <p:cNvSpPr>
              <a:spLocks noEditPoints="1"/>
            </p:cNvSpPr>
            <p:nvPr/>
          </p:nvSpPr>
          <p:spPr bwMode="auto">
            <a:xfrm>
              <a:off x="3984625" y="4387850"/>
              <a:ext cx="76200" cy="82550"/>
            </a:xfrm>
            <a:custGeom>
              <a:avLst/>
              <a:gdLst>
                <a:gd name="T0" fmla="*/ 3 w 11"/>
                <a:gd name="T1" fmla="*/ 1 h 12"/>
                <a:gd name="T2" fmla="*/ 1 w 11"/>
                <a:gd name="T3" fmla="*/ 8 h 12"/>
                <a:gd name="T4" fmla="*/ 8 w 11"/>
                <a:gd name="T5" fmla="*/ 11 h 12"/>
                <a:gd name="T6" fmla="*/ 10 w 11"/>
                <a:gd name="T7" fmla="*/ 4 h 12"/>
                <a:gd name="T8" fmla="*/ 3 w 11"/>
                <a:gd name="T9" fmla="*/ 1 h 12"/>
                <a:gd name="T10" fmla="*/ 7 w 11"/>
                <a:gd name="T11" fmla="*/ 9 h 12"/>
                <a:gd name="T12" fmla="*/ 2 w 11"/>
                <a:gd name="T13" fmla="*/ 8 h 12"/>
                <a:gd name="T14" fmla="*/ 4 w 11"/>
                <a:gd name="T15" fmla="*/ 3 h 12"/>
                <a:gd name="T16" fmla="*/ 9 w 11"/>
                <a:gd name="T17" fmla="*/ 5 h 12"/>
                <a:gd name="T18" fmla="*/ 7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3" y="1"/>
                  </a:moveTo>
                  <a:cubicBezTo>
                    <a:pt x="1" y="3"/>
                    <a:pt x="0" y="6"/>
                    <a:pt x="1" y="8"/>
                  </a:cubicBezTo>
                  <a:cubicBezTo>
                    <a:pt x="2" y="11"/>
                    <a:pt x="5" y="12"/>
                    <a:pt x="8" y="11"/>
                  </a:cubicBezTo>
                  <a:cubicBezTo>
                    <a:pt x="10" y="9"/>
                    <a:pt x="11" y="6"/>
                    <a:pt x="10" y="4"/>
                  </a:cubicBezTo>
                  <a:cubicBezTo>
                    <a:pt x="9" y="1"/>
                    <a:pt x="6" y="0"/>
                    <a:pt x="3" y="1"/>
                  </a:cubicBezTo>
                  <a:close/>
                  <a:moveTo>
                    <a:pt x="7" y="9"/>
                  </a:moveTo>
                  <a:cubicBezTo>
                    <a:pt x="5" y="10"/>
                    <a:pt x="3" y="9"/>
                    <a:pt x="2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9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9"/>
            <p:cNvSpPr>
              <a:spLocks noEditPoints="1"/>
            </p:cNvSpPr>
            <p:nvPr/>
          </p:nvSpPr>
          <p:spPr bwMode="auto">
            <a:xfrm>
              <a:off x="3894138" y="4192588"/>
              <a:ext cx="84138" cy="76200"/>
            </a:xfrm>
            <a:custGeom>
              <a:avLst/>
              <a:gdLst>
                <a:gd name="T0" fmla="*/ 4 w 12"/>
                <a:gd name="T1" fmla="*/ 0 h 11"/>
                <a:gd name="T2" fmla="*/ 1 w 12"/>
                <a:gd name="T3" fmla="*/ 7 h 11"/>
                <a:gd name="T4" fmla="*/ 8 w 12"/>
                <a:gd name="T5" fmla="*/ 10 h 11"/>
                <a:gd name="T6" fmla="*/ 11 w 12"/>
                <a:gd name="T7" fmla="*/ 4 h 11"/>
                <a:gd name="T8" fmla="*/ 4 w 12"/>
                <a:gd name="T9" fmla="*/ 0 h 11"/>
                <a:gd name="T10" fmla="*/ 7 w 12"/>
                <a:gd name="T11" fmla="*/ 9 h 11"/>
                <a:gd name="T12" fmla="*/ 3 w 12"/>
                <a:gd name="T13" fmla="*/ 7 h 11"/>
                <a:gd name="T14" fmla="*/ 5 w 12"/>
                <a:gd name="T15" fmla="*/ 2 h 11"/>
                <a:gd name="T16" fmla="*/ 9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" y="1"/>
                    <a:pt x="0" y="4"/>
                    <a:pt x="1" y="7"/>
                  </a:cubicBezTo>
                  <a:cubicBezTo>
                    <a:pt x="2" y="10"/>
                    <a:pt x="5" y="11"/>
                    <a:pt x="8" y="10"/>
                  </a:cubicBezTo>
                  <a:cubicBezTo>
                    <a:pt x="10" y="9"/>
                    <a:pt x="12" y="6"/>
                    <a:pt x="11" y="4"/>
                  </a:cubicBezTo>
                  <a:cubicBezTo>
                    <a:pt x="10" y="1"/>
                    <a:pt x="7" y="0"/>
                    <a:pt x="4" y="0"/>
                  </a:cubicBezTo>
                  <a:close/>
                  <a:moveTo>
                    <a:pt x="7" y="9"/>
                  </a:moveTo>
                  <a:cubicBezTo>
                    <a:pt x="5" y="9"/>
                    <a:pt x="3" y="8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6" y="1"/>
                    <a:pt x="8" y="2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0"/>
            <p:cNvSpPr>
              <a:spLocks noEditPoints="1"/>
            </p:cNvSpPr>
            <p:nvPr/>
          </p:nvSpPr>
          <p:spPr bwMode="auto">
            <a:xfrm>
              <a:off x="3824288" y="3984625"/>
              <a:ext cx="84138" cy="82550"/>
            </a:xfrm>
            <a:custGeom>
              <a:avLst/>
              <a:gdLst>
                <a:gd name="T0" fmla="*/ 11 w 12"/>
                <a:gd name="T1" fmla="*/ 4 h 12"/>
                <a:gd name="T2" fmla="*/ 5 w 12"/>
                <a:gd name="T3" fmla="*/ 1 h 12"/>
                <a:gd name="T4" fmla="*/ 1 w 12"/>
                <a:gd name="T5" fmla="*/ 7 h 12"/>
                <a:gd name="T6" fmla="*/ 7 w 12"/>
                <a:gd name="T7" fmla="*/ 11 h 12"/>
                <a:gd name="T8" fmla="*/ 11 w 12"/>
                <a:gd name="T9" fmla="*/ 4 h 12"/>
                <a:gd name="T10" fmla="*/ 7 w 12"/>
                <a:gd name="T11" fmla="*/ 9 h 12"/>
                <a:gd name="T12" fmla="*/ 3 w 12"/>
                <a:gd name="T13" fmla="*/ 7 h 12"/>
                <a:gd name="T14" fmla="*/ 5 w 12"/>
                <a:gd name="T15" fmla="*/ 2 h 12"/>
                <a:gd name="T16" fmla="*/ 9 w 12"/>
                <a:gd name="T17" fmla="*/ 5 h 12"/>
                <a:gd name="T18" fmla="*/ 7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0" y="2"/>
                    <a:pt x="7" y="0"/>
                    <a:pt x="5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2" y="10"/>
                    <a:pt x="5" y="12"/>
                    <a:pt x="7" y="11"/>
                  </a:cubicBezTo>
                  <a:cubicBezTo>
                    <a:pt x="10" y="10"/>
                    <a:pt x="12" y="7"/>
                    <a:pt x="11" y="4"/>
                  </a:cubicBezTo>
                  <a:close/>
                  <a:moveTo>
                    <a:pt x="7" y="9"/>
                  </a:moveTo>
                  <a:cubicBezTo>
                    <a:pt x="5" y="10"/>
                    <a:pt x="3" y="8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7" y="2"/>
                    <a:pt x="9" y="3"/>
                    <a:pt x="9" y="5"/>
                  </a:cubicBezTo>
                  <a:cubicBezTo>
                    <a:pt x="10" y="7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1"/>
            <p:cNvSpPr>
              <a:spLocks noEditPoints="1"/>
            </p:cNvSpPr>
            <p:nvPr/>
          </p:nvSpPr>
          <p:spPr bwMode="auto">
            <a:xfrm>
              <a:off x="3776663" y="3768725"/>
              <a:ext cx="76200" cy="84138"/>
            </a:xfrm>
            <a:custGeom>
              <a:avLst/>
              <a:gdLst>
                <a:gd name="T0" fmla="*/ 11 w 11"/>
                <a:gd name="T1" fmla="*/ 5 h 12"/>
                <a:gd name="T2" fmla="*/ 5 w 11"/>
                <a:gd name="T3" fmla="*/ 1 h 12"/>
                <a:gd name="T4" fmla="*/ 1 w 11"/>
                <a:gd name="T5" fmla="*/ 7 h 12"/>
                <a:gd name="T6" fmla="*/ 7 w 11"/>
                <a:gd name="T7" fmla="*/ 11 h 12"/>
                <a:gd name="T8" fmla="*/ 11 w 11"/>
                <a:gd name="T9" fmla="*/ 5 h 12"/>
                <a:gd name="T10" fmla="*/ 6 w 11"/>
                <a:gd name="T11" fmla="*/ 10 h 12"/>
                <a:gd name="T12" fmla="*/ 3 w 11"/>
                <a:gd name="T13" fmla="*/ 7 h 12"/>
                <a:gd name="T14" fmla="*/ 5 w 11"/>
                <a:gd name="T15" fmla="*/ 3 h 12"/>
                <a:gd name="T16" fmla="*/ 9 w 11"/>
                <a:gd name="T17" fmla="*/ 6 h 12"/>
                <a:gd name="T18" fmla="*/ 6 w 1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1" y="10"/>
                    <a:pt x="4" y="12"/>
                    <a:pt x="7" y="11"/>
                  </a:cubicBezTo>
                  <a:cubicBezTo>
                    <a:pt x="10" y="11"/>
                    <a:pt x="11" y="8"/>
                    <a:pt x="11" y="5"/>
                  </a:cubicBezTo>
                  <a:close/>
                  <a:moveTo>
                    <a:pt x="6" y="10"/>
                  </a:moveTo>
                  <a:cubicBezTo>
                    <a:pt x="5" y="10"/>
                    <a:pt x="3" y="9"/>
                    <a:pt x="3" y="7"/>
                  </a:cubicBezTo>
                  <a:cubicBezTo>
                    <a:pt x="2" y="5"/>
                    <a:pt x="4" y="3"/>
                    <a:pt x="5" y="3"/>
                  </a:cubicBezTo>
                  <a:cubicBezTo>
                    <a:pt x="7" y="2"/>
                    <a:pt x="9" y="4"/>
                    <a:pt x="9" y="6"/>
                  </a:cubicBezTo>
                  <a:cubicBezTo>
                    <a:pt x="10" y="7"/>
                    <a:pt x="8" y="9"/>
                    <a:pt x="6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2"/>
            <p:cNvSpPr>
              <a:spLocks noEditPoints="1"/>
            </p:cNvSpPr>
            <p:nvPr/>
          </p:nvSpPr>
          <p:spPr bwMode="auto">
            <a:xfrm>
              <a:off x="3748088" y="3560763"/>
              <a:ext cx="76200" cy="76200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0 h 11"/>
                <a:gd name="T4" fmla="*/ 1 w 11"/>
                <a:gd name="T5" fmla="*/ 5 h 11"/>
                <a:gd name="T6" fmla="*/ 6 w 11"/>
                <a:gd name="T7" fmla="*/ 10 h 11"/>
                <a:gd name="T8" fmla="*/ 11 w 11"/>
                <a:gd name="T9" fmla="*/ 5 h 11"/>
                <a:gd name="T10" fmla="*/ 2 w 11"/>
                <a:gd name="T11" fmla="*/ 5 h 11"/>
                <a:gd name="T12" fmla="*/ 6 w 11"/>
                <a:gd name="T13" fmla="*/ 2 h 11"/>
                <a:gd name="T14" fmla="*/ 9 w 11"/>
                <a:gd name="T15" fmla="*/ 5 h 11"/>
                <a:gd name="T16" fmla="*/ 6 w 11"/>
                <a:gd name="T17" fmla="*/ 9 h 11"/>
                <a:gd name="T18" fmla="*/ 2 w 11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1" y="2"/>
                    <a:pt x="8" y="0"/>
                    <a:pt x="5" y="0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3" y="11"/>
                    <a:pt x="6" y="10"/>
                  </a:cubicBezTo>
                  <a:cubicBezTo>
                    <a:pt x="9" y="10"/>
                    <a:pt x="11" y="7"/>
                    <a:pt x="11" y="5"/>
                  </a:cubicBezTo>
                  <a:close/>
                  <a:moveTo>
                    <a:pt x="2" y="5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9" y="7"/>
                    <a:pt x="8" y="8"/>
                    <a:pt x="6" y="9"/>
                  </a:cubicBezTo>
                  <a:cubicBezTo>
                    <a:pt x="4" y="9"/>
                    <a:pt x="2" y="7"/>
                    <a:pt x="2" y="5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3"/>
            <p:cNvSpPr>
              <a:spLocks noEditPoints="1"/>
            </p:cNvSpPr>
            <p:nvPr/>
          </p:nvSpPr>
          <p:spPr bwMode="auto">
            <a:xfrm>
              <a:off x="3741738" y="3338513"/>
              <a:ext cx="76200" cy="76200"/>
            </a:xfrm>
            <a:custGeom>
              <a:avLst/>
              <a:gdLst>
                <a:gd name="T0" fmla="*/ 5 w 11"/>
                <a:gd name="T1" fmla="*/ 11 h 11"/>
                <a:gd name="T2" fmla="*/ 11 w 11"/>
                <a:gd name="T3" fmla="*/ 6 h 11"/>
                <a:gd name="T4" fmla="*/ 6 w 11"/>
                <a:gd name="T5" fmla="*/ 0 h 11"/>
                <a:gd name="T6" fmla="*/ 0 w 11"/>
                <a:gd name="T7" fmla="*/ 6 h 11"/>
                <a:gd name="T8" fmla="*/ 5 w 11"/>
                <a:gd name="T9" fmla="*/ 11 h 11"/>
                <a:gd name="T10" fmla="*/ 6 w 11"/>
                <a:gd name="T11" fmla="*/ 2 h 11"/>
                <a:gd name="T12" fmla="*/ 9 w 11"/>
                <a:gd name="T13" fmla="*/ 6 h 11"/>
                <a:gd name="T14" fmla="*/ 5 w 11"/>
                <a:gd name="T15" fmla="*/ 9 h 11"/>
                <a:gd name="T16" fmla="*/ 2 w 11"/>
                <a:gd name="T17" fmla="*/ 6 h 11"/>
                <a:gd name="T18" fmla="*/ 6 w 11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8" y="11"/>
                    <a:pt x="10" y="9"/>
                    <a:pt x="11" y="6"/>
                  </a:cubicBezTo>
                  <a:cubicBezTo>
                    <a:pt x="11" y="3"/>
                    <a:pt x="9" y="1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5" y="11"/>
                  </a:cubicBezTo>
                  <a:close/>
                  <a:moveTo>
                    <a:pt x="6" y="2"/>
                  </a:moveTo>
                  <a:cubicBezTo>
                    <a:pt x="7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4"/>
            <p:cNvSpPr>
              <a:spLocks noEditPoints="1"/>
            </p:cNvSpPr>
            <p:nvPr/>
          </p:nvSpPr>
          <p:spPr bwMode="auto">
            <a:xfrm>
              <a:off x="3756025" y="3124200"/>
              <a:ext cx="76200" cy="76200"/>
            </a:xfrm>
            <a:custGeom>
              <a:avLst/>
              <a:gdLst>
                <a:gd name="T0" fmla="*/ 5 w 11"/>
                <a:gd name="T1" fmla="*/ 11 h 11"/>
                <a:gd name="T2" fmla="*/ 10 w 11"/>
                <a:gd name="T3" fmla="*/ 6 h 11"/>
                <a:gd name="T4" fmla="*/ 6 w 11"/>
                <a:gd name="T5" fmla="*/ 0 h 11"/>
                <a:gd name="T6" fmla="*/ 0 w 11"/>
                <a:gd name="T7" fmla="*/ 5 h 11"/>
                <a:gd name="T8" fmla="*/ 5 w 11"/>
                <a:gd name="T9" fmla="*/ 11 h 11"/>
                <a:gd name="T10" fmla="*/ 5 w 11"/>
                <a:gd name="T11" fmla="*/ 2 h 11"/>
                <a:gd name="T12" fmla="*/ 8 w 11"/>
                <a:gd name="T13" fmla="*/ 6 h 11"/>
                <a:gd name="T14" fmla="*/ 5 w 11"/>
                <a:gd name="T15" fmla="*/ 9 h 11"/>
                <a:gd name="T16" fmla="*/ 2 w 11"/>
                <a:gd name="T17" fmla="*/ 5 h 11"/>
                <a:gd name="T18" fmla="*/ 5 w 11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8" y="11"/>
                    <a:pt x="10" y="9"/>
                    <a:pt x="10" y="6"/>
                  </a:cubicBezTo>
                  <a:cubicBezTo>
                    <a:pt x="11" y="3"/>
                    <a:pt x="9" y="1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5" y="11"/>
                  </a:cubicBezTo>
                  <a:close/>
                  <a:moveTo>
                    <a:pt x="5" y="2"/>
                  </a:moveTo>
                  <a:cubicBezTo>
                    <a:pt x="7" y="2"/>
                    <a:pt x="9" y="4"/>
                    <a:pt x="8" y="6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3" y="9"/>
                    <a:pt x="1" y="7"/>
                    <a:pt x="2" y="5"/>
                  </a:cubicBezTo>
                  <a:cubicBezTo>
                    <a:pt x="2" y="3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5"/>
            <p:cNvSpPr>
              <a:spLocks noEditPoints="1"/>
            </p:cNvSpPr>
            <p:nvPr/>
          </p:nvSpPr>
          <p:spPr bwMode="auto">
            <a:xfrm>
              <a:off x="3783013" y="2908300"/>
              <a:ext cx="76200" cy="76200"/>
            </a:xfrm>
            <a:custGeom>
              <a:avLst/>
              <a:gdLst>
                <a:gd name="T0" fmla="*/ 5 w 11"/>
                <a:gd name="T1" fmla="*/ 11 h 11"/>
                <a:gd name="T2" fmla="*/ 11 w 11"/>
                <a:gd name="T3" fmla="*/ 6 h 11"/>
                <a:gd name="T4" fmla="*/ 7 w 11"/>
                <a:gd name="T5" fmla="*/ 0 h 11"/>
                <a:gd name="T6" fmla="*/ 1 w 11"/>
                <a:gd name="T7" fmla="*/ 4 h 11"/>
                <a:gd name="T8" fmla="*/ 5 w 11"/>
                <a:gd name="T9" fmla="*/ 11 h 11"/>
                <a:gd name="T10" fmla="*/ 6 w 11"/>
                <a:gd name="T11" fmla="*/ 2 h 11"/>
                <a:gd name="T12" fmla="*/ 9 w 11"/>
                <a:gd name="T13" fmla="*/ 6 h 11"/>
                <a:gd name="T14" fmla="*/ 5 w 11"/>
                <a:gd name="T15" fmla="*/ 9 h 11"/>
                <a:gd name="T16" fmla="*/ 2 w 11"/>
                <a:gd name="T17" fmla="*/ 5 h 11"/>
                <a:gd name="T18" fmla="*/ 6 w 11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8" y="11"/>
                    <a:pt x="10" y="9"/>
                    <a:pt x="11" y="6"/>
                  </a:cubicBezTo>
                  <a:cubicBezTo>
                    <a:pt x="11" y="4"/>
                    <a:pt x="10" y="1"/>
                    <a:pt x="7" y="0"/>
                  </a:cubicBezTo>
                  <a:cubicBezTo>
                    <a:pt x="4" y="0"/>
                    <a:pt x="1" y="1"/>
                    <a:pt x="1" y="4"/>
                  </a:cubicBezTo>
                  <a:cubicBezTo>
                    <a:pt x="0" y="7"/>
                    <a:pt x="2" y="10"/>
                    <a:pt x="5" y="11"/>
                  </a:cubicBezTo>
                  <a:close/>
                  <a:moveTo>
                    <a:pt x="6" y="2"/>
                  </a:move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3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6"/>
            <p:cNvSpPr>
              <a:spLocks noEditPoints="1"/>
            </p:cNvSpPr>
            <p:nvPr/>
          </p:nvSpPr>
          <p:spPr bwMode="auto">
            <a:xfrm>
              <a:off x="3838575" y="2692400"/>
              <a:ext cx="76200" cy="84138"/>
            </a:xfrm>
            <a:custGeom>
              <a:avLst/>
              <a:gdLst>
                <a:gd name="T0" fmla="*/ 4 w 11"/>
                <a:gd name="T1" fmla="*/ 11 h 12"/>
                <a:gd name="T2" fmla="*/ 10 w 11"/>
                <a:gd name="T3" fmla="*/ 7 h 12"/>
                <a:gd name="T4" fmla="*/ 7 w 11"/>
                <a:gd name="T5" fmla="*/ 1 h 12"/>
                <a:gd name="T6" fmla="*/ 0 w 11"/>
                <a:gd name="T7" fmla="*/ 4 h 12"/>
                <a:gd name="T8" fmla="*/ 4 w 11"/>
                <a:gd name="T9" fmla="*/ 11 h 12"/>
                <a:gd name="T10" fmla="*/ 6 w 11"/>
                <a:gd name="T11" fmla="*/ 3 h 12"/>
                <a:gd name="T12" fmla="*/ 9 w 11"/>
                <a:gd name="T13" fmla="*/ 7 h 12"/>
                <a:gd name="T14" fmla="*/ 4 w 11"/>
                <a:gd name="T15" fmla="*/ 9 h 12"/>
                <a:gd name="T16" fmla="*/ 2 w 11"/>
                <a:gd name="T17" fmla="*/ 5 h 12"/>
                <a:gd name="T18" fmla="*/ 6 w 11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4" y="11"/>
                  </a:moveTo>
                  <a:cubicBezTo>
                    <a:pt x="7" y="12"/>
                    <a:pt x="10" y="10"/>
                    <a:pt x="10" y="7"/>
                  </a:cubicBezTo>
                  <a:cubicBezTo>
                    <a:pt x="11" y="5"/>
                    <a:pt x="9" y="2"/>
                    <a:pt x="7" y="1"/>
                  </a:cubicBezTo>
                  <a:cubicBezTo>
                    <a:pt x="4" y="0"/>
                    <a:pt x="1" y="2"/>
                    <a:pt x="0" y="4"/>
                  </a:cubicBezTo>
                  <a:cubicBezTo>
                    <a:pt x="0" y="7"/>
                    <a:pt x="1" y="10"/>
                    <a:pt x="4" y="11"/>
                  </a:cubicBezTo>
                  <a:close/>
                  <a:moveTo>
                    <a:pt x="6" y="3"/>
                  </a:moveTo>
                  <a:cubicBezTo>
                    <a:pt x="8" y="3"/>
                    <a:pt x="9" y="5"/>
                    <a:pt x="9" y="7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3"/>
                    <a:pt x="4" y="2"/>
                    <a:pt x="6" y="3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7"/>
            <p:cNvSpPr>
              <a:spLocks noEditPoints="1"/>
            </p:cNvSpPr>
            <p:nvPr/>
          </p:nvSpPr>
          <p:spPr bwMode="auto">
            <a:xfrm>
              <a:off x="3908425" y="2484438"/>
              <a:ext cx="76200" cy="84138"/>
            </a:xfrm>
            <a:custGeom>
              <a:avLst/>
              <a:gdLst>
                <a:gd name="T0" fmla="*/ 8 w 11"/>
                <a:gd name="T1" fmla="*/ 1 h 12"/>
                <a:gd name="T2" fmla="*/ 1 w 11"/>
                <a:gd name="T3" fmla="*/ 4 h 12"/>
                <a:gd name="T4" fmla="*/ 4 w 11"/>
                <a:gd name="T5" fmla="*/ 11 h 12"/>
                <a:gd name="T6" fmla="*/ 11 w 11"/>
                <a:gd name="T7" fmla="*/ 8 h 12"/>
                <a:gd name="T8" fmla="*/ 8 w 11"/>
                <a:gd name="T9" fmla="*/ 1 h 12"/>
                <a:gd name="T10" fmla="*/ 5 w 11"/>
                <a:gd name="T11" fmla="*/ 10 h 12"/>
                <a:gd name="T12" fmla="*/ 3 w 11"/>
                <a:gd name="T13" fmla="*/ 5 h 12"/>
                <a:gd name="T14" fmla="*/ 7 w 11"/>
                <a:gd name="T15" fmla="*/ 3 h 12"/>
                <a:gd name="T16" fmla="*/ 9 w 11"/>
                <a:gd name="T17" fmla="*/ 8 h 12"/>
                <a:gd name="T18" fmla="*/ 5 w 1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8" y="1"/>
                  </a:moveTo>
                  <a:cubicBezTo>
                    <a:pt x="5" y="0"/>
                    <a:pt x="2" y="2"/>
                    <a:pt x="1" y="4"/>
                  </a:cubicBezTo>
                  <a:cubicBezTo>
                    <a:pt x="0" y="7"/>
                    <a:pt x="1" y="10"/>
                    <a:pt x="4" y="11"/>
                  </a:cubicBezTo>
                  <a:cubicBezTo>
                    <a:pt x="7" y="12"/>
                    <a:pt x="10" y="11"/>
                    <a:pt x="11" y="8"/>
                  </a:cubicBezTo>
                  <a:cubicBezTo>
                    <a:pt x="11" y="6"/>
                    <a:pt x="10" y="3"/>
                    <a:pt x="8" y="1"/>
                  </a:cubicBezTo>
                  <a:close/>
                  <a:moveTo>
                    <a:pt x="5" y="10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4"/>
                    <a:pt x="10" y="6"/>
                    <a:pt x="9" y="8"/>
                  </a:cubicBezTo>
                  <a:cubicBezTo>
                    <a:pt x="8" y="9"/>
                    <a:pt x="6" y="10"/>
                    <a:pt x="5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8"/>
            <p:cNvSpPr>
              <a:spLocks noEditPoints="1"/>
            </p:cNvSpPr>
            <p:nvPr/>
          </p:nvSpPr>
          <p:spPr bwMode="auto">
            <a:xfrm>
              <a:off x="3998913" y="2290763"/>
              <a:ext cx="82550" cy="82550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3 h 12"/>
                <a:gd name="T4" fmla="*/ 4 w 12"/>
                <a:gd name="T5" fmla="*/ 11 h 12"/>
                <a:gd name="T6" fmla="*/ 10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4 w 12"/>
                <a:gd name="T13" fmla="*/ 9 h 12"/>
                <a:gd name="T14" fmla="*/ 3 w 12"/>
                <a:gd name="T15" fmla="*/ 4 h 12"/>
                <a:gd name="T16" fmla="*/ 7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1" y="9"/>
                    <a:pt x="4" y="11"/>
                  </a:cubicBezTo>
                  <a:cubicBezTo>
                    <a:pt x="6" y="12"/>
                    <a:pt x="9" y="11"/>
                    <a:pt x="10" y="8"/>
                  </a:cubicBezTo>
                  <a:cubicBezTo>
                    <a:pt x="12" y="6"/>
                    <a:pt x="11" y="3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3"/>
                    <a:pt x="6" y="2"/>
                    <a:pt x="7" y="3"/>
                  </a:cubicBezTo>
                  <a:cubicBezTo>
                    <a:pt x="9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9"/>
            <p:cNvSpPr>
              <a:spLocks noEditPoints="1"/>
            </p:cNvSpPr>
            <p:nvPr/>
          </p:nvSpPr>
          <p:spPr bwMode="auto">
            <a:xfrm>
              <a:off x="4110038" y="2103438"/>
              <a:ext cx="76200" cy="82550"/>
            </a:xfrm>
            <a:custGeom>
              <a:avLst/>
              <a:gdLst>
                <a:gd name="T0" fmla="*/ 1 w 11"/>
                <a:gd name="T1" fmla="*/ 3 h 12"/>
                <a:gd name="T2" fmla="*/ 3 w 11"/>
                <a:gd name="T3" fmla="*/ 10 h 12"/>
                <a:gd name="T4" fmla="*/ 10 w 11"/>
                <a:gd name="T5" fmla="*/ 9 h 12"/>
                <a:gd name="T6" fmla="*/ 8 w 11"/>
                <a:gd name="T7" fmla="*/ 1 h 12"/>
                <a:gd name="T8" fmla="*/ 1 w 11"/>
                <a:gd name="T9" fmla="*/ 3 h 12"/>
                <a:gd name="T10" fmla="*/ 8 w 11"/>
                <a:gd name="T11" fmla="*/ 8 h 12"/>
                <a:gd name="T12" fmla="*/ 4 w 11"/>
                <a:gd name="T13" fmla="*/ 9 h 12"/>
                <a:gd name="T14" fmla="*/ 3 w 11"/>
                <a:gd name="T15" fmla="*/ 4 h 12"/>
                <a:gd name="T16" fmla="*/ 7 w 11"/>
                <a:gd name="T17" fmla="*/ 3 h 12"/>
                <a:gd name="T18" fmla="*/ 8 w 11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1" y="3"/>
                  </a:moveTo>
                  <a:cubicBezTo>
                    <a:pt x="0" y="5"/>
                    <a:pt x="0" y="9"/>
                    <a:pt x="3" y="10"/>
                  </a:cubicBezTo>
                  <a:cubicBezTo>
                    <a:pt x="5" y="12"/>
                    <a:pt x="8" y="11"/>
                    <a:pt x="10" y="9"/>
                  </a:cubicBezTo>
                  <a:cubicBezTo>
                    <a:pt x="11" y="6"/>
                    <a:pt x="11" y="3"/>
                    <a:pt x="8" y="1"/>
                  </a:cubicBezTo>
                  <a:cubicBezTo>
                    <a:pt x="6" y="0"/>
                    <a:pt x="3" y="0"/>
                    <a:pt x="1" y="3"/>
                  </a:cubicBezTo>
                  <a:close/>
                  <a:moveTo>
                    <a:pt x="8" y="8"/>
                  </a:moveTo>
                  <a:cubicBezTo>
                    <a:pt x="7" y="9"/>
                    <a:pt x="5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4" y="2"/>
                    <a:pt x="6" y="2"/>
                    <a:pt x="7" y="3"/>
                  </a:cubicBezTo>
                  <a:cubicBezTo>
                    <a:pt x="9" y="4"/>
                    <a:pt x="9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30"/>
            <p:cNvSpPr>
              <a:spLocks noEditPoints="1"/>
            </p:cNvSpPr>
            <p:nvPr/>
          </p:nvSpPr>
          <p:spPr bwMode="auto">
            <a:xfrm>
              <a:off x="4235450" y="1922463"/>
              <a:ext cx="82550" cy="82550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2 w 12"/>
                <a:gd name="T9" fmla="*/ 3 h 12"/>
                <a:gd name="T10" fmla="*/ 8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8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5"/>
                    <a:pt x="0" y="9"/>
                    <a:pt x="3" y="10"/>
                  </a:cubicBezTo>
                  <a:cubicBezTo>
                    <a:pt x="5" y="12"/>
                    <a:pt x="8" y="12"/>
                    <a:pt x="10" y="9"/>
                  </a:cubicBezTo>
                  <a:cubicBezTo>
                    <a:pt x="12" y="7"/>
                    <a:pt x="11" y="4"/>
                    <a:pt x="9" y="2"/>
                  </a:cubicBezTo>
                  <a:cubicBezTo>
                    <a:pt x="7" y="0"/>
                    <a:pt x="3" y="1"/>
                    <a:pt x="2" y="3"/>
                  </a:cubicBezTo>
                  <a:close/>
                  <a:moveTo>
                    <a:pt x="8" y="8"/>
                  </a:moveTo>
                  <a:cubicBezTo>
                    <a:pt x="7" y="10"/>
                    <a:pt x="5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4" y="3"/>
                    <a:pt x="6" y="2"/>
                    <a:pt x="8" y="3"/>
                  </a:cubicBezTo>
                  <a:cubicBezTo>
                    <a:pt x="9" y="5"/>
                    <a:pt x="10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1"/>
            <p:cNvSpPr>
              <a:spLocks noEditPoints="1"/>
            </p:cNvSpPr>
            <p:nvPr/>
          </p:nvSpPr>
          <p:spPr bwMode="auto">
            <a:xfrm>
              <a:off x="4379913" y="1762125"/>
              <a:ext cx="77788" cy="76200"/>
            </a:xfrm>
            <a:custGeom>
              <a:avLst/>
              <a:gdLst>
                <a:gd name="T0" fmla="*/ 1 w 11"/>
                <a:gd name="T1" fmla="*/ 2 h 11"/>
                <a:gd name="T2" fmla="*/ 2 w 11"/>
                <a:gd name="T3" fmla="*/ 9 h 11"/>
                <a:gd name="T4" fmla="*/ 9 w 11"/>
                <a:gd name="T5" fmla="*/ 9 h 11"/>
                <a:gd name="T6" fmla="*/ 9 w 11"/>
                <a:gd name="T7" fmla="*/ 2 h 11"/>
                <a:gd name="T8" fmla="*/ 1 w 11"/>
                <a:gd name="T9" fmla="*/ 2 h 11"/>
                <a:gd name="T10" fmla="*/ 8 w 11"/>
                <a:gd name="T11" fmla="*/ 8 h 11"/>
                <a:gd name="T12" fmla="*/ 3 w 11"/>
                <a:gd name="T13" fmla="*/ 8 h 11"/>
                <a:gd name="T14" fmla="*/ 3 w 11"/>
                <a:gd name="T15" fmla="*/ 3 h 11"/>
                <a:gd name="T16" fmla="*/ 8 w 11"/>
                <a:gd name="T17" fmla="*/ 3 h 11"/>
                <a:gd name="T18" fmla="*/ 8 w 11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7" y="11"/>
                    <a:pt x="9" y="9"/>
                  </a:cubicBezTo>
                  <a:cubicBezTo>
                    <a:pt x="11" y="7"/>
                    <a:pt x="11" y="4"/>
                    <a:pt x="9" y="2"/>
                  </a:cubicBezTo>
                  <a:cubicBezTo>
                    <a:pt x="7" y="0"/>
                    <a:pt x="3" y="0"/>
                    <a:pt x="1" y="2"/>
                  </a:cubicBezTo>
                  <a:close/>
                  <a:moveTo>
                    <a:pt x="8" y="8"/>
                  </a:moveTo>
                  <a:cubicBezTo>
                    <a:pt x="6" y="9"/>
                    <a:pt x="4" y="9"/>
                    <a:pt x="3" y="8"/>
                  </a:cubicBezTo>
                  <a:cubicBezTo>
                    <a:pt x="2" y="7"/>
                    <a:pt x="1" y="5"/>
                    <a:pt x="3" y="3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9" y="4"/>
                    <a:pt x="9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32"/>
            <p:cNvSpPr>
              <a:spLocks noEditPoints="1"/>
            </p:cNvSpPr>
            <p:nvPr/>
          </p:nvSpPr>
          <p:spPr bwMode="auto">
            <a:xfrm>
              <a:off x="4533900" y="1609725"/>
              <a:ext cx="82550" cy="84138"/>
            </a:xfrm>
            <a:custGeom>
              <a:avLst/>
              <a:gdLst>
                <a:gd name="T0" fmla="*/ 2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0 w 12"/>
                <a:gd name="T7" fmla="*/ 2 h 12"/>
                <a:gd name="T8" fmla="*/ 2 w 12"/>
                <a:gd name="T9" fmla="*/ 2 h 12"/>
                <a:gd name="T10" fmla="*/ 8 w 12"/>
                <a:gd name="T11" fmla="*/ 8 h 12"/>
                <a:gd name="T12" fmla="*/ 3 w 12"/>
                <a:gd name="T13" fmla="*/ 8 h 12"/>
                <a:gd name="T14" fmla="*/ 4 w 12"/>
                <a:gd name="T15" fmla="*/ 3 h 12"/>
                <a:gd name="T16" fmla="*/ 8 w 12"/>
                <a:gd name="T17" fmla="*/ 3 h 12"/>
                <a:gd name="T18" fmla="*/ 8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1" y="8"/>
                    <a:pt x="12" y="4"/>
                    <a:pt x="10" y="2"/>
                  </a:cubicBezTo>
                  <a:cubicBezTo>
                    <a:pt x="8" y="0"/>
                    <a:pt x="5" y="0"/>
                    <a:pt x="2" y="2"/>
                  </a:cubicBezTo>
                  <a:close/>
                  <a:moveTo>
                    <a:pt x="8" y="8"/>
                  </a:moveTo>
                  <a:cubicBezTo>
                    <a:pt x="7" y="10"/>
                    <a:pt x="5" y="10"/>
                    <a:pt x="3" y="8"/>
                  </a:cubicBezTo>
                  <a:cubicBezTo>
                    <a:pt x="2" y="7"/>
                    <a:pt x="2" y="5"/>
                    <a:pt x="4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0" y="5"/>
                    <a:pt x="10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3"/>
            <p:cNvSpPr>
              <a:spLocks noEditPoints="1"/>
            </p:cNvSpPr>
            <p:nvPr/>
          </p:nvSpPr>
          <p:spPr bwMode="auto">
            <a:xfrm>
              <a:off x="4700588" y="1471613"/>
              <a:ext cx="82550" cy="82550"/>
            </a:xfrm>
            <a:custGeom>
              <a:avLst/>
              <a:gdLst>
                <a:gd name="T0" fmla="*/ 3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1 w 12"/>
                <a:gd name="T7" fmla="*/ 3 h 12"/>
                <a:gd name="T8" fmla="*/ 3 w 12"/>
                <a:gd name="T9" fmla="*/ 2 h 12"/>
                <a:gd name="T10" fmla="*/ 8 w 12"/>
                <a:gd name="T11" fmla="*/ 9 h 12"/>
                <a:gd name="T12" fmla="*/ 4 w 12"/>
                <a:gd name="T13" fmla="*/ 8 h 12"/>
                <a:gd name="T14" fmla="*/ 4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1" y="4"/>
                    <a:pt x="0" y="7"/>
                    <a:pt x="2" y="9"/>
                  </a:cubicBezTo>
                  <a:cubicBezTo>
                    <a:pt x="4" y="12"/>
                    <a:pt x="7" y="12"/>
                    <a:pt x="9" y="10"/>
                  </a:cubicBezTo>
                  <a:cubicBezTo>
                    <a:pt x="12" y="9"/>
                    <a:pt x="12" y="5"/>
                    <a:pt x="11" y="3"/>
                  </a:cubicBezTo>
                  <a:cubicBezTo>
                    <a:pt x="9" y="1"/>
                    <a:pt x="6" y="0"/>
                    <a:pt x="3" y="2"/>
                  </a:cubicBezTo>
                  <a:close/>
                  <a:moveTo>
                    <a:pt x="8" y="9"/>
                  </a:moveTo>
                  <a:cubicBezTo>
                    <a:pt x="7" y="10"/>
                    <a:pt x="5" y="10"/>
                    <a:pt x="4" y="8"/>
                  </a:cubicBezTo>
                  <a:cubicBezTo>
                    <a:pt x="2" y="7"/>
                    <a:pt x="3" y="5"/>
                    <a:pt x="4" y="3"/>
                  </a:cubicBezTo>
                  <a:cubicBezTo>
                    <a:pt x="6" y="2"/>
                    <a:pt x="8" y="3"/>
                    <a:pt x="9" y="4"/>
                  </a:cubicBezTo>
                  <a:cubicBezTo>
                    <a:pt x="10" y="6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34"/>
            <p:cNvSpPr>
              <a:spLocks noEditPoints="1"/>
            </p:cNvSpPr>
            <p:nvPr/>
          </p:nvSpPr>
          <p:spPr bwMode="auto">
            <a:xfrm>
              <a:off x="4887913" y="1352550"/>
              <a:ext cx="76200" cy="84138"/>
            </a:xfrm>
            <a:custGeom>
              <a:avLst/>
              <a:gdLst>
                <a:gd name="T0" fmla="*/ 3 w 11"/>
                <a:gd name="T1" fmla="*/ 2 h 12"/>
                <a:gd name="T2" fmla="*/ 1 w 11"/>
                <a:gd name="T3" fmla="*/ 9 h 12"/>
                <a:gd name="T4" fmla="*/ 8 w 11"/>
                <a:gd name="T5" fmla="*/ 11 h 12"/>
                <a:gd name="T6" fmla="*/ 10 w 11"/>
                <a:gd name="T7" fmla="*/ 3 h 12"/>
                <a:gd name="T8" fmla="*/ 3 w 11"/>
                <a:gd name="T9" fmla="*/ 2 h 12"/>
                <a:gd name="T10" fmla="*/ 7 w 11"/>
                <a:gd name="T11" fmla="*/ 9 h 12"/>
                <a:gd name="T12" fmla="*/ 3 w 11"/>
                <a:gd name="T13" fmla="*/ 8 h 12"/>
                <a:gd name="T14" fmla="*/ 4 w 11"/>
                <a:gd name="T15" fmla="*/ 3 h 12"/>
                <a:gd name="T16" fmla="*/ 9 w 11"/>
                <a:gd name="T17" fmla="*/ 4 h 12"/>
                <a:gd name="T18" fmla="*/ 7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3" y="2"/>
                  </a:moveTo>
                  <a:cubicBezTo>
                    <a:pt x="0" y="3"/>
                    <a:pt x="0" y="6"/>
                    <a:pt x="1" y="9"/>
                  </a:cubicBezTo>
                  <a:cubicBezTo>
                    <a:pt x="3" y="11"/>
                    <a:pt x="6" y="12"/>
                    <a:pt x="8" y="11"/>
                  </a:cubicBezTo>
                  <a:cubicBezTo>
                    <a:pt x="11" y="9"/>
                    <a:pt x="11" y="6"/>
                    <a:pt x="10" y="3"/>
                  </a:cubicBezTo>
                  <a:cubicBezTo>
                    <a:pt x="9" y="1"/>
                    <a:pt x="5" y="0"/>
                    <a:pt x="3" y="2"/>
                  </a:cubicBezTo>
                  <a:close/>
                  <a:moveTo>
                    <a:pt x="7" y="9"/>
                  </a:moveTo>
                  <a:cubicBezTo>
                    <a:pt x="6" y="10"/>
                    <a:pt x="4" y="10"/>
                    <a:pt x="3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6" y="2"/>
                    <a:pt x="8" y="3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35"/>
            <p:cNvSpPr>
              <a:spLocks noEditPoints="1"/>
            </p:cNvSpPr>
            <p:nvPr/>
          </p:nvSpPr>
          <p:spPr bwMode="auto">
            <a:xfrm>
              <a:off x="5075238" y="1255713"/>
              <a:ext cx="82550" cy="76200"/>
            </a:xfrm>
            <a:custGeom>
              <a:avLst/>
              <a:gdLst>
                <a:gd name="T0" fmla="*/ 4 w 12"/>
                <a:gd name="T1" fmla="*/ 1 h 11"/>
                <a:gd name="T2" fmla="*/ 2 w 12"/>
                <a:gd name="T3" fmla="*/ 8 h 11"/>
                <a:gd name="T4" fmla="*/ 9 w 12"/>
                <a:gd name="T5" fmla="*/ 10 h 11"/>
                <a:gd name="T6" fmla="*/ 11 w 12"/>
                <a:gd name="T7" fmla="*/ 3 h 11"/>
                <a:gd name="T8" fmla="*/ 4 w 12"/>
                <a:gd name="T9" fmla="*/ 1 h 11"/>
                <a:gd name="T10" fmla="*/ 8 w 12"/>
                <a:gd name="T11" fmla="*/ 9 h 11"/>
                <a:gd name="T12" fmla="*/ 3 w 12"/>
                <a:gd name="T13" fmla="*/ 7 h 11"/>
                <a:gd name="T14" fmla="*/ 5 w 12"/>
                <a:gd name="T15" fmla="*/ 2 h 11"/>
                <a:gd name="T16" fmla="*/ 9 w 12"/>
                <a:gd name="T17" fmla="*/ 4 h 11"/>
                <a:gd name="T18" fmla="*/ 8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1"/>
                  </a:moveTo>
                  <a:cubicBezTo>
                    <a:pt x="1" y="2"/>
                    <a:pt x="0" y="5"/>
                    <a:pt x="2" y="8"/>
                  </a:cubicBezTo>
                  <a:cubicBezTo>
                    <a:pt x="3" y="10"/>
                    <a:pt x="6" y="11"/>
                    <a:pt x="9" y="10"/>
                  </a:cubicBezTo>
                  <a:cubicBezTo>
                    <a:pt x="11" y="9"/>
                    <a:pt x="12" y="6"/>
                    <a:pt x="11" y="3"/>
                  </a:cubicBezTo>
                  <a:cubicBezTo>
                    <a:pt x="10" y="1"/>
                    <a:pt x="7" y="0"/>
                    <a:pt x="4" y="1"/>
                  </a:cubicBezTo>
                  <a:close/>
                  <a:moveTo>
                    <a:pt x="8" y="9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7" y="2"/>
                    <a:pt x="9" y="2"/>
                    <a:pt x="9" y="4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36"/>
            <p:cNvSpPr>
              <a:spLocks noEditPoints="1"/>
            </p:cNvSpPr>
            <p:nvPr/>
          </p:nvSpPr>
          <p:spPr bwMode="auto">
            <a:xfrm>
              <a:off x="5276850" y="1173163"/>
              <a:ext cx="82550" cy="76200"/>
            </a:xfrm>
            <a:custGeom>
              <a:avLst/>
              <a:gdLst>
                <a:gd name="T0" fmla="*/ 5 w 12"/>
                <a:gd name="T1" fmla="*/ 1 h 11"/>
                <a:gd name="T2" fmla="*/ 1 w 12"/>
                <a:gd name="T3" fmla="*/ 7 h 11"/>
                <a:gd name="T4" fmla="*/ 8 w 12"/>
                <a:gd name="T5" fmla="*/ 10 h 11"/>
                <a:gd name="T6" fmla="*/ 11 w 12"/>
                <a:gd name="T7" fmla="*/ 4 h 11"/>
                <a:gd name="T8" fmla="*/ 5 w 12"/>
                <a:gd name="T9" fmla="*/ 1 h 11"/>
                <a:gd name="T10" fmla="*/ 7 w 12"/>
                <a:gd name="T11" fmla="*/ 9 h 11"/>
                <a:gd name="T12" fmla="*/ 3 w 12"/>
                <a:gd name="T13" fmla="*/ 7 h 11"/>
                <a:gd name="T14" fmla="*/ 5 w 12"/>
                <a:gd name="T15" fmla="*/ 2 h 11"/>
                <a:gd name="T16" fmla="*/ 10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5" y="1"/>
                  </a:moveTo>
                  <a:cubicBezTo>
                    <a:pt x="2" y="2"/>
                    <a:pt x="0" y="5"/>
                    <a:pt x="1" y="7"/>
                  </a:cubicBezTo>
                  <a:cubicBezTo>
                    <a:pt x="2" y="10"/>
                    <a:pt x="5" y="11"/>
                    <a:pt x="8" y="10"/>
                  </a:cubicBezTo>
                  <a:cubicBezTo>
                    <a:pt x="11" y="9"/>
                    <a:pt x="12" y="6"/>
                    <a:pt x="11" y="4"/>
                  </a:cubicBezTo>
                  <a:cubicBezTo>
                    <a:pt x="10" y="1"/>
                    <a:pt x="7" y="0"/>
                    <a:pt x="5" y="1"/>
                  </a:cubicBezTo>
                  <a:close/>
                  <a:moveTo>
                    <a:pt x="7" y="9"/>
                  </a:moveTo>
                  <a:cubicBezTo>
                    <a:pt x="6" y="9"/>
                    <a:pt x="4" y="8"/>
                    <a:pt x="3" y="7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7" y="2"/>
                    <a:pt x="9" y="3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37"/>
            <p:cNvSpPr>
              <a:spLocks noEditPoints="1"/>
            </p:cNvSpPr>
            <p:nvPr/>
          </p:nvSpPr>
          <p:spPr bwMode="auto">
            <a:xfrm>
              <a:off x="5484813" y="1109663"/>
              <a:ext cx="82550" cy="76200"/>
            </a:xfrm>
            <a:custGeom>
              <a:avLst/>
              <a:gdLst>
                <a:gd name="T0" fmla="*/ 5 w 12"/>
                <a:gd name="T1" fmla="*/ 0 h 11"/>
                <a:gd name="T2" fmla="*/ 1 w 12"/>
                <a:gd name="T3" fmla="*/ 7 h 11"/>
                <a:gd name="T4" fmla="*/ 8 w 12"/>
                <a:gd name="T5" fmla="*/ 10 h 11"/>
                <a:gd name="T6" fmla="*/ 11 w 12"/>
                <a:gd name="T7" fmla="*/ 4 h 11"/>
                <a:gd name="T8" fmla="*/ 5 w 12"/>
                <a:gd name="T9" fmla="*/ 0 h 11"/>
                <a:gd name="T10" fmla="*/ 7 w 12"/>
                <a:gd name="T11" fmla="*/ 9 h 11"/>
                <a:gd name="T12" fmla="*/ 3 w 12"/>
                <a:gd name="T13" fmla="*/ 6 h 11"/>
                <a:gd name="T14" fmla="*/ 5 w 12"/>
                <a:gd name="T15" fmla="*/ 2 h 11"/>
                <a:gd name="T16" fmla="*/ 10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2" y="9"/>
                    <a:pt x="5" y="11"/>
                    <a:pt x="8" y="10"/>
                  </a:cubicBezTo>
                  <a:cubicBezTo>
                    <a:pt x="10" y="10"/>
                    <a:pt x="12" y="7"/>
                    <a:pt x="11" y="4"/>
                  </a:cubicBezTo>
                  <a:cubicBezTo>
                    <a:pt x="11" y="1"/>
                    <a:pt x="8" y="0"/>
                    <a:pt x="5" y="0"/>
                  </a:cubicBezTo>
                  <a:close/>
                  <a:moveTo>
                    <a:pt x="7" y="9"/>
                  </a:moveTo>
                  <a:cubicBezTo>
                    <a:pt x="5" y="9"/>
                    <a:pt x="3" y="8"/>
                    <a:pt x="3" y="6"/>
                  </a:cubicBezTo>
                  <a:cubicBezTo>
                    <a:pt x="2" y="4"/>
                    <a:pt x="4" y="3"/>
                    <a:pt x="5" y="2"/>
                  </a:cubicBezTo>
                  <a:cubicBezTo>
                    <a:pt x="7" y="2"/>
                    <a:pt x="9" y="3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8"/>
            <p:cNvSpPr>
              <a:spLocks noEditPoints="1"/>
            </p:cNvSpPr>
            <p:nvPr/>
          </p:nvSpPr>
          <p:spPr bwMode="auto">
            <a:xfrm>
              <a:off x="5700713" y="1062038"/>
              <a:ext cx="82550" cy="82550"/>
            </a:xfrm>
            <a:custGeom>
              <a:avLst/>
              <a:gdLst>
                <a:gd name="T0" fmla="*/ 5 w 12"/>
                <a:gd name="T1" fmla="*/ 1 h 12"/>
                <a:gd name="T2" fmla="*/ 1 w 12"/>
                <a:gd name="T3" fmla="*/ 7 h 12"/>
                <a:gd name="T4" fmla="*/ 7 w 12"/>
                <a:gd name="T5" fmla="*/ 11 h 12"/>
                <a:gd name="T6" fmla="*/ 11 w 12"/>
                <a:gd name="T7" fmla="*/ 5 h 12"/>
                <a:gd name="T8" fmla="*/ 5 w 12"/>
                <a:gd name="T9" fmla="*/ 1 h 12"/>
                <a:gd name="T10" fmla="*/ 6 w 12"/>
                <a:gd name="T11" fmla="*/ 9 h 12"/>
                <a:gd name="T12" fmla="*/ 3 w 12"/>
                <a:gd name="T13" fmla="*/ 7 h 12"/>
                <a:gd name="T14" fmla="*/ 5 w 12"/>
                <a:gd name="T15" fmla="*/ 3 h 12"/>
                <a:gd name="T16" fmla="*/ 9 w 12"/>
                <a:gd name="T17" fmla="*/ 6 h 12"/>
                <a:gd name="T18" fmla="*/ 6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1" y="10"/>
                    <a:pt x="4" y="12"/>
                    <a:pt x="7" y="11"/>
                  </a:cubicBezTo>
                  <a:cubicBezTo>
                    <a:pt x="10" y="11"/>
                    <a:pt x="12" y="8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lose/>
                  <a:moveTo>
                    <a:pt x="6" y="9"/>
                  </a:moveTo>
                  <a:cubicBezTo>
                    <a:pt x="5" y="10"/>
                    <a:pt x="3" y="8"/>
                    <a:pt x="3" y="7"/>
                  </a:cubicBezTo>
                  <a:cubicBezTo>
                    <a:pt x="2" y="5"/>
                    <a:pt x="4" y="3"/>
                    <a:pt x="5" y="3"/>
                  </a:cubicBezTo>
                  <a:cubicBezTo>
                    <a:pt x="7" y="2"/>
                    <a:pt x="9" y="4"/>
                    <a:pt x="9" y="6"/>
                  </a:cubicBezTo>
                  <a:cubicBezTo>
                    <a:pt x="10" y="7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39"/>
            <p:cNvSpPr>
              <a:spLocks noEditPoints="1"/>
            </p:cNvSpPr>
            <p:nvPr/>
          </p:nvSpPr>
          <p:spPr bwMode="auto">
            <a:xfrm>
              <a:off x="5922963" y="1039813"/>
              <a:ext cx="68263" cy="77788"/>
            </a:xfrm>
            <a:custGeom>
              <a:avLst/>
              <a:gdLst>
                <a:gd name="T0" fmla="*/ 5 w 10"/>
                <a:gd name="T1" fmla="*/ 0 h 11"/>
                <a:gd name="T2" fmla="*/ 0 w 10"/>
                <a:gd name="T3" fmla="*/ 6 h 11"/>
                <a:gd name="T4" fmla="*/ 5 w 10"/>
                <a:gd name="T5" fmla="*/ 11 h 11"/>
                <a:gd name="T6" fmla="*/ 10 w 10"/>
                <a:gd name="T7" fmla="*/ 5 h 11"/>
                <a:gd name="T8" fmla="*/ 5 w 10"/>
                <a:gd name="T9" fmla="*/ 0 h 11"/>
                <a:gd name="T10" fmla="*/ 5 w 10"/>
                <a:gd name="T11" fmla="*/ 9 h 11"/>
                <a:gd name="T12" fmla="*/ 2 w 10"/>
                <a:gd name="T13" fmla="*/ 6 h 11"/>
                <a:gd name="T14" fmla="*/ 5 w 10"/>
                <a:gd name="T15" fmla="*/ 2 h 11"/>
                <a:gd name="T16" fmla="*/ 9 w 10"/>
                <a:gd name="T17" fmla="*/ 5 h 11"/>
                <a:gd name="T18" fmla="*/ 5 w 10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3" y="11"/>
                    <a:pt x="5" y="11"/>
                  </a:cubicBezTo>
                  <a:cubicBezTo>
                    <a:pt x="8" y="11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lose/>
                  <a:moveTo>
                    <a:pt x="5" y="9"/>
                  </a:move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8" y="4"/>
                    <a:pt x="9" y="5"/>
                  </a:cubicBezTo>
                  <a:cubicBezTo>
                    <a:pt x="9" y="7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40"/>
            <p:cNvSpPr>
              <a:spLocks noEditPoints="1"/>
            </p:cNvSpPr>
            <p:nvPr/>
          </p:nvSpPr>
          <p:spPr bwMode="auto">
            <a:xfrm>
              <a:off x="6137275" y="1039813"/>
              <a:ext cx="76200" cy="69850"/>
            </a:xfrm>
            <a:custGeom>
              <a:avLst/>
              <a:gdLst>
                <a:gd name="T0" fmla="*/ 6 w 11"/>
                <a:gd name="T1" fmla="*/ 0 h 10"/>
                <a:gd name="T2" fmla="*/ 0 w 11"/>
                <a:gd name="T3" fmla="*/ 5 h 10"/>
                <a:gd name="T4" fmla="*/ 5 w 11"/>
                <a:gd name="T5" fmla="*/ 10 h 10"/>
                <a:gd name="T6" fmla="*/ 11 w 11"/>
                <a:gd name="T7" fmla="*/ 5 h 10"/>
                <a:gd name="T8" fmla="*/ 6 w 11"/>
                <a:gd name="T9" fmla="*/ 0 h 10"/>
                <a:gd name="T10" fmla="*/ 5 w 11"/>
                <a:gd name="T11" fmla="*/ 9 h 10"/>
                <a:gd name="T12" fmla="*/ 2 w 11"/>
                <a:gd name="T13" fmla="*/ 5 h 10"/>
                <a:gd name="T14" fmla="*/ 6 w 11"/>
                <a:gd name="T15" fmla="*/ 2 h 10"/>
                <a:gd name="T16" fmla="*/ 9 w 11"/>
                <a:gd name="T17" fmla="*/ 5 h 10"/>
                <a:gd name="T18" fmla="*/ 5 w 11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3"/>
                    <a:pt x="9" y="0"/>
                    <a:pt x="6" y="0"/>
                  </a:cubicBezTo>
                  <a:close/>
                  <a:moveTo>
                    <a:pt x="5" y="9"/>
                  </a:move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7" y="2"/>
                    <a:pt x="9" y="3"/>
                    <a:pt x="9" y="5"/>
                  </a:cubicBezTo>
                  <a:cubicBezTo>
                    <a:pt x="9" y="7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41"/>
            <p:cNvSpPr>
              <a:spLocks noEditPoints="1"/>
            </p:cNvSpPr>
            <p:nvPr/>
          </p:nvSpPr>
          <p:spPr bwMode="auto">
            <a:xfrm>
              <a:off x="6353175" y="1054100"/>
              <a:ext cx="76200" cy="76200"/>
            </a:xfrm>
            <a:custGeom>
              <a:avLst/>
              <a:gdLst>
                <a:gd name="T0" fmla="*/ 6 w 11"/>
                <a:gd name="T1" fmla="*/ 0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6 h 11"/>
                <a:gd name="T8" fmla="*/ 6 w 11"/>
                <a:gd name="T9" fmla="*/ 0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3" y="0"/>
                    <a:pt x="1" y="2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8" y="11"/>
                    <a:pt x="10" y="9"/>
                    <a:pt x="11" y="6"/>
                  </a:cubicBezTo>
                  <a:cubicBezTo>
                    <a:pt x="11" y="3"/>
                    <a:pt x="9" y="1"/>
                    <a:pt x="6" y="0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42"/>
            <p:cNvSpPr>
              <a:spLocks noEditPoints="1"/>
            </p:cNvSpPr>
            <p:nvPr/>
          </p:nvSpPr>
          <p:spPr bwMode="auto">
            <a:xfrm>
              <a:off x="6567488" y="1089025"/>
              <a:ext cx="76200" cy="84138"/>
            </a:xfrm>
            <a:custGeom>
              <a:avLst/>
              <a:gdLst>
                <a:gd name="T0" fmla="*/ 7 w 11"/>
                <a:gd name="T1" fmla="*/ 1 h 12"/>
                <a:gd name="T2" fmla="*/ 1 w 11"/>
                <a:gd name="T3" fmla="*/ 4 h 12"/>
                <a:gd name="T4" fmla="*/ 4 w 11"/>
                <a:gd name="T5" fmla="*/ 11 h 12"/>
                <a:gd name="T6" fmla="*/ 11 w 11"/>
                <a:gd name="T7" fmla="*/ 7 h 12"/>
                <a:gd name="T8" fmla="*/ 7 w 11"/>
                <a:gd name="T9" fmla="*/ 1 h 12"/>
                <a:gd name="T10" fmla="*/ 5 w 11"/>
                <a:gd name="T11" fmla="*/ 9 h 12"/>
                <a:gd name="T12" fmla="*/ 2 w 11"/>
                <a:gd name="T13" fmla="*/ 5 h 12"/>
                <a:gd name="T14" fmla="*/ 6 w 11"/>
                <a:gd name="T15" fmla="*/ 2 h 12"/>
                <a:gd name="T16" fmla="*/ 9 w 11"/>
                <a:gd name="T17" fmla="*/ 7 h 12"/>
                <a:gd name="T18" fmla="*/ 5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7" y="1"/>
                  </a:moveTo>
                  <a:cubicBezTo>
                    <a:pt x="4" y="0"/>
                    <a:pt x="1" y="2"/>
                    <a:pt x="1" y="4"/>
                  </a:cubicBezTo>
                  <a:cubicBezTo>
                    <a:pt x="0" y="7"/>
                    <a:pt x="2" y="10"/>
                    <a:pt x="4" y="11"/>
                  </a:cubicBezTo>
                  <a:cubicBezTo>
                    <a:pt x="7" y="12"/>
                    <a:pt x="10" y="10"/>
                    <a:pt x="11" y="7"/>
                  </a:cubicBezTo>
                  <a:cubicBezTo>
                    <a:pt x="11" y="4"/>
                    <a:pt x="10" y="1"/>
                    <a:pt x="7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8" y="3"/>
                    <a:pt x="9" y="5"/>
                    <a:pt x="9" y="7"/>
                  </a:cubicBezTo>
                  <a:cubicBezTo>
                    <a:pt x="9" y="8"/>
                    <a:pt x="7" y="10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43"/>
            <p:cNvSpPr>
              <a:spLocks noEditPoints="1"/>
            </p:cNvSpPr>
            <p:nvPr/>
          </p:nvSpPr>
          <p:spPr bwMode="auto">
            <a:xfrm>
              <a:off x="6777038" y="1144588"/>
              <a:ext cx="82550" cy="84138"/>
            </a:xfrm>
            <a:custGeom>
              <a:avLst/>
              <a:gdLst>
                <a:gd name="T0" fmla="*/ 7 w 12"/>
                <a:gd name="T1" fmla="*/ 1 h 12"/>
                <a:gd name="T2" fmla="*/ 1 w 12"/>
                <a:gd name="T3" fmla="*/ 4 h 12"/>
                <a:gd name="T4" fmla="*/ 4 w 12"/>
                <a:gd name="T5" fmla="*/ 11 h 12"/>
                <a:gd name="T6" fmla="*/ 11 w 12"/>
                <a:gd name="T7" fmla="*/ 8 h 12"/>
                <a:gd name="T8" fmla="*/ 7 w 12"/>
                <a:gd name="T9" fmla="*/ 1 h 12"/>
                <a:gd name="T10" fmla="*/ 5 w 12"/>
                <a:gd name="T11" fmla="*/ 9 h 12"/>
                <a:gd name="T12" fmla="*/ 3 w 12"/>
                <a:gd name="T13" fmla="*/ 5 h 12"/>
                <a:gd name="T14" fmla="*/ 7 w 12"/>
                <a:gd name="T15" fmla="*/ 3 h 12"/>
                <a:gd name="T16" fmla="*/ 9 w 12"/>
                <a:gd name="T17" fmla="*/ 7 h 12"/>
                <a:gd name="T18" fmla="*/ 5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7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7"/>
                    <a:pt x="2" y="10"/>
                    <a:pt x="4" y="11"/>
                  </a:cubicBezTo>
                  <a:cubicBezTo>
                    <a:pt x="7" y="12"/>
                    <a:pt x="10" y="10"/>
                    <a:pt x="11" y="8"/>
                  </a:cubicBezTo>
                  <a:cubicBezTo>
                    <a:pt x="12" y="5"/>
                    <a:pt x="10" y="2"/>
                    <a:pt x="7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3" y="5"/>
                  </a:cubicBezTo>
                  <a:cubicBezTo>
                    <a:pt x="3" y="3"/>
                    <a:pt x="5" y="2"/>
                    <a:pt x="7" y="3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9" y="9"/>
                    <a:pt x="7" y="10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44"/>
            <p:cNvSpPr>
              <a:spLocks noEditPoints="1"/>
            </p:cNvSpPr>
            <p:nvPr/>
          </p:nvSpPr>
          <p:spPr bwMode="auto">
            <a:xfrm>
              <a:off x="6977063" y="1220788"/>
              <a:ext cx="84138" cy="84138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4 h 12"/>
                <a:gd name="T4" fmla="*/ 4 w 12"/>
                <a:gd name="T5" fmla="*/ 11 h 12"/>
                <a:gd name="T6" fmla="*/ 11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5 w 12"/>
                <a:gd name="T13" fmla="*/ 9 h 12"/>
                <a:gd name="T14" fmla="*/ 3 w 12"/>
                <a:gd name="T15" fmla="*/ 5 h 12"/>
                <a:gd name="T16" fmla="*/ 8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2" y="1"/>
                    <a:pt x="1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7" y="12"/>
                    <a:pt x="10" y="11"/>
                    <a:pt x="11" y="8"/>
                  </a:cubicBezTo>
                  <a:cubicBezTo>
                    <a:pt x="12" y="6"/>
                    <a:pt x="11" y="2"/>
                    <a:pt x="8" y="1"/>
                  </a:cubicBezTo>
                  <a:close/>
                  <a:moveTo>
                    <a:pt x="9" y="7"/>
                  </a:moveTo>
                  <a:cubicBezTo>
                    <a:pt x="9" y="9"/>
                    <a:pt x="7" y="10"/>
                    <a:pt x="5" y="9"/>
                  </a:cubicBezTo>
                  <a:cubicBezTo>
                    <a:pt x="3" y="8"/>
                    <a:pt x="2" y="6"/>
                    <a:pt x="3" y="5"/>
                  </a:cubicBezTo>
                  <a:cubicBezTo>
                    <a:pt x="4" y="3"/>
                    <a:pt x="6" y="2"/>
                    <a:pt x="8" y="3"/>
                  </a:cubicBezTo>
                  <a:cubicBezTo>
                    <a:pt x="9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45"/>
            <p:cNvSpPr>
              <a:spLocks noEditPoints="1"/>
            </p:cNvSpPr>
            <p:nvPr/>
          </p:nvSpPr>
          <p:spPr bwMode="auto">
            <a:xfrm>
              <a:off x="7172325" y="1317625"/>
              <a:ext cx="82550" cy="84138"/>
            </a:xfrm>
            <a:custGeom>
              <a:avLst/>
              <a:gdLst>
                <a:gd name="T0" fmla="*/ 9 w 12"/>
                <a:gd name="T1" fmla="*/ 1 h 12"/>
                <a:gd name="T2" fmla="*/ 2 w 12"/>
                <a:gd name="T3" fmla="*/ 3 h 12"/>
                <a:gd name="T4" fmla="*/ 4 w 12"/>
                <a:gd name="T5" fmla="*/ 10 h 12"/>
                <a:gd name="T6" fmla="*/ 11 w 12"/>
                <a:gd name="T7" fmla="*/ 8 h 12"/>
                <a:gd name="T8" fmla="*/ 9 w 12"/>
                <a:gd name="T9" fmla="*/ 1 h 12"/>
                <a:gd name="T10" fmla="*/ 9 w 12"/>
                <a:gd name="T11" fmla="*/ 7 h 12"/>
                <a:gd name="T12" fmla="*/ 5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6" y="0"/>
                    <a:pt x="3" y="1"/>
                    <a:pt x="2" y="3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6" y="12"/>
                    <a:pt x="9" y="11"/>
                    <a:pt x="11" y="8"/>
                  </a:cubicBezTo>
                  <a:cubicBezTo>
                    <a:pt x="12" y="6"/>
                    <a:pt x="11" y="3"/>
                    <a:pt x="9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5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10" y="4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46"/>
            <p:cNvSpPr>
              <a:spLocks noEditPoints="1"/>
            </p:cNvSpPr>
            <p:nvPr/>
          </p:nvSpPr>
          <p:spPr bwMode="auto">
            <a:xfrm>
              <a:off x="7359650" y="1428750"/>
              <a:ext cx="82550" cy="84138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2 w 12"/>
                <a:gd name="T9" fmla="*/ 3 h 12"/>
                <a:gd name="T10" fmla="*/ 9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6"/>
                    <a:pt x="1" y="9"/>
                    <a:pt x="3" y="10"/>
                  </a:cubicBezTo>
                  <a:cubicBezTo>
                    <a:pt x="6" y="12"/>
                    <a:pt x="9" y="11"/>
                    <a:pt x="10" y="9"/>
                  </a:cubicBezTo>
                  <a:cubicBezTo>
                    <a:pt x="12" y="7"/>
                    <a:pt x="12" y="3"/>
                    <a:pt x="9" y="2"/>
                  </a:cubicBezTo>
                  <a:cubicBezTo>
                    <a:pt x="7" y="0"/>
                    <a:pt x="3" y="1"/>
                    <a:pt x="2" y="3"/>
                  </a:cubicBezTo>
                  <a:close/>
                  <a:moveTo>
                    <a:pt x="9" y="8"/>
                  </a:moveTo>
                  <a:cubicBezTo>
                    <a:pt x="8" y="10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3"/>
                    <a:pt x="7" y="2"/>
                    <a:pt x="8" y="3"/>
                  </a:cubicBezTo>
                  <a:cubicBezTo>
                    <a:pt x="10" y="4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47"/>
            <p:cNvSpPr>
              <a:spLocks noEditPoints="1"/>
            </p:cNvSpPr>
            <p:nvPr/>
          </p:nvSpPr>
          <p:spPr bwMode="auto">
            <a:xfrm>
              <a:off x="7532688" y="1560513"/>
              <a:ext cx="84138" cy="84138"/>
            </a:xfrm>
            <a:custGeom>
              <a:avLst/>
              <a:gdLst>
                <a:gd name="T0" fmla="*/ 2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10 w 12"/>
                <a:gd name="T7" fmla="*/ 2 h 12"/>
                <a:gd name="T8" fmla="*/ 2 w 12"/>
                <a:gd name="T9" fmla="*/ 3 h 12"/>
                <a:gd name="T10" fmla="*/ 9 w 12"/>
                <a:gd name="T11" fmla="*/ 8 h 12"/>
                <a:gd name="T12" fmla="*/ 4 w 12"/>
                <a:gd name="T13" fmla="*/ 8 h 12"/>
                <a:gd name="T14" fmla="*/ 4 w 12"/>
                <a:gd name="T15" fmla="*/ 4 h 12"/>
                <a:gd name="T16" fmla="*/ 9 w 12"/>
                <a:gd name="T17" fmla="*/ 3 h 12"/>
                <a:gd name="T18" fmla="*/ 9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3"/>
                  </a:moveTo>
                  <a:cubicBezTo>
                    <a:pt x="0" y="5"/>
                    <a:pt x="1" y="8"/>
                    <a:pt x="3" y="10"/>
                  </a:cubicBezTo>
                  <a:cubicBezTo>
                    <a:pt x="5" y="12"/>
                    <a:pt x="8" y="11"/>
                    <a:pt x="10" y="9"/>
                  </a:cubicBezTo>
                  <a:cubicBezTo>
                    <a:pt x="12" y="7"/>
                    <a:pt x="12" y="4"/>
                    <a:pt x="10" y="2"/>
                  </a:cubicBezTo>
                  <a:cubicBezTo>
                    <a:pt x="7" y="0"/>
                    <a:pt x="4" y="0"/>
                    <a:pt x="2" y="3"/>
                  </a:cubicBezTo>
                  <a:close/>
                  <a:moveTo>
                    <a:pt x="9" y="8"/>
                  </a:moveTo>
                  <a:cubicBezTo>
                    <a:pt x="8" y="10"/>
                    <a:pt x="6" y="10"/>
                    <a:pt x="4" y="8"/>
                  </a:cubicBezTo>
                  <a:cubicBezTo>
                    <a:pt x="3" y="7"/>
                    <a:pt x="2" y="5"/>
                    <a:pt x="4" y="4"/>
                  </a:cubicBezTo>
                  <a:cubicBezTo>
                    <a:pt x="5" y="2"/>
                    <a:pt x="7" y="2"/>
                    <a:pt x="9" y="3"/>
                  </a:cubicBezTo>
                  <a:cubicBezTo>
                    <a:pt x="10" y="4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48"/>
            <p:cNvSpPr>
              <a:spLocks noEditPoints="1"/>
            </p:cNvSpPr>
            <p:nvPr/>
          </p:nvSpPr>
          <p:spPr bwMode="auto">
            <a:xfrm>
              <a:off x="7699375" y="1706563"/>
              <a:ext cx="76200" cy="84138"/>
            </a:xfrm>
            <a:custGeom>
              <a:avLst/>
              <a:gdLst>
                <a:gd name="T0" fmla="*/ 2 w 11"/>
                <a:gd name="T1" fmla="*/ 2 h 12"/>
                <a:gd name="T2" fmla="*/ 2 w 11"/>
                <a:gd name="T3" fmla="*/ 10 h 12"/>
                <a:gd name="T4" fmla="*/ 9 w 11"/>
                <a:gd name="T5" fmla="*/ 10 h 12"/>
                <a:gd name="T6" fmla="*/ 9 w 11"/>
                <a:gd name="T7" fmla="*/ 2 h 12"/>
                <a:gd name="T8" fmla="*/ 2 w 11"/>
                <a:gd name="T9" fmla="*/ 2 h 12"/>
                <a:gd name="T10" fmla="*/ 8 w 11"/>
                <a:gd name="T11" fmla="*/ 8 h 12"/>
                <a:gd name="T12" fmla="*/ 3 w 11"/>
                <a:gd name="T13" fmla="*/ 8 h 12"/>
                <a:gd name="T14" fmla="*/ 3 w 11"/>
                <a:gd name="T15" fmla="*/ 4 h 12"/>
                <a:gd name="T16" fmla="*/ 8 w 11"/>
                <a:gd name="T17" fmla="*/ 3 h 12"/>
                <a:gd name="T18" fmla="*/ 8 w 11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2" y="2"/>
                  </a:moveTo>
                  <a:cubicBezTo>
                    <a:pt x="0" y="4"/>
                    <a:pt x="0" y="8"/>
                    <a:pt x="2" y="10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1" y="8"/>
                    <a:pt x="11" y="4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lose/>
                  <a:moveTo>
                    <a:pt x="8" y="8"/>
                  </a:moveTo>
                  <a:cubicBezTo>
                    <a:pt x="7" y="10"/>
                    <a:pt x="5" y="10"/>
                    <a:pt x="3" y="8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4" y="2"/>
                    <a:pt x="7" y="2"/>
                    <a:pt x="8" y="3"/>
                  </a:cubicBezTo>
                  <a:cubicBezTo>
                    <a:pt x="10" y="5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49"/>
            <p:cNvSpPr>
              <a:spLocks noEditPoints="1"/>
            </p:cNvSpPr>
            <p:nvPr/>
          </p:nvSpPr>
          <p:spPr bwMode="auto">
            <a:xfrm>
              <a:off x="7845425" y="1866900"/>
              <a:ext cx="84138" cy="82550"/>
            </a:xfrm>
            <a:custGeom>
              <a:avLst/>
              <a:gdLst>
                <a:gd name="T0" fmla="*/ 2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0 w 12"/>
                <a:gd name="T7" fmla="*/ 3 h 12"/>
                <a:gd name="T8" fmla="*/ 2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3 w 12"/>
                <a:gd name="T15" fmla="*/ 3 h 12"/>
                <a:gd name="T16" fmla="*/ 8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1" y="8"/>
                    <a:pt x="12" y="5"/>
                    <a:pt x="10" y="3"/>
                  </a:cubicBezTo>
                  <a:cubicBezTo>
                    <a:pt x="8" y="0"/>
                    <a:pt x="4" y="0"/>
                    <a:pt x="2" y="2"/>
                  </a:cubicBezTo>
                  <a:close/>
                  <a:moveTo>
                    <a:pt x="8" y="9"/>
                  </a:moveTo>
                  <a:cubicBezTo>
                    <a:pt x="7" y="10"/>
                    <a:pt x="4" y="10"/>
                    <a:pt x="3" y="8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5" y="2"/>
                    <a:pt x="7" y="2"/>
                    <a:pt x="8" y="4"/>
                  </a:cubicBezTo>
                  <a:cubicBezTo>
                    <a:pt x="10" y="5"/>
                    <a:pt x="9" y="7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0"/>
            <p:cNvSpPr>
              <a:spLocks noEditPoints="1"/>
            </p:cNvSpPr>
            <p:nvPr/>
          </p:nvSpPr>
          <p:spPr bwMode="auto">
            <a:xfrm>
              <a:off x="7977188" y="2039938"/>
              <a:ext cx="84138" cy="84138"/>
            </a:xfrm>
            <a:custGeom>
              <a:avLst/>
              <a:gdLst>
                <a:gd name="T0" fmla="*/ 3 w 12"/>
                <a:gd name="T1" fmla="*/ 2 h 12"/>
                <a:gd name="T2" fmla="*/ 1 w 12"/>
                <a:gd name="T3" fmla="*/ 9 h 12"/>
                <a:gd name="T4" fmla="*/ 9 w 12"/>
                <a:gd name="T5" fmla="*/ 10 h 12"/>
                <a:gd name="T6" fmla="*/ 10 w 12"/>
                <a:gd name="T7" fmla="*/ 3 h 12"/>
                <a:gd name="T8" fmla="*/ 3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4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0" y="3"/>
                    <a:pt x="0" y="7"/>
                    <a:pt x="1" y="9"/>
                  </a:cubicBezTo>
                  <a:cubicBezTo>
                    <a:pt x="3" y="11"/>
                    <a:pt x="6" y="12"/>
                    <a:pt x="9" y="10"/>
                  </a:cubicBezTo>
                  <a:cubicBezTo>
                    <a:pt x="11" y="9"/>
                    <a:pt x="12" y="5"/>
                    <a:pt x="10" y="3"/>
                  </a:cubicBezTo>
                  <a:cubicBezTo>
                    <a:pt x="8" y="1"/>
                    <a:pt x="5" y="0"/>
                    <a:pt x="3" y="2"/>
                  </a:cubicBezTo>
                  <a:close/>
                  <a:moveTo>
                    <a:pt x="8" y="9"/>
                  </a:moveTo>
                  <a:cubicBezTo>
                    <a:pt x="6" y="10"/>
                    <a:pt x="4" y="9"/>
                    <a:pt x="3" y="8"/>
                  </a:cubicBezTo>
                  <a:cubicBezTo>
                    <a:pt x="2" y="6"/>
                    <a:pt x="2" y="4"/>
                    <a:pt x="4" y="3"/>
                  </a:cubicBezTo>
                  <a:cubicBezTo>
                    <a:pt x="5" y="2"/>
                    <a:pt x="7" y="2"/>
                    <a:pt x="9" y="4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1"/>
            <p:cNvSpPr>
              <a:spLocks noEditPoints="1"/>
            </p:cNvSpPr>
            <p:nvPr/>
          </p:nvSpPr>
          <p:spPr bwMode="auto">
            <a:xfrm>
              <a:off x="8088313" y="2227263"/>
              <a:ext cx="84138" cy="76200"/>
            </a:xfrm>
            <a:custGeom>
              <a:avLst/>
              <a:gdLst>
                <a:gd name="T0" fmla="*/ 4 w 12"/>
                <a:gd name="T1" fmla="*/ 1 h 11"/>
                <a:gd name="T2" fmla="*/ 2 w 12"/>
                <a:gd name="T3" fmla="*/ 8 h 11"/>
                <a:gd name="T4" fmla="*/ 9 w 12"/>
                <a:gd name="T5" fmla="*/ 10 h 11"/>
                <a:gd name="T6" fmla="*/ 11 w 12"/>
                <a:gd name="T7" fmla="*/ 3 h 11"/>
                <a:gd name="T8" fmla="*/ 4 w 12"/>
                <a:gd name="T9" fmla="*/ 1 h 11"/>
                <a:gd name="T10" fmla="*/ 8 w 12"/>
                <a:gd name="T11" fmla="*/ 9 h 11"/>
                <a:gd name="T12" fmla="*/ 3 w 12"/>
                <a:gd name="T13" fmla="*/ 7 h 11"/>
                <a:gd name="T14" fmla="*/ 4 w 12"/>
                <a:gd name="T15" fmla="*/ 3 h 11"/>
                <a:gd name="T16" fmla="*/ 9 w 12"/>
                <a:gd name="T17" fmla="*/ 4 h 11"/>
                <a:gd name="T18" fmla="*/ 8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1"/>
                  </a:moveTo>
                  <a:cubicBezTo>
                    <a:pt x="1" y="3"/>
                    <a:pt x="0" y="6"/>
                    <a:pt x="2" y="8"/>
                  </a:cubicBezTo>
                  <a:cubicBezTo>
                    <a:pt x="3" y="11"/>
                    <a:pt x="6" y="11"/>
                    <a:pt x="9" y="10"/>
                  </a:cubicBezTo>
                  <a:cubicBezTo>
                    <a:pt x="11" y="9"/>
                    <a:pt x="12" y="6"/>
                    <a:pt x="11" y="3"/>
                  </a:cubicBezTo>
                  <a:cubicBezTo>
                    <a:pt x="9" y="1"/>
                    <a:pt x="6" y="0"/>
                    <a:pt x="4" y="1"/>
                  </a:cubicBezTo>
                  <a:close/>
                  <a:moveTo>
                    <a:pt x="8" y="9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6"/>
                    <a:pt x="3" y="4"/>
                    <a:pt x="4" y="3"/>
                  </a:cubicBezTo>
                  <a:cubicBezTo>
                    <a:pt x="6" y="2"/>
                    <a:pt x="8" y="2"/>
                    <a:pt x="9" y="4"/>
                  </a:cubicBezTo>
                  <a:cubicBezTo>
                    <a:pt x="10" y="6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52"/>
            <p:cNvSpPr>
              <a:spLocks noEditPoints="1"/>
            </p:cNvSpPr>
            <p:nvPr/>
          </p:nvSpPr>
          <p:spPr bwMode="auto">
            <a:xfrm>
              <a:off x="8186738" y="2422525"/>
              <a:ext cx="82550" cy="82550"/>
            </a:xfrm>
            <a:custGeom>
              <a:avLst/>
              <a:gdLst>
                <a:gd name="T0" fmla="*/ 11 w 12"/>
                <a:gd name="T1" fmla="*/ 4 h 12"/>
                <a:gd name="T2" fmla="*/ 4 w 12"/>
                <a:gd name="T3" fmla="*/ 1 h 12"/>
                <a:gd name="T4" fmla="*/ 2 w 12"/>
                <a:gd name="T5" fmla="*/ 8 h 12"/>
                <a:gd name="T6" fmla="*/ 8 w 12"/>
                <a:gd name="T7" fmla="*/ 10 h 12"/>
                <a:gd name="T8" fmla="*/ 11 w 12"/>
                <a:gd name="T9" fmla="*/ 4 h 12"/>
                <a:gd name="T10" fmla="*/ 8 w 12"/>
                <a:gd name="T11" fmla="*/ 9 h 12"/>
                <a:gd name="T12" fmla="*/ 3 w 12"/>
                <a:gd name="T13" fmla="*/ 7 h 12"/>
                <a:gd name="T14" fmla="*/ 5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0" y="1"/>
                    <a:pt x="7" y="0"/>
                    <a:pt x="4" y="1"/>
                  </a:cubicBezTo>
                  <a:cubicBezTo>
                    <a:pt x="1" y="2"/>
                    <a:pt x="0" y="5"/>
                    <a:pt x="2" y="8"/>
                  </a:cubicBezTo>
                  <a:cubicBezTo>
                    <a:pt x="3" y="10"/>
                    <a:pt x="6" y="12"/>
                    <a:pt x="8" y="10"/>
                  </a:cubicBezTo>
                  <a:cubicBezTo>
                    <a:pt x="11" y="9"/>
                    <a:pt x="12" y="6"/>
                    <a:pt x="11" y="4"/>
                  </a:cubicBezTo>
                  <a:close/>
                  <a:moveTo>
                    <a:pt x="8" y="9"/>
                  </a:moveTo>
                  <a:cubicBezTo>
                    <a:pt x="6" y="10"/>
                    <a:pt x="4" y="9"/>
                    <a:pt x="3" y="7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6" y="2"/>
                    <a:pt x="9" y="3"/>
                    <a:pt x="9" y="4"/>
                  </a:cubicBezTo>
                  <a:cubicBezTo>
                    <a:pt x="10" y="6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3"/>
            <p:cNvSpPr>
              <a:spLocks noEditPoints="1"/>
            </p:cNvSpPr>
            <p:nvPr/>
          </p:nvSpPr>
          <p:spPr bwMode="auto">
            <a:xfrm>
              <a:off x="8269288" y="2624138"/>
              <a:ext cx="76200" cy="82550"/>
            </a:xfrm>
            <a:custGeom>
              <a:avLst/>
              <a:gdLst>
                <a:gd name="T0" fmla="*/ 7 w 11"/>
                <a:gd name="T1" fmla="*/ 11 h 12"/>
                <a:gd name="T2" fmla="*/ 10 w 11"/>
                <a:gd name="T3" fmla="*/ 4 h 12"/>
                <a:gd name="T4" fmla="*/ 4 w 11"/>
                <a:gd name="T5" fmla="*/ 1 h 12"/>
                <a:gd name="T6" fmla="*/ 1 w 11"/>
                <a:gd name="T7" fmla="*/ 8 h 12"/>
                <a:gd name="T8" fmla="*/ 7 w 11"/>
                <a:gd name="T9" fmla="*/ 11 h 12"/>
                <a:gd name="T10" fmla="*/ 4 w 11"/>
                <a:gd name="T11" fmla="*/ 3 h 12"/>
                <a:gd name="T12" fmla="*/ 9 w 11"/>
                <a:gd name="T13" fmla="*/ 5 h 12"/>
                <a:gd name="T14" fmla="*/ 7 w 11"/>
                <a:gd name="T15" fmla="*/ 9 h 12"/>
                <a:gd name="T16" fmla="*/ 2 w 11"/>
                <a:gd name="T17" fmla="*/ 7 h 12"/>
                <a:gd name="T18" fmla="*/ 4 w 11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7" y="11"/>
                  </a:moveTo>
                  <a:cubicBezTo>
                    <a:pt x="10" y="10"/>
                    <a:pt x="11" y="7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5" y="12"/>
                    <a:pt x="7" y="11"/>
                  </a:cubicBezTo>
                  <a:close/>
                  <a:moveTo>
                    <a:pt x="4" y="3"/>
                  </a:moveTo>
                  <a:cubicBezTo>
                    <a:pt x="6" y="2"/>
                    <a:pt x="8" y="3"/>
                    <a:pt x="9" y="5"/>
                  </a:cubicBezTo>
                  <a:cubicBezTo>
                    <a:pt x="9" y="7"/>
                    <a:pt x="8" y="9"/>
                    <a:pt x="7" y="9"/>
                  </a:cubicBezTo>
                  <a:cubicBezTo>
                    <a:pt x="5" y="10"/>
                    <a:pt x="3" y="9"/>
                    <a:pt x="2" y="7"/>
                  </a:cubicBezTo>
                  <a:cubicBezTo>
                    <a:pt x="2" y="5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4"/>
            <p:cNvSpPr>
              <a:spLocks noEditPoints="1"/>
            </p:cNvSpPr>
            <p:nvPr/>
          </p:nvSpPr>
          <p:spPr bwMode="auto">
            <a:xfrm>
              <a:off x="8324850" y="2832100"/>
              <a:ext cx="84138" cy="82550"/>
            </a:xfrm>
            <a:custGeom>
              <a:avLst/>
              <a:gdLst>
                <a:gd name="T0" fmla="*/ 1 w 12"/>
                <a:gd name="T1" fmla="*/ 7 h 12"/>
                <a:gd name="T2" fmla="*/ 7 w 12"/>
                <a:gd name="T3" fmla="*/ 11 h 12"/>
                <a:gd name="T4" fmla="*/ 11 w 12"/>
                <a:gd name="T5" fmla="*/ 5 h 12"/>
                <a:gd name="T6" fmla="*/ 5 w 12"/>
                <a:gd name="T7" fmla="*/ 1 h 12"/>
                <a:gd name="T8" fmla="*/ 1 w 12"/>
                <a:gd name="T9" fmla="*/ 7 h 12"/>
                <a:gd name="T10" fmla="*/ 5 w 12"/>
                <a:gd name="T11" fmla="*/ 3 h 12"/>
                <a:gd name="T12" fmla="*/ 9 w 12"/>
                <a:gd name="T13" fmla="*/ 5 h 12"/>
                <a:gd name="T14" fmla="*/ 7 w 12"/>
                <a:gd name="T15" fmla="*/ 10 h 12"/>
                <a:gd name="T16" fmla="*/ 3 w 12"/>
                <a:gd name="T17" fmla="*/ 7 h 12"/>
                <a:gd name="T18" fmla="*/ 5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" y="7"/>
                  </a:moveTo>
                  <a:cubicBezTo>
                    <a:pt x="2" y="10"/>
                    <a:pt x="4" y="12"/>
                    <a:pt x="7" y="11"/>
                  </a:cubicBezTo>
                  <a:cubicBezTo>
                    <a:pt x="10" y="11"/>
                    <a:pt x="12" y="8"/>
                    <a:pt x="11" y="5"/>
                  </a:cubicBezTo>
                  <a:cubicBezTo>
                    <a:pt x="10" y="2"/>
                    <a:pt x="7" y="0"/>
                    <a:pt x="5" y="1"/>
                  </a:cubicBezTo>
                  <a:cubicBezTo>
                    <a:pt x="2" y="2"/>
                    <a:pt x="0" y="5"/>
                    <a:pt x="1" y="7"/>
                  </a:cubicBezTo>
                  <a:close/>
                  <a:moveTo>
                    <a:pt x="5" y="3"/>
                  </a:moveTo>
                  <a:cubicBezTo>
                    <a:pt x="7" y="2"/>
                    <a:pt x="9" y="4"/>
                    <a:pt x="9" y="5"/>
                  </a:cubicBezTo>
                  <a:cubicBezTo>
                    <a:pt x="10" y="7"/>
                    <a:pt x="9" y="9"/>
                    <a:pt x="7" y="10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2" y="5"/>
                    <a:pt x="3" y="3"/>
                    <a:pt x="5" y="3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5"/>
            <p:cNvSpPr>
              <a:spLocks noEditPoints="1"/>
            </p:cNvSpPr>
            <p:nvPr/>
          </p:nvSpPr>
          <p:spPr bwMode="auto">
            <a:xfrm>
              <a:off x="8366125" y="3046413"/>
              <a:ext cx="76200" cy="84138"/>
            </a:xfrm>
            <a:custGeom>
              <a:avLst/>
              <a:gdLst>
                <a:gd name="T0" fmla="*/ 0 w 11"/>
                <a:gd name="T1" fmla="*/ 7 h 12"/>
                <a:gd name="T2" fmla="*/ 6 w 11"/>
                <a:gd name="T3" fmla="*/ 11 h 12"/>
                <a:gd name="T4" fmla="*/ 11 w 11"/>
                <a:gd name="T5" fmla="*/ 5 h 12"/>
                <a:gd name="T6" fmla="*/ 5 w 11"/>
                <a:gd name="T7" fmla="*/ 1 h 12"/>
                <a:gd name="T8" fmla="*/ 0 w 11"/>
                <a:gd name="T9" fmla="*/ 7 h 12"/>
                <a:gd name="T10" fmla="*/ 9 w 11"/>
                <a:gd name="T11" fmla="*/ 6 h 12"/>
                <a:gd name="T12" fmla="*/ 6 w 11"/>
                <a:gd name="T13" fmla="*/ 9 h 12"/>
                <a:gd name="T14" fmla="*/ 2 w 11"/>
                <a:gd name="T15" fmla="*/ 6 h 12"/>
                <a:gd name="T16" fmla="*/ 5 w 11"/>
                <a:gd name="T17" fmla="*/ 3 h 12"/>
                <a:gd name="T18" fmla="*/ 9 w 11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1" y="10"/>
                    <a:pt x="3" y="12"/>
                    <a:pt x="6" y="11"/>
                  </a:cubicBezTo>
                  <a:cubicBezTo>
                    <a:pt x="9" y="11"/>
                    <a:pt x="11" y="8"/>
                    <a:pt x="11" y="5"/>
                  </a:cubicBezTo>
                  <a:cubicBezTo>
                    <a:pt x="10" y="2"/>
                    <a:pt x="8" y="0"/>
                    <a:pt x="5" y="1"/>
                  </a:cubicBezTo>
                  <a:cubicBezTo>
                    <a:pt x="2" y="1"/>
                    <a:pt x="0" y="4"/>
                    <a:pt x="0" y="7"/>
                  </a:cubicBezTo>
                  <a:close/>
                  <a:moveTo>
                    <a:pt x="9" y="6"/>
                  </a:moveTo>
                  <a:cubicBezTo>
                    <a:pt x="9" y="7"/>
                    <a:pt x="8" y="9"/>
                    <a:pt x="6" y="9"/>
                  </a:cubicBezTo>
                  <a:cubicBezTo>
                    <a:pt x="4" y="10"/>
                    <a:pt x="2" y="8"/>
                    <a:pt x="2" y="6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9" y="4"/>
                    <a:pt x="9" y="6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6"/>
            <p:cNvSpPr>
              <a:spLocks noEditPoints="1"/>
            </p:cNvSpPr>
            <p:nvPr/>
          </p:nvSpPr>
          <p:spPr bwMode="auto">
            <a:xfrm>
              <a:off x="8386763" y="3268663"/>
              <a:ext cx="69850" cy="76200"/>
            </a:xfrm>
            <a:custGeom>
              <a:avLst/>
              <a:gdLst>
                <a:gd name="T0" fmla="*/ 0 w 10"/>
                <a:gd name="T1" fmla="*/ 5 h 11"/>
                <a:gd name="T2" fmla="*/ 5 w 10"/>
                <a:gd name="T3" fmla="*/ 10 h 11"/>
                <a:gd name="T4" fmla="*/ 10 w 10"/>
                <a:gd name="T5" fmla="*/ 5 h 11"/>
                <a:gd name="T6" fmla="*/ 5 w 10"/>
                <a:gd name="T7" fmla="*/ 0 h 11"/>
                <a:gd name="T8" fmla="*/ 0 w 10"/>
                <a:gd name="T9" fmla="*/ 5 h 11"/>
                <a:gd name="T10" fmla="*/ 9 w 10"/>
                <a:gd name="T11" fmla="*/ 5 h 11"/>
                <a:gd name="T12" fmla="*/ 5 w 10"/>
                <a:gd name="T13" fmla="*/ 9 h 11"/>
                <a:gd name="T14" fmla="*/ 2 w 10"/>
                <a:gd name="T15" fmla="*/ 5 h 11"/>
                <a:gd name="T16" fmla="*/ 5 w 10"/>
                <a:gd name="T17" fmla="*/ 2 h 11"/>
                <a:gd name="T18" fmla="*/ 9 w 10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0" y="5"/>
                  </a:moveTo>
                  <a:cubicBezTo>
                    <a:pt x="0" y="8"/>
                    <a:pt x="2" y="11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lose/>
                  <a:moveTo>
                    <a:pt x="9" y="5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8" y="3"/>
                    <a:pt x="9" y="5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57"/>
            <p:cNvSpPr>
              <a:spLocks noEditPoints="1"/>
            </p:cNvSpPr>
            <p:nvPr/>
          </p:nvSpPr>
          <p:spPr bwMode="auto">
            <a:xfrm>
              <a:off x="8380413" y="3484563"/>
              <a:ext cx="76200" cy="76200"/>
            </a:xfrm>
            <a:custGeom>
              <a:avLst/>
              <a:gdLst>
                <a:gd name="T0" fmla="*/ 6 w 11"/>
                <a:gd name="T1" fmla="*/ 0 h 11"/>
                <a:gd name="T2" fmla="*/ 1 w 11"/>
                <a:gd name="T3" fmla="*/ 5 h 11"/>
                <a:gd name="T4" fmla="*/ 6 w 11"/>
                <a:gd name="T5" fmla="*/ 11 h 11"/>
                <a:gd name="T6" fmla="*/ 11 w 11"/>
                <a:gd name="T7" fmla="*/ 6 h 11"/>
                <a:gd name="T8" fmla="*/ 6 w 11"/>
                <a:gd name="T9" fmla="*/ 0 h 11"/>
                <a:gd name="T10" fmla="*/ 6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6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3" y="0"/>
                    <a:pt x="1" y="2"/>
                    <a:pt x="1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8" y="11"/>
                    <a:pt x="11" y="9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  <a:close/>
                  <a:moveTo>
                    <a:pt x="6" y="9"/>
                  </a:moveTo>
                  <a:cubicBezTo>
                    <a:pt x="4" y="9"/>
                    <a:pt x="2" y="7"/>
                    <a:pt x="2" y="5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58"/>
            <p:cNvSpPr>
              <a:spLocks noEditPoints="1"/>
            </p:cNvSpPr>
            <p:nvPr/>
          </p:nvSpPr>
          <p:spPr bwMode="auto">
            <a:xfrm>
              <a:off x="8359775" y="3700463"/>
              <a:ext cx="76200" cy="76200"/>
            </a:xfrm>
            <a:custGeom>
              <a:avLst/>
              <a:gdLst>
                <a:gd name="T0" fmla="*/ 6 w 11"/>
                <a:gd name="T1" fmla="*/ 1 h 11"/>
                <a:gd name="T2" fmla="*/ 1 w 11"/>
                <a:gd name="T3" fmla="*/ 5 h 11"/>
                <a:gd name="T4" fmla="*/ 5 w 11"/>
                <a:gd name="T5" fmla="*/ 11 h 11"/>
                <a:gd name="T6" fmla="*/ 11 w 11"/>
                <a:gd name="T7" fmla="*/ 7 h 11"/>
                <a:gd name="T8" fmla="*/ 6 w 11"/>
                <a:gd name="T9" fmla="*/ 1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6" y="1"/>
                  </a:moveTo>
                  <a:cubicBezTo>
                    <a:pt x="4" y="0"/>
                    <a:pt x="1" y="2"/>
                    <a:pt x="1" y="5"/>
                  </a:cubicBezTo>
                  <a:cubicBezTo>
                    <a:pt x="0" y="8"/>
                    <a:pt x="2" y="10"/>
                    <a:pt x="5" y="11"/>
                  </a:cubicBezTo>
                  <a:cubicBezTo>
                    <a:pt x="8" y="11"/>
                    <a:pt x="10" y="9"/>
                    <a:pt x="11" y="7"/>
                  </a:cubicBezTo>
                  <a:cubicBezTo>
                    <a:pt x="11" y="4"/>
                    <a:pt x="9" y="1"/>
                    <a:pt x="6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7"/>
                    <a:pt x="2" y="5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8" y="3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9"/>
            <p:cNvSpPr>
              <a:spLocks noEditPoints="1"/>
            </p:cNvSpPr>
            <p:nvPr/>
          </p:nvSpPr>
          <p:spPr bwMode="auto">
            <a:xfrm>
              <a:off x="8318500" y="3914775"/>
              <a:ext cx="76200" cy="76200"/>
            </a:xfrm>
            <a:custGeom>
              <a:avLst/>
              <a:gdLst>
                <a:gd name="T0" fmla="*/ 7 w 11"/>
                <a:gd name="T1" fmla="*/ 0 h 11"/>
                <a:gd name="T2" fmla="*/ 1 w 11"/>
                <a:gd name="T3" fmla="*/ 4 h 11"/>
                <a:gd name="T4" fmla="*/ 4 w 11"/>
                <a:gd name="T5" fmla="*/ 11 h 11"/>
                <a:gd name="T6" fmla="*/ 11 w 11"/>
                <a:gd name="T7" fmla="*/ 7 h 11"/>
                <a:gd name="T8" fmla="*/ 7 w 11"/>
                <a:gd name="T9" fmla="*/ 0 h 11"/>
                <a:gd name="T10" fmla="*/ 5 w 11"/>
                <a:gd name="T11" fmla="*/ 9 h 11"/>
                <a:gd name="T12" fmla="*/ 2 w 11"/>
                <a:gd name="T13" fmla="*/ 5 h 11"/>
                <a:gd name="T14" fmla="*/ 6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7" y="0"/>
                  </a:moveTo>
                  <a:cubicBezTo>
                    <a:pt x="4" y="0"/>
                    <a:pt x="1" y="2"/>
                    <a:pt x="1" y="4"/>
                  </a:cubicBezTo>
                  <a:cubicBezTo>
                    <a:pt x="0" y="7"/>
                    <a:pt x="2" y="10"/>
                    <a:pt x="4" y="11"/>
                  </a:cubicBezTo>
                  <a:cubicBezTo>
                    <a:pt x="7" y="11"/>
                    <a:pt x="10" y="10"/>
                    <a:pt x="11" y="7"/>
                  </a:cubicBezTo>
                  <a:cubicBezTo>
                    <a:pt x="11" y="4"/>
                    <a:pt x="10" y="1"/>
                    <a:pt x="7" y="0"/>
                  </a:cubicBezTo>
                  <a:close/>
                  <a:moveTo>
                    <a:pt x="5" y="9"/>
                  </a:moveTo>
                  <a:cubicBezTo>
                    <a:pt x="3" y="8"/>
                    <a:pt x="2" y="7"/>
                    <a:pt x="2" y="5"/>
                  </a:cubicBezTo>
                  <a:cubicBezTo>
                    <a:pt x="3" y="3"/>
                    <a:pt x="5" y="2"/>
                    <a:pt x="6" y="2"/>
                  </a:cubicBezTo>
                  <a:cubicBezTo>
                    <a:pt x="8" y="3"/>
                    <a:pt x="9" y="4"/>
                    <a:pt x="9" y="6"/>
                  </a:cubicBezTo>
                  <a:cubicBezTo>
                    <a:pt x="8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60"/>
            <p:cNvSpPr>
              <a:spLocks noEditPoints="1"/>
            </p:cNvSpPr>
            <p:nvPr/>
          </p:nvSpPr>
          <p:spPr bwMode="auto">
            <a:xfrm>
              <a:off x="8255000" y="4122738"/>
              <a:ext cx="84138" cy="76200"/>
            </a:xfrm>
            <a:custGeom>
              <a:avLst/>
              <a:gdLst>
                <a:gd name="T0" fmla="*/ 7 w 12"/>
                <a:gd name="T1" fmla="*/ 1 h 11"/>
                <a:gd name="T2" fmla="*/ 1 w 12"/>
                <a:gd name="T3" fmla="*/ 4 h 11"/>
                <a:gd name="T4" fmla="*/ 4 w 12"/>
                <a:gd name="T5" fmla="*/ 10 h 11"/>
                <a:gd name="T6" fmla="*/ 11 w 12"/>
                <a:gd name="T7" fmla="*/ 7 h 11"/>
                <a:gd name="T8" fmla="*/ 7 w 12"/>
                <a:gd name="T9" fmla="*/ 1 h 11"/>
                <a:gd name="T10" fmla="*/ 5 w 12"/>
                <a:gd name="T11" fmla="*/ 9 h 11"/>
                <a:gd name="T12" fmla="*/ 2 w 12"/>
                <a:gd name="T13" fmla="*/ 4 h 11"/>
                <a:gd name="T14" fmla="*/ 7 w 12"/>
                <a:gd name="T15" fmla="*/ 2 h 11"/>
                <a:gd name="T16" fmla="*/ 9 w 12"/>
                <a:gd name="T17" fmla="*/ 7 h 11"/>
                <a:gd name="T18" fmla="*/ 5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7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7"/>
                    <a:pt x="1" y="9"/>
                    <a:pt x="4" y="10"/>
                  </a:cubicBezTo>
                  <a:cubicBezTo>
                    <a:pt x="7" y="11"/>
                    <a:pt x="10" y="10"/>
                    <a:pt x="11" y="7"/>
                  </a:cubicBezTo>
                  <a:cubicBezTo>
                    <a:pt x="12" y="5"/>
                    <a:pt x="10" y="2"/>
                    <a:pt x="7" y="1"/>
                  </a:cubicBezTo>
                  <a:close/>
                  <a:moveTo>
                    <a:pt x="5" y="9"/>
                  </a:moveTo>
                  <a:cubicBezTo>
                    <a:pt x="3" y="8"/>
                    <a:pt x="2" y="6"/>
                    <a:pt x="2" y="4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8" y="9"/>
                    <a:pt x="6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61"/>
            <p:cNvSpPr>
              <a:spLocks noEditPoints="1"/>
            </p:cNvSpPr>
            <p:nvPr/>
          </p:nvSpPr>
          <p:spPr bwMode="auto">
            <a:xfrm>
              <a:off x="8172450" y="4324350"/>
              <a:ext cx="82550" cy="84138"/>
            </a:xfrm>
            <a:custGeom>
              <a:avLst/>
              <a:gdLst>
                <a:gd name="T0" fmla="*/ 8 w 12"/>
                <a:gd name="T1" fmla="*/ 1 h 12"/>
                <a:gd name="T2" fmla="*/ 1 w 12"/>
                <a:gd name="T3" fmla="*/ 3 h 12"/>
                <a:gd name="T4" fmla="*/ 4 w 12"/>
                <a:gd name="T5" fmla="*/ 10 h 12"/>
                <a:gd name="T6" fmla="*/ 11 w 12"/>
                <a:gd name="T7" fmla="*/ 8 h 12"/>
                <a:gd name="T8" fmla="*/ 8 w 12"/>
                <a:gd name="T9" fmla="*/ 1 h 12"/>
                <a:gd name="T10" fmla="*/ 9 w 12"/>
                <a:gd name="T11" fmla="*/ 7 h 12"/>
                <a:gd name="T12" fmla="*/ 4 w 12"/>
                <a:gd name="T13" fmla="*/ 9 h 12"/>
                <a:gd name="T14" fmla="*/ 3 w 12"/>
                <a:gd name="T15" fmla="*/ 4 h 12"/>
                <a:gd name="T16" fmla="*/ 7 w 12"/>
                <a:gd name="T17" fmla="*/ 3 h 12"/>
                <a:gd name="T18" fmla="*/ 9 w 12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8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5"/>
                    <a:pt x="11" y="2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6" y="10"/>
                    <a:pt x="4" y="9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4" y="3"/>
                    <a:pt x="6" y="2"/>
                    <a:pt x="7" y="3"/>
                  </a:cubicBezTo>
                  <a:cubicBezTo>
                    <a:pt x="9" y="3"/>
                    <a:pt x="10" y="5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62"/>
            <p:cNvSpPr>
              <a:spLocks noEditPoints="1"/>
            </p:cNvSpPr>
            <p:nvPr/>
          </p:nvSpPr>
          <p:spPr bwMode="auto">
            <a:xfrm>
              <a:off x="8075613" y="4519613"/>
              <a:ext cx="82550" cy="76200"/>
            </a:xfrm>
            <a:custGeom>
              <a:avLst/>
              <a:gdLst>
                <a:gd name="T0" fmla="*/ 8 w 12"/>
                <a:gd name="T1" fmla="*/ 1 h 11"/>
                <a:gd name="T2" fmla="*/ 1 w 12"/>
                <a:gd name="T3" fmla="*/ 3 h 11"/>
                <a:gd name="T4" fmla="*/ 3 w 12"/>
                <a:gd name="T5" fmla="*/ 10 h 11"/>
                <a:gd name="T6" fmla="*/ 10 w 12"/>
                <a:gd name="T7" fmla="*/ 8 h 11"/>
                <a:gd name="T8" fmla="*/ 8 w 12"/>
                <a:gd name="T9" fmla="*/ 1 h 11"/>
                <a:gd name="T10" fmla="*/ 9 w 12"/>
                <a:gd name="T11" fmla="*/ 7 h 11"/>
                <a:gd name="T12" fmla="*/ 4 w 12"/>
                <a:gd name="T13" fmla="*/ 8 h 11"/>
                <a:gd name="T14" fmla="*/ 3 w 12"/>
                <a:gd name="T15" fmla="*/ 4 h 11"/>
                <a:gd name="T16" fmla="*/ 7 w 12"/>
                <a:gd name="T17" fmla="*/ 3 h 11"/>
                <a:gd name="T18" fmla="*/ 9 w 12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8" y="1"/>
                  </a:moveTo>
                  <a:cubicBezTo>
                    <a:pt x="6" y="0"/>
                    <a:pt x="3" y="0"/>
                    <a:pt x="1" y="3"/>
                  </a:cubicBezTo>
                  <a:cubicBezTo>
                    <a:pt x="0" y="5"/>
                    <a:pt x="0" y="8"/>
                    <a:pt x="3" y="10"/>
                  </a:cubicBezTo>
                  <a:cubicBezTo>
                    <a:pt x="5" y="11"/>
                    <a:pt x="9" y="11"/>
                    <a:pt x="10" y="8"/>
                  </a:cubicBezTo>
                  <a:cubicBezTo>
                    <a:pt x="12" y="6"/>
                    <a:pt x="11" y="2"/>
                    <a:pt x="8" y="1"/>
                  </a:cubicBezTo>
                  <a:close/>
                  <a:moveTo>
                    <a:pt x="9" y="7"/>
                  </a:moveTo>
                  <a:cubicBezTo>
                    <a:pt x="8" y="9"/>
                    <a:pt x="5" y="9"/>
                    <a:pt x="4" y="8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4" y="2"/>
                    <a:pt x="6" y="2"/>
                    <a:pt x="7" y="3"/>
                  </a:cubicBezTo>
                  <a:cubicBezTo>
                    <a:pt x="9" y="3"/>
                    <a:pt x="10" y="6"/>
                    <a:pt x="9" y="7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63"/>
            <p:cNvSpPr>
              <a:spLocks noEditPoints="1"/>
            </p:cNvSpPr>
            <p:nvPr/>
          </p:nvSpPr>
          <p:spPr bwMode="auto">
            <a:xfrm>
              <a:off x="7956550" y="4699000"/>
              <a:ext cx="84138" cy="84138"/>
            </a:xfrm>
            <a:custGeom>
              <a:avLst/>
              <a:gdLst>
                <a:gd name="T0" fmla="*/ 1 w 12"/>
                <a:gd name="T1" fmla="*/ 3 h 12"/>
                <a:gd name="T2" fmla="*/ 3 w 12"/>
                <a:gd name="T3" fmla="*/ 10 h 12"/>
                <a:gd name="T4" fmla="*/ 10 w 12"/>
                <a:gd name="T5" fmla="*/ 9 h 12"/>
                <a:gd name="T6" fmla="*/ 9 w 12"/>
                <a:gd name="T7" fmla="*/ 2 h 12"/>
                <a:gd name="T8" fmla="*/ 1 w 12"/>
                <a:gd name="T9" fmla="*/ 3 h 12"/>
                <a:gd name="T10" fmla="*/ 8 w 12"/>
                <a:gd name="T11" fmla="*/ 8 h 12"/>
                <a:gd name="T12" fmla="*/ 4 w 12"/>
                <a:gd name="T13" fmla="*/ 9 h 12"/>
                <a:gd name="T14" fmla="*/ 3 w 12"/>
                <a:gd name="T15" fmla="*/ 4 h 12"/>
                <a:gd name="T16" fmla="*/ 8 w 12"/>
                <a:gd name="T17" fmla="*/ 3 h 12"/>
                <a:gd name="T18" fmla="*/ 8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0" y="5"/>
                    <a:pt x="0" y="8"/>
                    <a:pt x="3" y="10"/>
                  </a:cubicBezTo>
                  <a:cubicBezTo>
                    <a:pt x="5" y="12"/>
                    <a:pt x="8" y="11"/>
                    <a:pt x="10" y="9"/>
                  </a:cubicBezTo>
                  <a:cubicBezTo>
                    <a:pt x="12" y="6"/>
                    <a:pt x="11" y="3"/>
                    <a:pt x="9" y="2"/>
                  </a:cubicBezTo>
                  <a:cubicBezTo>
                    <a:pt x="6" y="0"/>
                    <a:pt x="3" y="1"/>
                    <a:pt x="1" y="3"/>
                  </a:cubicBezTo>
                  <a:close/>
                  <a:moveTo>
                    <a:pt x="8" y="8"/>
                  </a:moveTo>
                  <a:cubicBezTo>
                    <a:pt x="7" y="9"/>
                    <a:pt x="5" y="10"/>
                    <a:pt x="4" y="9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4" y="2"/>
                    <a:pt x="6" y="2"/>
                    <a:pt x="8" y="3"/>
                  </a:cubicBezTo>
                  <a:cubicBezTo>
                    <a:pt x="9" y="4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64"/>
            <p:cNvSpPr>
              <a:spLocks noEditPoints="1"/>
            </p:cNvSpPr>
            <p:nvPr/>
          </p:nvSpPr>
          <p:spPr bwMode="auto">
            <a:xfrm>
              <a:off x="7818438" y="4873625"/>
              <a:ext cx="82550" cy="76200"/>
            </a:xfrm>
            <a:custGeom>
              <a:avLst/>
              <a:gdLst>
                <a:gd name="T0" fmla="*/ 2 w 12"/>
                <a:gd name="T1" fmla="*/ 2 h 11"/>
                <a:gd name="T2" fmla="*/ 3 w 12"/>
                <a:gd name="T3" fmla="*/ 9 h 11"/>
                <a:gd name="T4" fmla="*/ 10 w 12"/>
                <a:gd name="T5" fmla="*/ 9 h 11"/>
                <a:gd name="T6" fmla="*/ 10 w 12"/>
                <a:gd name="T7" fmla="*/ 2 h 11"/>
                <a:gd name="T8" fmla="*/ 2 w 12"/>
                <a:gd name="T9" fmla="*/ 2 h 11"/>
                <a:gd name="T10" fmla="*/ 9 w 12"/>
                <a:gd name="T11" fmla="*/ 8 h 11"/>
                <a:gd name="T12" fmla="*/ 4 w 12"/>
                <a:gd name="T13" fmla="*/ 8 h 11"/>
                <a:gd name="T14" fmla="*/ 4 w 12"/>
                <a:gd name="T15" fmla="*/ 3 h 11"/>
                <a:gd name="T16" fmla="*/ 9 w 12"/>
                <a:gd name="T17" fmla="*/ 3 h 11"/>
                <a:gd name="T18" fmla="*/ 9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2" y="2"/>
                  </a:moveTo>
                  <a:cubicBezTo>
                    <a:pt x="0" y="4"/>
                    <a:pt x="1" y="7"/>
                    <a:pt x="3" y="9"/>
                  </a:cubicBezTo>
                  <a:cubicBezTo>
                    <a:pt x="5" y="11"/>
                    <a:pt x="8" y="11"/>
                    <a:pt x="10" y="9"/>
                  </a:cubicBezTo>
                  <a:cubicBezTo>
                    <a:pt x="12" y="7"/>
                    <a:pt x="12" y="3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lose/>
                  <a:moveTo>
                    <a:pt x="9" y="8"/>
                  </a:moveTo>
                  <a:cubicBezTo>
                    <a:pt x="8" y="9"/>
                    <a:pt x="5" y="9"/>
                    <a:pt x="4" y="8"/>
                  </a:cubicBezTo>
                  <a:cubicBezTo>
                    <a:pt x="3" y="7"/>
                    <a:pt x="2" y="5"/>
                    <a:pt x="4" y="3"/>
                  </a:cubicBezTo>
                  <a:cubicBezTo>
                    <a:pt x="5" y="2"/>
                    <a:pt x="7" y="2"/>
                    <a:pt x="9" y="3"/>
                  </a:cubicBezTo>
                  <a:cubicBezTo>
                    <a:pt x="10" y="4"/>
                    <a:pt x="10" y="6"/>
                    <a:pt x="9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65"/>
            <p:cNvSpPr>
              <a:spLocks noEditPoints="1"/>
            </p:cNvSpPr>
            <p:nvPr/>
          </p:nvSpPr>
          <p:spPr bwMode="auto">
            <a:xfrm>
              <a:off x="7672388" y="5032375"/>
              <a:ext cx="82550" cy="76200"/>
            </a:xfrm>
            <a:custGeom>
              <a:avLst/>
              <a:gdLst>
                <a:gd name="T0" fmla="*/ 2 w 12"/>
                <a:gd name="T1" fmla="*/ 2 h 11"/>
                <a:gd name="T2" fmla="*/ 2 w 12"/>
                <a:gd name="T3" fmla="*/ 9 h 11"/>
                <a:gd name="T4" fmla="*/ 9 w 12"/>
                <a:gd name="T5" fmla="*/ 9 h 11"/>
                <a:gd name="T6" fmla="*/ 10 w 12"/>
                <a:gd name="T7" fmla="*/ 2 h 11"/>
                <a:gd name="T8" fmla="*/ 2 w 12"/>
                <a:gd name="T9" fmla="*/ 2 h 11"/>
                <a:gd name="T10" fmla="*/ 8 w 12"/>
                <a:gd name="T11" fmla="*/ 8 h 11"/>
                <a:gd name="T12" fmla="*/ 3 w 12"/>
                <a:gd name="T13" fmla="*/ 8 h 11"/>
                <a:gd name="T14" fmla="*/ 3 w 12"/>
                <a:gd name="T15" fmla="*/ 3 h 11"/>
                <a:gd name="T16" fmla="*/ 8 w 12"/>
                <a:gd name="T17" fmla="*/ 3 h 11"/>
                <a:gd name="T18" fmla="*/ 8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2" y="2"/>
                  </a:moveTo>
                  <a:cubicBezTo>
                    <a:pt x="0" y="3"/>
                    <a:pt x="0" y="7"/>
                    <a:pt x="2" y="9"/>
                  </a:cubicBezTo>
                  <a:cubicBezTo>
                    <a:pt x="4" y="11"/>
                    <a:pt x="7" y="11"/>
                    <a:pt x="9" y="9"/>
                  </a:cubicBezTo>
                  <a:cubicBezTo>
                    <a:pt x="12" y="7"/>
                    <a:pt x="12" y="4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lose/>
                  <a:moveTo>
                    <a:pt x="8" y="8"/>
                  </a:moveTo>
                  <a:cubicBezTo>
                    <a:pt x="7" y="9"/>
                    <a:pt x="4" y="9"/>
                    <a:pt x="3" y="8"/>
                  </a:cubicBezTo>
                  <a:cubicBezTo>
                    <a:pt x="2" y="6"/>
                    <a:pt x="2" y="4"/>
                    <a:pt x="3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0" y="4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66"/>
            <p:cNvSpPr>
              <a:spLocks noEditPoints="1"/>
            </p:cNvSpPr>
            <p:nvPr/>
          </p:nvSpPr>
          <p:spPr bwMode="auto">
            <a:xfrm>
              <a:off x="7505700" y="5172075"/>
              <a:ext cx="82550" cy="82550"/>
            </a:xfrm>
            <a:custGeom>
              <a:avLst/>
              <a:gdLst>
                <a:gd name="T0" fmla="*/ 3 w 12"/>
                <a:gd name="T1" fmla="*/ 2 h 12"/>
                <a:gd name="T2" fmla="*/ 2 w 12"/>
                <a:gd name="T3" fmla="*/ 9 h 12"/>
                <a:gd name="T4" fmla="*/ 9 w 12"/>
                <a:gd name="T5" fmla="*/ 10 h 12"/>
                <a:gd name="T6" fmla="*/ 10 w 12"/>
                <a:gd name="T7" fmla="*/ 3 h 12"/>
                <a:gd name="T8" fmla="*/ 3 w 12"/>
                <a:gd name="T9" fmla="*/ 2 h 12"/>
                <a:gd name="T10" fmla="*/ 8 w 12"/>
                <a:gd name="T11" fmla="*/ 9 h 12"/>
                <a:gd name="T12" fmla="*/ 3 w 12"/>
                <a:gd name="T13" fmla="*/ 8 h 12"/>
                <a:gd name="T14" fmla="*/ 4 w 12"/>
                <a:gd name="T15" fmla="*/ 3 h 12"/>
                <a:gd name="T16" fmla="*/ 9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1" y="4"/>
                    <a:pt x="0" y="7"/>
                    <a:pt x="2" y="9"/>
                  </a:cubicBezTo>
                  <a:cubicBezTo>
                    <a:pt x="4" y="11"/>
                    <a:pt x="7" y="12"/>
                    <a:pt x="9" y="10"/>
                  </a:cubicBezTo>
                  <a:cubicBezTo>
                    <a:pt x="12" y="8"/>
                    <a:pt x="12" y="5"/>
                    <a:pt x="10" y="3"/>
                  </a:cubicBezTo>
                  <a:cubicBezTo>
                    <a:pt x="9" y="1"/>
                    <a:pt x="5" y="0"/>
                    <a:pt x="3" y="2"/>
                  </a:cubicBezTo>
                  <a:close/>
                  <a:moveTo>
                    <a:pt x="8" y="9"/>
                  </a:moveTo>
                  <a:cubicBezTo>
                    <a:pt x="7" y="10"/>
                    <a:pt x="5" y="10"/>
                    <a:pt x="3" y="8"/>
                  </a:cubicBezTo>
                  <a:cubicBezTo>
                    <a:pt x="2" y="7"/>
                    <a:pt x="3" y="4"/>
                    <a:pt x="4" y="3"/>
                  </a:cubicBezTo>
                  <a:cubicBezTo>
                    <a:pt x="6" y="2"/>
                    <a:pt x="8" y="2"/>
                    <a:pt x="9" y="4"/>
                  </a:cubicBezTo>
                  <a:cubicBezTo>
                    <a:pt x="10" y="5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67"/>
            <p:cNvSpPr>
              <a:spLocks noEditPoints="1"/>
            </p:cNvSpPr>
            <p:nvPr/>
          </p:nvSpPr>
          <p:spPr bwMode="auto">
            <a:xfrm>
              <a:off x="7332663" y="5303838"/>
              <a:ext cx="82550" cy="76200"/>
            </a:xfrm>
            <a:custGeom>
              <a:avLst/>
              <a:gdLst>
                <a:gd name="T0" fmla="*/ 3 w 12"/>
                <a:gd name="T1" fmla="*/ 1 h 11"/>
                <a:gd name="T2" fmla="*/ 1 w 12"/>
                <a:gd name="T3" fmla="*/ 8 h 11"/>
                <a:gd name="T4" fmla="*/ 9 w 12"/>
                <a:gd name="T5" fmla="*/ 10 h 11"/>
                <a:gd name="T6" fmla="*/ 10 w 12"/>
                <a:gd name="T7" fmla="*/ 3 h 11"/>
                <a:gd name="T8" fmla="*/ 3 w 12"/>
                <a:gd name="T9" fmla="*/ 1 h 11"/>
                <a:gd name="T10" fmla="*/ 8 w 12"/>
                <a:gd name="T11" fmla="*/ 8 h 11"/>
                <a:gd name="T12" fmla="*/ 3 w 12"/>
                <a:gd name="T13" fmla="*/ 7 h 11"/>
                <a:gd name="T14" fmla="*/ 4 w 12"/>
                <a:gd name="T15" fmla="*/ 3 h 11"/>
                <a:gd name="T16" fmla="*/ 9 w 12"/>
                <a:gd name="T17" fmla="*/ 4 h 11"/>
                <a:gd name="T18" fmla="*/ 8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3" y="1"/>
                  </a:moveTo>
                  <a:cubicBezTo>
                    <a:pt x="1" y="3"/>
                    <a:pt x="0" y="6"/>
                    <a:pt x="1" y="8"/>
                  </a:cubicBezTo>
                  <a:cubicBezTo>
                    <a:pt x="3" y="11"/>
                    <a:pt x="6" y="11"/>
                    <a:pt x="9" y="10"/>
                  </a:cubicBezTo>
                  <a:cubicBezTo>
                    <a:pt x="11" y="8"/>
                    <a:pt x="12" y="5"/>
                    <a:pt x="10" y="3"/>
                  </a:cubicBezTo>
                  <a:cubicBezTo>
                    <a:pt x="9" y="0"/>
                    <a:pt x="5" y="0"/>
                    <a:pt x="3" y="1"/>
                  </a:cubicBezTo>
                  <a:close/>
                  <a:moveTo>
                    <a:pt x="8" y="8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6"/>
                    <a:pt x="2" y="3"/>
                    <a:pt x="4" y="3"/>
                  </a:cubicBezTo>
                  <a:cubicBezTo>
                    <a:pt x="6" y="2"/>
                    <a:pt x="8" y="2"/>
                    <a:pt x="9" y="4"/>
                  </a:cubicBezTo>
                  <a:cubicBezTo>
                    <a:pt x="10" y="5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68"/>
            <p:cNvSpPr>
              <a:spLocks noEditPoints="1"/>
            </p:cNvSpPr>
            <p:nvPr/>
          </p:nvSpPr>
          <p:spPr bwMode="auto">
            <a:xfrm>
              <a:off x="7143750" y="5414963"/>
              <a:ext cx="84138" cy="76200"/>
            </a:xfrm>
            <a:custGeom>
              <a:avLst/>
              <a:gdLst>
                <a:gd name="T0" fmla="*/ 3 w 12"/>
                <a:gd name="T1" fmla="*/ 1 h 11"/>
                <a:gd name="T2" fmla="*/ 1 w 12"/>
                <a:gd name="T3" fmla="*/ 8 h 11"/>
                <a:gd name="T4" fmla="*/ 8 w 12"/>
                <a:gd name="T5" fmla="*/ 10 h 11"/>
                <a:gd name="T6" fmla="*/ 10 w 12"/>
                <a:gd name="T7" fmla="*/ 3 h 11"/>
                <a:gd name="T8" fmla="*/ 3 w 12"/>
                <a:gd name="T9" fmla="*/ 1 h 11"/>
                <a:gd name="T10" fmla="*/ 7 w 12"/>
                <a:gd name="T11" fmla="*/ 8 h 11"/>
                <a:gd name="T12" fmla="*/ 3 w 12"/>
                <a:gd name="T13" fmla="*/ 7 h 11"/>
                <a:gd name="T14" fmla="*/ 4 w 12"/>
                <a:gd name="T15" fmla="*/ 2 h 11"/>
                <a:gd name="T16" fmla="*/ 9 w 12"/>
                <a:gd name="T17" fmla="*/ 4 h 11"/>
                <a:gd name="T18" fmla="*/ 7 w 12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3" y="1"/>
                  </a:move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6" y="11"/>
                    <a:pt x="8" y="10"/>
                  </a:cubicBezTo>
                  <a:cubicBezTo>
                    <a:pt x="11" y="9"/>
                    <a:pt x="12" y="6"/>
                    <a:pt x="10" y="3"/>
                  </a:cubicBezTo>
                  <a:cubicBezTo>
                    <a:pt x="9" y="1"/>
                    <a:pt x="6" y="0"/>
                    <a:pt x="3" y="1"/>
                  </a:cubicBezTo>
                  <a:close/>
                  <a:moveTo>
                    <a:pt x="7" y="8"/>
                  </a:moveTo>
                  <a:cubicBezTo>
                    <a:pt x="6" y="9"/>
                    <a:pt x="4" y="9"/>
                    <a:pt x="3" y="7"/>
                  </a:cubicBezTo>
                  <a:cubicBezTo>
                    <a:pt x="2" y="5"/>
                    <a:pt x="2" y="3"/>
                    <a:pt x="4" y="2"/>
                  </a:cubicBezTo>
                  <a:cubicBezTo>
                    <a:pt x="6" y="1"/>
                    <a:pt x="8" y="2"/>
                    <a:pt x="9" y="4"/>
                  </a:cubicBezTo>
                  <a:cubicBezTo>
                    <a:pt x="10" y="6"/>
                    <a:pt x="9" y="8"/>
                    <a:pt x="7" y="8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69"/>
            <p:cNvSpPr>
              <a:spLocks noEditPoints="1"/>
            </p:cNvSpPr>
            <p:nvPr/>
          </p:nvSpPr>
          <p:spPr bwMode="auto">
            <a:xfrm>
              <a:off x="6943725" y="5505450"/>
              <a:ext cx="82550" cy="82550"/>
            </a:xfrm>
            <a:custGeom>
              <a:avLst/>
              <a:gdLst>
                <a:gd name="T0" fmla="*/ 4 w 12"/>
                <a:gd name="T1" fmla="*/ 1 h 12"/>
                <a:gd name="T2" fmla="*/ 2 w 12"/>
                <a:gd name="T3" fmla="*/ 8 h 12"/>
                <a:gd name="T4" fmla="*/ 8 w 12"/>
                <a:gd name="T5" fmla="*/ 11 h 12"/>
                <a:gd name="T6" fmla="*/ 11 w 12"/>
                <a:gd name="T7" fmla="*/ 4 h 12"/>
                <a:gd name="T8" fmla="*/ 4 w 12"/>
                <a:gd name="T9" fmla="*/ 1 h 12"/>
                <a:gd name="T10" fmla="*/ 8 w 12"/>
                <a:gd name="T11" fmla="*/ 9 h 12"/>
                <a:gd name="T12" fmla="*/ 3 w 12"/>
                <a:gd name="T13" fmla="*/ 7 h 12"/>
                <a:gd name="T14" fmla="*/ 5 w 12"/>
                <a:gd name="T15" fmla="*/ 3 h 12"/>
                <a:gd name="T16" fmla="*/ 10 w 12"/>
                <a:gd name="T17" fmla="*/ 4 h 12"/>
                <a:gd name="T18" fmla="*/ 8 w 12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4" y="1"/>
                  </a:moveTo>
                  <a:cubicBezTo>
                    <a:pt x="2" y="2"/>
                    <a:pt x="0" y="5"/>
                    <a:pt x="2" y="8"/>
                  </a:cubicBezTo>
                  <a:cubicBezTo>
                    <a:pt x="3" y="10"/>
                    <a:pt x="6" y="12"/>
                    <a:pt x="8" y="11"/>
                  </a:cubicBezTo>
                  <a:cubicBezTo>
                    <a:pt x="11" y="10"/>
                    <a:pt x="12" y="6"/>
                    <a:pt x="11" y="4"/>
                  </a:cubicBezTo>
                  <a:cubicBezTo>
                    <a:pt x="10" y="1"/>
                    <a:pt x="7" y="0"/>
                    <a:pt x="4" y="1"/>
                  </a:cubicBezTo>
                  <a:close/>
                  <a:moveTo>
                    <a:pt x="8" y="9"/>
                  </a:moveTo>
                  <a:cubicBezTo>
                    <a:pt x="6" y="10"/>
                    <a:pt x="4" y="9"/>
                    <a:pt x="3" y="7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9" y="3"/>
                    <a:pt x="10" y="4"/>
                  </a:cubicBezTo>
                  <a:cubicBezTo>
                    <a:pt x="10" y="6"/>
                    <a:pt x="10" y="8"/>
                    <a:pt x="8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70"/>
            <p:cNvSpPr>
              <a:spLocks noEditPoints="1"/>
            </p:cNvSpPr>
            <p:nvPr/>
          </p:nvSpPr>
          <p:spPr bwMode="auto">
            <a:xfrm>
              <a:off x="6742113" y="5581650"/>
              <a:ext cx="82550" cy="76200"/>
            </a:xfrm>
            <a:custGeom>
              <a:avLst/>
              <a:gdLst>
                <a:gd name="T0" fmla="*/ 4 w 12"/>
                <a:gd name="T1" fmla="*/ 0 h 11"/>
                <a:gd name="T2" fmla="*/ 1 w 12"/>
                <a:gd name="T3" fmla="*/ 7 h 11"/>
                <a:gd name="T4" fmla="*/ 7 w 12"/>
                <a:gd name="T5" fmla="*/ 10 h 11"/>
                <a:gd name="T6" fmla="*/ 11 w 12"/>
                <a:gd name="T7" fmla="*/ 4 h 11"/>
                <a:gd name="T8" fmla="*/ 4 w 12"/>
                <a:gd name="T9" fmla="*/ 0 h 11"/>
                <a:gd name="T10" fmla="*/ 7 w 12"/>
                <a:gd name="T11" fmla="*/ 9 h 11"/>
                <a:gd name="T12" fmla="*/ 3 w 12"/>
                <a:gd name="T13" fmla="*/ 6 h 11"/>
                <a:gd name="T14" fmla="*/ 5 w 12"/>
                <a:gd name="T15" fmla="*/ 2 h 11"/>
                <a:gd name="T16" fmla="*/ 9 w 12"/>
                <a:gd name="T17" fmla="*/ 4 h 11"/>
                <a:gd name="T18" fmla="*/ 7 w 12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2" y="9"/>
                    <a:pt x="5" y="11"/>
                    <a:pt x="7" y="10"/>
                  </a:cubicBezTo>
                  <a:cubicBezTo>
                    <a:pt x="10" y="10"/>
                    <a:pt x="12" y="6"/>
                    <a:pt x="11" y="4"/>
                  </a:cubicBezTo>
                  <a:cubicBezTo>
                    <a:pt x="10" y="1"/>
                    <a:pt x="7" y="0"/>
                    <a:pt x="4" y="0"/>
                  </a:cubicBezTo>
                  <a:close/>
                  <a:moveTo>
                    <a:pt x="7" y="9"/>
                  </a:moveTo>
                  <a:cubicBezTo>
                    <a:pt x="5" y="9"/>
                    <a:pt x="3" y="8"/>
                    <a:pt x="3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2"/>
                    <a:pt x="9" y="2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71"/>
            <p:cNvSpPr>
              <a:spLocks noEditPoints="1"/>
            </p:cNvSpPr>
            <p:nvPr/>
          </p:nvSpPr>
          <p:spPr bwMode="auto">
            <a:xfrm>
              <a:off x="6532563" y="5629275"/>
              <a:ext cx="77788" cy="84138"/>
            </a:xfrm>
            <a:custGeom>
              <a:avLst/>
              <a:gdLst>
                <a:gd name="T0" fmla="*/ 4 w 11"/>
                <a:gd name="T1" fmla="*/ 1 h 12"/>
                <a:gd name="T2" fmla="*/ 0 w 11"/>
                <a:gd name="T3" fmla="*/ 7 h 12"/>
                <a:gd name="T4" fmla="*/ 7 w 11"/>
                <a:gd name="T5" fmla="*/ 11 h 12"/>
                <a:gd name="T6" fmla="*/ 11 w 11"/>
                <a:gd name="T7" fmla="*/ 5 h 12"/>
                <a:gd name="T8" fmla="*/ 4 w 11"/>
                <a:gd name="T9" fmla="*/ 1 h 12"/>
                <a:gd name="T10" fmla="*/ 6 w 11"/>
                <a:gd name="T11" fmla="*/ 10 h 12"/>
                <a:gd name="T12" fmla="*/ 2 w 11"/>
                <a:gd name="T13" fmla="*/ 7 h 12"/>
                <a:gd name="T14" fmla="*/ 5 w 11"/>
                <a:gd name="T15" fmla="*/ 3 h 12"/>
                <a:gd name="T16" fmla="*/ 9 w 11"/>
                <a:gd name="T17" fmla="*/ 5 h 12"/>
                <a:gd name="T18" fmla="*/ 6 w 1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4" y="1"/>
                  </a:moveTo>
                  <a:cubicBezTo>
                    <a:pt x="2" y="2"/>
                    <a:pt x="0" y="4"/>
                    <a:pt x="0" y="7"/>
                  </a:cubicBezTo>
                  <a:cubicBezTo>
                    <a:pt x="1" y="10"/>
                    <a:pt x="4" y="12"/>
                    <a:pt x="7" y="11"/>
                  </a:cubicBezTo>
                  <a:cubicBezTo>
                    <a:pt x="9" y="11"/>
                    <a:pt x="11" y="8"/>
                    <a:pt x="11" y="5"/>
                  </a:cubicBezTo>
                  <a:cubicBezTo>
                    <a:pt x="10" y="2"/>
                    <a:pt x="7" y="0"/>
                    <a:pt x="4" y="1"/>
                  </a:cubicBezTo>
                  <a:close/>
                  <a:moveTo>
                    <a:pt x="6" y="10"/>
                  </a:moveTo>
                  <a:cubicBezTo>
                    <a:pt x="4" y="10"/>
                    <a:pt x="2" y="9"/>
                    <a:pt x="2" y="7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8" y="3"/>
                    <a:pt x="9" y="5"/>
                  </a:cubicBezTo>
                  <a:cubicBezTo>
                    <a:pt x="9" y="7"/>
                    <a:pt x="8" y="9"/>
                    <a:pt x="6" y="10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2"/>
            <p:cNvSpPr>
              <a:spLocks noEditPoints="1"/>
            </p:cNvSpPr>
            <p:nvPr/>
          </p:nvSpPr>
          <p:spPr bwMode="auto">
            <a:xfrm>
              <a:off x="6318250" y="5664200"/>
              <a:ext cx="76200" cy="84138"/>
            </a:xfrm>
            <a:custGeom>
              <a:avLst/>
              <a:gdLst>
                <a:gd name="T0" fmla="*/ 5 w 11"/>
                <a:gd name="T1" fmla="*/ 1 h 12"/>
                <a:gd name="T2" fmla="*/ 0 w 11"/>
                <a:gd name="T3" fmla="*/ 6 h 12"/>
                <a:gd name="T4" fmla="*/ 6 w 11"/>
                <a:gd name="T5" fmla="*/ 11 h 12"/>
                <a:gd name="T6" fmla="*/ 11 w 11"/>
                <a:gd name="T7" fmla="*/ 5 h 12"/>
                <a:gd name="T8" fmla="*/ 5 w 11"/>
                <a:gd name="T9" fmla="*/ 1 h 12"/>
                <a:gd name="T10" fmla="*/ 6 w 11"/>
                <a:gd name="T11" fmla="*/ 9 h 12"/>
                <a:gd name="T12" fmla="*/ 2 w 11"/>
                <a:gd name="T13" fmla="*/ 6 h 12"/>
                <a:gd name="T14" fmla="*/ 5 w 11"/>
                <a:gd name="T15" fmla="*/ 3 h 12"/>
                <a:gd name="T16" fmla="*/ 9 w 11"/>
                <a:gd name="T17" fmla="*/ 5 h 12"/>
                <a:gd name="T18" fmla="*/ 6 w 11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5" y="1"/>
                  </a:move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2"/>
                    <a:pt x="6" y="11"/>
                  </a:cubicBezTo>
                  <a:cubicBezTo>
                    <a:pt x="9" y="11"/>
                    <a:pt x="11" y="8"/>
                    <a:pt x="11" y="5"/>
                  </a:cubicBezTo>
                  <a:cubicBezTo>
                    <a:pt x="10" y="2"/>
                    <a:pt x="8" y="0"/>
                    <a:pt x="5" y="1"/>
                  </a:cubicBezTo>
                  <a:close/>
                  <a:moveTo>
                    <a:pt x="6" y="9"/>
                  </a:moveTo>
                  <a:cubicBezTo>
                    <a:pt x="4" y="10"/>
                    <a:pt x="2" y="8"/>
                    <a:pt x="2" y="6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7" y="2"/>
                    <a:pt x="9" y="4"/>
                    <a:pt x="9" y="5"/>
                  </a:cubicBezTo>
                  <a:cubicBezTo>
                    <a:pt x="9" y="7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3"/>
            <p:cNvSpPr>
              <a:spLocks noEditPoints="1"/>
            </p:cNvSpPr>
            <p:nvPr/>
          </p:nvSpPr>
          <p:spPr bwMode="auto">
            <a:xfrm>
              <a:off x="6102350" y="5678488"/>
              <a:ext cx="76200" cy="76200"/>
            </a:xfrm>
            <a:custGeom>
              <a:avLst/>
              <a:gdLst>
                <a:gd name="T0" fmla="*/ 5 w 11"/>
                <a:gd name="T1" fmla="*/ 1 h 11"/>
                <a:gd name="T2" fmla="*/ 0 w 11"/>
                <a:gd name="T3" fmla="*/ 6 h 11"/>
                <a:gd name="T4" fmla="*/ 5 w 11"/>
                <a:gd name="T5" fmla="*/ 11 h 11"/>
                <a:gd name="T6" fmla="*/ 10 w 11"/>
                <a:gd name="T7" fmla="*/ 6 h 11"/>
                <a:gd name="T8" fmla="*/ 5 w 11"/>
                <a:gd name="T9" fmla="*/ 1 h 11"/>
                <a:gd name="T10" fmla="*/ 5 w 11"/>
                <a:gd name="T11" fmla="*/ 9 h 11"/>
                <a:gd name="T12" fmla="*/ 2 w 11"/>
                <a:gd name="T13" fmla="*/ 6 h 11"/>
                <a:gd name="T14" fmla="*/ 5 w 11"/>
                <a:gd name="T15" fmla="*/ 2 h 11"/>
                <a:gd name="T16" fmla="*/ 9 w 11"/>
                <a:gd name="T17" fmla="*/ 6 h 11"/>
                <a:gd name="T18" fmla="*/ 5 w 11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5" y="1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2" y="11"/>
                    <a:pt x="5" y="11"/>
                  </a:cubicBezTo>
                  <a:cubicBezTo>
                    <a:pt x="8" y="11"/>
                    <a:pt x="11" y="8"/>
                    <a:pt x="10" y="6"/>
                  </a:cubicBezTo>
                  <a:cubicBezTo>
                    <a:pt x="10" y="3"/>
                    <a:pt x="8" y="0"/>
                    <a:pt x="5" y="1"/>
                  </a:cubicBezTo>
                  <a:close/>
                  <a:moveTo>
                    <a:pt x="5" y="9"/>
                  </a:move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9" y="4"/>
                    <a:pt x="9" y="6"/>
                  </a:cubicBezTo>
                  <a:cubicBezTo>
                    <a:pt x="9" y="8"/>
                    <a:pt x="7" y="9"/>
                    <a:pt x="5" y="9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74"/>
            <p:cNvSpPr>
              <a:spLocks noEditPoints="1"/>
            </p:cNvSpPr>
            <p:nvPr/>
          </p:nvSpPr>
          <p:spPr bwMode="auto">
            <a:xfrm>
              <a:off x="3776663" y="1068388"/>
              <a:ext cx="4652963" cy="4659313"/>
            </a:xfrm>
            <a:custGeom>
              <a:avLst/>
              <a:gdLst>
                <a:gd name="T0" fmla="*/ 335 w 670"/>
                <a:gd name="T1" fmla="*/ 671 h 671"/>
                <a:gd name="T2" fmla="*/ 0 w 670"/>
                <a:gd name="T3" fmla="*/ 335 h 671"/>
                <a:gd name="T4" fmla="*/ 335 w 670"/>
                <a:gd name="T5" fmla="*/ 0 h 671"/>
                <a:gd name="T6" fmla="*/ 670 w 670"/>
                <a:gd name="T7" fmla="*/ 335 h 671"/>
                <a:gd name="T8" fmla="*/ 335 w 670"/>
                <a:gd name="T9" fmla="*/ 671 h 671"/>
                <a:gd name="T10" fmla="*/ 335 w 670"/>
                <a:gd name="T11" fmla="*/ 1 h 671"/>
                <a:gd name="T12" fmla="*/ 1 w 670"/>
                <a:gd name="T13" fmla="*/ 335 h 671"/>
                <a:gd name="T14" fmla="*/ 335 w 670"/>
                <a:gd name="T15" fmla="*/ 670 h 671"/>
                <a:gd name="T16" fmla="*/ 669 w 670"/>
                <a:gd name="T17" fmla="*/ 335 h 671"/>
                <a:gd name="T18" fmla="*/ 335 w 670"/>
                <a:gd name="T19" fmla="*/ 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0" h="671">
                  <a:moveTo>
                    <a:pt x="335" y="671"/>
                  </a:moveTo>
                  <a:cubicBezTo>
                    <a:pt x="150" y="671"/>
                    <a:pt x="0" y="520"/>
                    <a:pt x="0" y="335"/>
                  </a:cubicBezTo>
                  <a:cubicBezTo>
                    <a:pt x="0" y="150"/>
                    <a:pt x="150" y="0"/>
                    <a:pt x="335" y="0"/>
                  </a:cubicBezTo>
                  <a:cubicBezTo>
                    <a:pt x="520" y="0"/>
                    <a:pt x="670" y="150"/>
                    <a:pt x="670" y="335"/>
                  </a:cubicBezTo>
                  <a:cubicBezTo>
                    <a:pt x="670" y="520"/>
                    <a:pt x="520" y="671"/>
                    <a:pt x="335" y="671"/>
                  </a:cubicBezTo>
                  <a:close/>
                  <a:moveTo>
                    <a:pt x="335" y="1"/>
                  </a:moveTo>
                  <a:cubicBezTo>
                    <a:pt x="151" y="1"/>
                    <a:pt x="1" y="151"/>
                    <a:pt x="1" y="335"/>
                  </a:cubicBezTo>
                  <a:cubicBezTo>
                    <a:pt x="1" y="520"/>
                    <a:pt x="151" y="670"/>
                    <a:pt x="335" y="670"/>
                  </a:cubicBezTo>
                  <a:cubicBezTo>
                    <a:pt x="519" y="670"/>
                    <a:pt x="669" y="520"/>
                    <a:pt x="669" y="335"/>
                  </a:cubicBezTo>
                  <a:cubicBezTo>
                    <a:pt x="669" y="151"/>
                    <a:pt x="519" y="1"/>
                    <a:pt x="335" y="1"/>
                  </a:cubicBezTo>
                  <a:close/>
                </a:path>
              </a:pathLst>
            </a:custGeom>
            <a:solidFill>
              <a:srgbClr val="D5C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3"/>
          <a:srcRect l="23953" t="38627" r="49943" b="42496"/>
          <a:stretch>
            <a:fillRect/>
          </a:stretch>
        </p:blipFill>
        <p:spPr>
          <a:xfrm>
            <a:off x="848039" y="2729698"/>
            <a:ext cx="3254188" cy="2353235"/>
          </a:xfrm>
          <a:custGeom>
            <a:avLst/>
            <a:gdLst>
              <a:gd name="connsiteX0" fmla="*/ 1062317 w 3254188"/>
              <a:gd name="connsiteY0" fmla="*/ 0 h 2353235"/>
              <a:gd name="connsiteX1" fmla="*/ 3012141 w 3254188"/>
              <a:gd name="connsiteY1" fmla="*/ 1143000 h 2353235"/>
              <a:gd name="connsiteX2" fmla="*/ 3254188 w 3254188"/>
              <a:gd name="connsiteY2" fmla="*/ 1707776 h 2353235"/>
              <a:gd name="connsiteX3" fmla="*/ 3039035 w 3254188"/>
              <a:gd name="connsiteY3" fmla="*/ 2003611 h 2353235"/>
              <a:gd name="connsiteX4" fmla="*/ 2353235 w 3254188"/>
              <a:gd name="connsiteY4" fmla="*/ 2299447 h 2353235"/>
              <a:gd name="connsiteX5" fmla="*/ 887505 w 3254188"/>
              <a:gd name="connsiteY5" fmla="*/ 2353235 h 2353235"/>
              <a:gd name="connsiteX6" fmla="*/ 242047 w 3254188"/>
              <a:gd name="connsiteY6" fmla="*/ 1627094 h 2353235"/>
              <a:gd name="connsiteX7" fmla="*/ 0 w 3254188"/>
              <a:gd name="connsiteY7" fmla="*/ 618564 h 2353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54188" h="2353235">
                <a:moveTo>
                  <a:pt x="1062317" y="0"/>
                </a:moveTo>
                <a:lnTo>
                  <a:pt x="3012141" y="1143000"/>
                </a:lnTo>
                <a:lnTo>
                  <a:pt x="3254188" y="1707776"/>
                </a:lnTo>
                <a:lnTo>
                  <a:pt x="3039035" y="2003611"/>
                </a:lnTo>
                <a:lnTo>
                  <a:pt x="2353235" y="2299447"/>
                </a:lnTo>
                <a:lnTo>
                  <a:pt x="887505" y="2353235"/>
                </a:lnTo>
                <a:lnTo>
                  <a:pt x="242047" y="1627094"/>
                </a:lnTo>
                <a:lnTo>
                  <a:pt x="0" y="618564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8024" y="2510567"/>
            <a:ext cx="1780186" cy="10120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4808" y="3349280"/>
            <a:ext cx="1780186" cy="463336"/>
          </a:xfrm>
          <a:prstGeom prst="rect">
            <a:avLst/>
          </a:prstGeom>
        </p:spPr>
      </p:pic>
      <p:grpSp>
        <p:nvGrpSpPr>
          <p:cNvPr id="332" name="组合 331"/>
          <p:cNvGrpSpPr/>
          <p:nvPr/>
        </p:nvGrpSpPr>
        <p:grpSpPr>
          <a:xfrm>
            <a:off x="6555054" y="1272623"/>
            <a:ext cx="4738271" cy="918010"/>
            <a:chOff x="6046492" y="1784763"/>
            <a:chExt cx="4738271" cy="918010"/>
          </a:xfrm>
        </p:grpSpPr>
        <p:grpSp>
          <p:nvGrpSpPr>
            <p:cNvPr id="331" name="组合 330"/>
            <p:cNvGrpSpPr/>
            <p:nvPr/>
          </p:nvGrpSpPr>
          <p:grpSpPr>
            <a:xfrm>
              <a:off x="6046492" y="1784763"/>
              <a:ext cx="913688" cy="918010"/>
              <a:chOff x="6239711" y="1480810"/>
              <a:chExt cx="913688" cy="918010"/>
            </a:xfrm>
          </p:grpSpPr>
          <p:sp>
            <p:nvSpPr>
              <p:cNvPr id="17" name="Oval 5"/>
              <p:cNvSpPr>
                <a:spLocks noChangeArrowheads="1"/>
              </p:cNvSpPr>
              <p:nvPr/>
            </p:nvSpPr>
            <p:spPr bwMode="auto">
              <a:xfrm>
                <a:off x="6239711" y="1485421"/>
                <a:ext cx="913688" cy="913399"/>
              </a:xfrm>
              <a:prstGeom prst="ellipse">
                <a:avLst/>
              </a:prstGeom>
              <a:solidFill>
                <a:srgbClr val="D9D9D9">
                  <a:alpha val="51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02" name="图片 101"/>
              <p:cNvPicPr>
                <a:picLocks noChangeAspect="1"/>
              </p:cNvPicPr>
              <p:nvPr/>
            </p:nvPicPr>
            <p:blipFill rotWithShape="1">
              <a:blip r:embed="rId3"/>
              <a:srcRect l="81455" t="44708" r="9808" b="46555"/>
              <a:stretch>
                <a:fillRect/>
              </a:stretch>
            </p:blipFill>
            <p:spPr>
              <a:xfrm>
                <a:off x="6260202" y="1480810"/>
                <a:ext cx="875968" cy="875968"/>
              </a:xfrm>
              <a:custGeom>
                <a:avLst/>
                <a:gdLst>
                  <a:gd name="connsiteX0" fmla="*/ 544606 w 1089212"/>
                  <a:gd name="connsiteY0" fmla="*/ 0 h 1089212"/>
                  <a:gd name="connsiteX1" fmla="*/ 1089212 w 1089212"/>
                  <a:gd name="connsiteY1" fmla="*/ 544606 h 1089212"/>
                  <a:gd name="connsiteX2" fmla="*/ 544606 w 1089212"/>
                  <a:gd name="connsiteY2" fmla="*/ 1089212 h 1089212"/>
                  <a:gd name="connsiteX3" fmla="*/ 0 w 1089212"/>
                  <a:gd name="connsiteY3" fmla="*/ 544606 h 1089212"/>
                  <a:gd name="connsiteX4" fmla="*/ 544606 w 1089212"/>
                  <a:gd name="connsiteY4" fmla="*/ 0 h 108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9212" h="1089212">
                    <a:moveTo>
                      <a:pt x="544606" y="0"/>
                    </a:moveTo>
                    <a:cubicBezTo>
                      <a:pt x="845384" y="0"/>
                      <a:pt x="1089212" y="243828"/>
                      <a:pt x="1089212" y="544606"/>
                    </a:cubicBezTo>
                    <a:cubicBezTo>
                      <a:pt x="1089212" y="845384"/>
                      <a:pt x="845384" y="1089212"/>
                      <a:pt x="544606" y="1089212"/>
                    </a:cubicBezTo>
                    <a:cubicBezTo>
                      <a:pt x="243828" y="1089212"/>
                      <a:pt x="0" y="845384"/>
                      <a:pt x="0" y="544606"/>
                    </a:cubicBezTo>
                    <a:cubicBezTo>
                      <a:pt x="0" y="243828"/>
                      <a:pt x="243828" y="0"/>
                      <a:pt x="544606" y="0"/>
                    </a:cubicBezTo>
                    <a:close/>
                  </a:path>
                </a:pathLst>
              </a:custGeom>
            </p:spPr>
          </p:pic>
          <p:sp>
            <p:nvSpPr>
              <p:cNvPr id="105" name="Freeform 74"/>
              <p:cNvSpPr>
                <a:spLocks noEditPoints="1"/>
              </p:cNvSpPr>
              <p:nvPr/>
            </p:nvSpPr>
            <p:spPr bwMode="auto">
              <a:xfrm>
                <a:off x="6295216" y="1515274"/>
                <a:ext cx="805940" cy="807040"/>
              </a:xfrm>
              <a:custGeom>
                <a:avLst/>
                <a:gdLst>
                  <a:gd name="T0" fmla="*/ 335 w 670"/>
                  <a:gd name="T1" fmla="*/ 671 h 671"/>
                  <a:gd name="T2" fmla="*/ 0 w 670"/>
                  <a:gd name="T3" fmla="*/ 335 h 671"/>
                  <a:gd name="T4" fmla="*/ 335 w 670"/>
                  <a:gd name="T5" fmla="*/ 0 h 671"/>
                  <a:gd name="T6" fmla="*/ 670 w 670"/>
                  <a:gd name="T7" fmla="*/ 335 h 671"/>
                  <a:gd name="T8" fmla="*/ 335 w 670"/>
                  <a:gd name="T9" fmla="*/ 671 h 671"/>
                  <a:gd name="T10" fmla="*/ 335 w 670"/>
                  <a:gd name="T11" fmla="*/ 1 h 671"/>
                  <a:gd name="T12" fmla="*/ 1 w 670"/>
                  <a:gd name="T13" fmla="*/ 335 h 671"/>
                  <a:gd name="T14" fmla="*/ 335 w 670"/>
                  <a:gd name="T15" fmla="*/ 670 h 671"/>
                  <a:gd name="T16" fmla="*/ 669 w 670"/>
                  <a:gd name="T17" fmla="*/ 335 h 671"/>
                  <a:gd name="T18" fmla="*/ 335 w 670"/>
                  <a:gd name="T19" fmla="*/ 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0" h="671">
                    <a:moveTo>
                      <a:pt x="335" y="671"/>
                    </a:moveTo>
                    <a:cubicBezTo>
                      <a:pt x="150" y="671"/>
                      <a:pt x="0" y="520"/>
                      <a:pt x="0" y="335"/>
                    </a:cubicBezTo>
                    <a:cubicBezTo>
                      <a:pt x="0" y="150"/>
                      <a:pt x="150" y="0"/>
                      <a:pt x="335" y="0"/>
                    </a:cubicBezTo>
                    <a:cubicBezTo>
                      <a:pt x="520" y="0"/>
                      <a:pt x="670" y="150"/>
                      <a:pt x="670" y="335"/>
                    </a:cubicBezTo>
                    <a:cubicBezTo>
                      <a:pt x="670" y="520"/>
                      <a:pt x="520" y="671"/>
                      <a:pt x="335" y="671"/>
                    </a:cubicBezTo>
                    <a:close/>
                    <a:moveTo>
                      <a:pt x="335" y="1"/>
                    </a:moveTo>
                    <a:cubicBezTo>
                      <a:pt x="151" y="1"/>
                      <a:pt x="1" y="151"/>
                      <a:pt x="1" y="335"/>
                    </a:cubicBezTo>
                    <a:cubicBezTo>
                      <a:pt x="1" y="520"/>
                      <a:pt x="151" y="670"/>
                      <a:pt x="335" y="670"/>
                    </a:cubicBezTo>
                    <a:cubicBezTo>
                      <a:pt x="519" y="670"/>
                      <a:pt x="669" y="520"/>
                      <a:pt x="669" y="335"/>
                    </a:cubicBezTo>
                    <a:cubicBezTo>
                      <a:pt x="669" y="151"/>
                      <a:pt x="519" y="1"/>
                      <a:pt x="33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3" name="文本框 102"/>
            <p:cNvSpPr txBox="1"/>
            <p:nvPr/>
          </p:nvSpPr>
          <p:spPr>
            <a:xfrm>
              <a:off x="6157180" y="1848110"/>
              <a:ext cx="69231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>
              <a:off x="7232671" y="1811432"/>
              <a:ext cx="35520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A18EBD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课题综述</a:t>
              </a:r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6555054" y="2404205"/>
            <a:ext cx="4738271" cy="918010"/>
            <a:chOff x="6046492" y="1784763"/>
            <a:chExt cx="4738271" cy="918010"/>
          </a:xfrm>
        </p:grpSpPr>
        <p:grpSp>
          <p:nvGrpSpPr>
            <p:cNvPr id="334" name="组合 333"/>
            <p:cNvGrpSpPr/>
            <p:nvPr/>
          </p:nvGrpSpPr>
          <p:grpSpPr>
            <a:xfrm>
              <a:off x="6046492" y="1784763"/>
              <a:ext cx="913688" cy="918010"/>
              <a:chOff x="6239711" y="1480810"/>
              <a:chExt cx="913688" cy="918010"/>
            </a:xfrm>
          </p:grpSpPr>
          <p:sp>
            <p:nvSpPr>
              <p:cNvPr id="337" name="Oval 5"/>
              <p:cNvSpPr>
                <a:spLocks noChangeArrowheads="1"/>
              </p:cNvSpPr>
              <p:nvPr/>
            </p:nvSpPr>
            <p:spPr bwMode="auto">
              <a:xfrm>
                <a:off x="6239711" y="1485421"/>
                <a:ext cx="913688" cy="913399"/>
              </a:xfrm>
              <a:prstGeom prst="ellipse">
                <a:avLst/>
              </a:prstGeom>
              <a:solidFill>
                <a:srgbClr val="D9D9D9">
                  <a:alpha val="51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38" name="图片 337"/>
              <p:cNvPicPr>
                <a:picLocks noChangeAspect="1"/>
              </p:cNvPicPr>
              <p:nvPr/>
            </p:nvPicPr>
            <p:blipFill rotWithShape="1">
              <a:blip r:embed="rId3"/>
              <a:srcRect l="81455" t="44708" r="9808" b="46555"/>
              <a:stretch>
                <a:fillRect/>
              </a:stretch>
            </p:blipFill>
            <p:spPr>
              <a:xfrm>
                <a:off x="6260202" y="1480810"/>
                <a:ext cx="875968" cy="875968"/>
              </a:xfrm>
              <a:custGeom>
                <a:avLst/>
                <a:gdLst>
                  <a:gd name="connsiteX0" fmla="*/ 544606 w 1089212"/>
                  <a:gd name="connsiteY0" fmla="*/ 0 h 1089212"/>
                  <a:gd name="connsiteX1" fmla="*/ 1089212 w 1089212"/>
                  <a:gd name="connsiteY1" fmla="*/ 544606 h 1089212"/>
                  <a:gd name="connsiteX2" fmla="*/ 544606 w 1089212"/>
                  <a:gd name="connsiteY2" fmla="*/ 1089212 h 1089212"/>
                  <a:gd name="connsiteX3" fmla="*/ 0 w 1089212"/>
                  <a:gd name="connsiteY3" fmla="*/ 544606 h 1089212"/>
                  <a:gd name="connsiteX4" fmla="*/ 544606 w 1089212"/>
                  <a:gd name="connsiteY4" fmla="*/ 0 h 108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9212" h="1089212">
                    <a:moveTo>
                      <a:pt x="544606" y="0"/>
                    </a:moveTo>
                    <a:cubicBezTo>
                      <a:pt x="845384" y="0"/>
                      <a:pt x="1089212" y="243828"/>
                      <a:pt x="1089212" y="544606"/>
                    </a:cubicBezTo>
                    <a:cubicBezTo>
                      <a:pt x="1089212" y="845384"/>
                      <a:pt x="845384" y="1089212"/>
                      <a:pt x="544606" y="1089212"/>
                    </a:cubicBezTo>
                    <a:cubicBezTo>
                      <a:pt x="243828" y="1089212"/>
                      <a:pt x="0" y="845384"/>
                      <a:pt x="0" y="544606"/>
                    </a:cubicBezTo>
                    <a:cubicBezTo>
                      <a:pt x="0" y="243828"/>
                      <a:pt x="243828" y="0"/>
                      <a:pt x="544606" y="0"/>
                    </a:cubicBezTo>
                    <a:close/>
                  </a:path>
                </a:pathLst>
              </a:custGeom>
            </p:spPr>
          </p:pic>
          <p:sp>
            <p:nvSpPr>
              <p:cNvPr id="339" name="Freeform 74"/>
              <p:cNvSpPr>
                <a:spLocks noEditPoints="1"/>
              </p:cNvSpPr>
              <p:nvPr/>
            </p:nvSpPr>
            <p:spPr bwMode="auto">
              <a:xfrm>
                <a:off x="6295216" y="1515274"/>
                <a:ext cx="805940" cy="807040"/>
              </a:xfrm>
              <a:custGeom>
                <a:avLst/>
                <a:gdLst>
                  <a:gd name="T0" fmla="*/ 335 w 670"/>
                  <a:gd name="T1" fmla="*/ 671 h 671"/>
                  <a:gd name="T2" fmla="*/ 0 w 670"/>
                  <a:gd name="T3" fmla="*/ 335 h 671"/>
                  <a:gd name="T4" fmla="*/ 335 w 670"/>
                  <a:gd name="T5" fmla="*/ 0 h 671"/>
                  <a:gd name="T6" fmla="*/ 670 w 670"/>
                  <a:gd name="T7" fmla="*/ 335 h 671"/>
                  <a:gd name="T8" fmla="*/ 335 w 670"/>
                  <a:gd name="T9" fmla="*/ 671 h 671"/>
                  <a:gd name="T10" fmla="*/ 335 w 670"/>
                  <a:gd name="T11" fmla="*/ 1 h 671"/>
                  <a:gd name="T12" fmla="*/ 1 w 670"/>
                  <a:gd name="T13" fmla="*/ 335 h 671"/>
                  <a:gd name="T14" fmla="*/ 335 w 670"/>
                  <a:gd name="T15" fmla="*/ 670 h 671"/>
                  <a:gd name="T16" fmla="*/ 669 w 670"/>
                  <a:gd name="T17" fmla="*/ 335 h 671"/>
                  <a:gd name="T18" fmla="*/ 335 w 670"/>
                  <a:gd name="T19" fmla="*/ 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0" h="671">
                    <a:moveTo>
                      <a:pt x="335" y="671"/>
                    </a:moveTo>
                    <a:cubicBezTo>
                      <a:pt x="150" y="671"/>
                      <a:pt x="0" y="520"/>
                      <a:pt x="0" y="335"/>
                    </a:cubicBezTo>
                    <a:cubicBezTo>
                      <a:pt x="0" y="150"/>
                      <a:pt x="150" y="0"/>
                      <a:pt x="335" y="0"/>
                    </a:cubicBezTo>
                    <a:cubicBezTo>
                      <a:pt x="520" y="0"/>
                      <a:pt x="670" y="150"/>
                      <a:pt x="670" y="335"/>
                    </a:cubicBezTo>
                    <a:cubicBezTo>
                      <a:pt x="670" y="520"/>
                      <a:pt x="520" y="671"/>
                      <a:pt x="335" y="671"/>
                    </a:cubicBezTo>
                    <a:close/>
                    <a:moveTo>
                      <a:pt x="335" y="1"/>
                    </a:moveTo>
                    <a:cubicBezTo>
                      <a:pt x="151" y="1"/>
                      <a:pt x="1" y="151"/>
                      <a:pt x="1" y="335"/>
                    </a:cubicBezTo>
                    <a:cubicBezTo>
                      <a:pt x="1" y="520"/>
                      <a:pt x="151" y="670"/>
                      <a:pt x="335" y="670"/>
                    </a:cubicBezTo>
                    <a:cubicBezTo>
                      <a:pt x="519" y="670"/>
                      <a:pt x="669" y="520"/>
                      <a:pt x="669" y="335"/>
                    </a:cubicBezTo>
                    <a:cubicBezTo>
                      <a:pt x="669" y="151"/>
                      <a:pt x="519" y="1"/>
                      <a:pt x="33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35" name="文本框 334"/>
            <p:cNvSpPr txBox="1"/>
            <p:nvPr/>
          </p:nvSpPr>
          <p:spPr>
            <a:xfrm>
              <a:off x="6157180" y="1848110"/>
              <a:ext cx="69231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6" name="文本框 335"/>
            <p:cNvSpPr txBox="1"/>
            <p:nvPr/>
          </p:nvSpPr>
          <p:spPr>
            <a:xfrm>
              <a:off x="7232671" y="1811432"/>
              <a:ext cx="35520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A18EBD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研究过程</a:t>
              </a:r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6555054" y="3535787"/>
            <a:ext cx="4738271" cy="918010"/>
            <a:chOff x="6046492" y="1784763"/>
            <a:chExt cx="4738271" cy="918010"/>
          </a:xfrm>
        </p:grpSpPr>
        <p:grpSp>
          <p:nvGrpSpPr>
            <p:cNvPr id="341" name="组合 340"/>
            <p:cNvGrpSpPr/>
            <p:nvPr/>
          </p:nvGrpSpPr>
          <p:grpSpPr>
            <a:xfrm>
              <a:off x="6046492" y="1784763"/>
              <a:ext cx="913688" cy="918010"/>
              <a:chOff x="6239711" y="1480810"/>
              <a:chExt cx="913688" cy="918010"/>
            </a:xfrm>
          </p:grpSpPr>
          <p:sp>
            <p:nvSpPr>
              <p:cNvPr id="344" name="Oval 5"/>
              <p:cNvSpPr>
                <a:spLocks noChangeArrowheads="1"/>
              </p:cNvSpPr>
              <p:nvPr/>
            </p:nvSpPr>
            <p:spPr bwMode="auto">
              <a:xfrm>
                <a:off x="6239711" y="1485421"/>
                <a:ext cx="913688" cy="913399"/>
              </a:xfrm>
              <a:prstGeom prst="ellipse">
                <a:avLst/>
              </a:prstGeom>
              <a:solidFill>
                <a:srgbClr val="D9D9D9">
                  <a:alpha val="51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45" name="图片 344"/>
              <p:cNvPicPr>
                <a:picLocks noChangeAspect="1"/>
              </p:cNvPicPr>
              <p:nvPr/>
            </p:nvPicPr>
            <p:blipFill rotWithShape="1">
              <a:blip r:embed="rId3"/>
              <a:srcRect l="81455" t="44708" r="9808" b="46555"/>
              <a:stretch>
                <a:fillRect/>
              </a:stretch>
            </p:blipFill>
            <p:spPr>
              <a:xfrm>
                <a:off x="6260202" y="1480810"/>
                <a:ext cx="875968" cy="875968"/>
              </a:xfrm>
              <a:custGeom>
                <a:avLst/>
                <a:gdLst>
                  <a:gd name="connsiteX0" fmla="*/ 544606 w 1089212"/>
                  <a:gd name="connsiteY0" fmla="*/ 0 h 1089212"/>
                  <a:gd name="connsiteX1" fmla="*/ 1089212 w 1089212"/>
                  <a:gd name="connsiteY1" fmla="*/ 544606 h 1089212"/>
                  <a:gd name="connsiteX2" fmla="*/ 544606 w 1089212"/>
                  <a:gd name="connsiteY2" fmla="*/ 1089212 h 1089212"/>
                  <a:gd name="connsiteX3" fmla="*/ 0 w 1089212"/>
                  <a:gd name="connsiteY3" fmla="*/ 544606 h 1089212"/>
                  <a:gd name="connsiteX4" fmla="*/ 544606 w 1089212"/>
                  <a:gd name="connsiteY4" fmla="*/ 0 h 108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9212" h="1089212">
                    <a:moveTo>
                      <a:pt x="544606" y="0"/>
                    </a:moveTo>
                    <a:cubicBezTo>
                      <a:pt x="845384" y="0"/>
                      <a:pt x="1089212" y="243828"/>
                      <a:pt x="1089212" y="544606"/>
                    </a:cubicBezTo>
                    <a:cubicBezTo>
                      <a:pt x="1089212" y="845384"/>
                      <a:pt x="845384" y="1089212"/>
                      <a:pt x="544606" y="1089212"/>
                    </a:cubicBezTo>
                    <a:cubicBezTo>
                      <a:pt x="243828" y="1089212"/>
                      <a:pt x="0" y="845384"/>
                      <a:pt x="0" y="544606"/>
                    </a:cubicBezTo>
                    <a:cubicBezTo>
                      <a:pt x="0" y="243828"/>
                      <a:pt x="243828" y="0"/>
                      <a:pt x="544606" y="0"/>
                    </a:cubicBezTo>
                    <a:close/>
                  </a:path>
                </a:pathLst>
              </a:custGeom>
            </p:spPr>
          </p:pic>
          <p:sp>
            <p:nvSpPr>
              <p:cNvPr id="346" name="Freeform 74"/>
              <p:cNvSpPr>
                <a:spLocks noEditPoints="1"/>
              </p:cNvSpPr>
              <p:nvPr/>
            </p:nvSpPr>
            <p:spPr bwMode="auto">
              <a:xfrm>
                <a:off x="6295216" y="1515274"/>
                <a:ext cx="805940" cy="807040"/>
              </a:xfrm>
              <a:custGeom>
                <a:avLst/>
                <a:gdLst>
                  <a:gd name="T0" fmla="*/ 335 w 670"/>
                  <a:gd name="T1" fmla="*/ 671 h 671"/>
                  <a:gd name="T2" fmla="*/ 0 w 670"/>
                  <a:gd name="T3" fmla="*/ 335 h 671"/>
                  <a:gd name="T4" fmla="*/ 335 w 670"/>
                  <a:gd name="T5" fmla="*/ 0 h 671"/>
                  <a:gd name="T6" fmla="*/ 670 w 670"/>
                  <a:gd name="T7" fmla="*/ 335 h 671"/>
                  <a:gd name="T8" fmla="*/ 335 w 670"/>
                  <a:gd name="T9" fmla="*/ 671 h 671"/>
                  <a:gd name="T10" fmla="*/ 335 w 670"/>
                  <a:gd name="T11" fmla="*/ 1 h 671"/>
                  <a:gd name="T12" fmla="*/ 1 w 670"/>
                  <a:gd name="T13" fmla="*/ 335 h 671"/>
                  <a:gd name="T14" fmla="*/ 335 w 670"/>
                  <a:gd name="T15" fmla="*/ 670 h 671"/>
                  <a:gd name="T16" fmla="*/ 669 w 670"/>
                  <a:gd name="T17" fmla="*/ 335 h 671"/>
                  <a:gd name="T18" fmla="*/ 335 w 670"/>
                  <a:gd name="T19" fmla="*/ 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0" h="671">
                    <a:moveTo>
                      <a:pt x="335" y="671"/>
                    </a:moveTo>
                    <a:cubicBezTo>
                      <a:pt x="150" y="671"/>
                      <a:pt x="0" y="520"/>
                      <a:pt x="0" y="335"/>
                    </a:cubicBezTo>
                    <a:cubicBezTo>
                      <a:pt x="0" y="150"/>
                      <a:pt x="150" y="0"/>
                      <a:pt x="335" y="0"/>
                    </a:cubicBezTo>
                    <a:cubicBezTo>
                      <a:pt x="520" y="0"/>
                      <a:pt x="670" y="150"/>
                      <a:pt x="670" y="335"/>
                    </a:cubicBezTo>
                    <a:cubicBezTo>
                      <a:pt x="670" y="520"/>
                      <a:pt x="520" y="671"/>
                      <a:pt x="335" y="671"/>
                    </a:cubicBezTo>
                    <a:close/>
                    <a:moveTo>
                      <a:pt x="335" y="1"/>
                    </a:moveTo>
                    <a:cubicBezTo>
                      <a:pt x="151" y="1"/>
                      <a:pt x="1" y="151"/>
                      <a:pt x="1" y="335"/>
                    </a:cubicBezTo>
                    <a:cubicBezTo>
                      <a:pt x="1" y="520"/>
                      <a:pt x="151" y="670"/>
                      <a:pt x="335" y="670"/>
                    </a:cubicBezTo>
                    <a:cubicBezTo>
                      <a:pt x="519" y="670"/>
                      <a:pt x="669" y="520"/>
                      <a:pt x="669" y="335"/>
                    </a:cubicBezTo>
                    <a:cubicBezTo>
                      <a:pt x="669" y="151"/>
                      <a:pt x="519" y="1"/>
                      <a:pt x="33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42" name="文本框 341"/>
            <p:cNvSpPr txBox="1"/>
            <p:nvPr/>
          </p:nvSpPr>
          <p:spPr>
            <a:xfrm>
              <a:off x="6157180" y="1848110"/>
              <a:ext cx="69231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3" name="文本框 342"/>
            <p:cNvSpPr txBox="1"/>
            <p:nvPr/>
          </p:nvSpPr>
          <p:spPr>
            <a:xfrm>
              <a:off x="7232671" y="1811432"/>
              <a:ext cx="35520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A18EBD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研究成果</a:t>
              </a: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6555054" y="4667368"/>
            <a:ext cx="4738271" cy="918010"/>
            <a:chOff x="6046492" y="1784763"/>
            <a:chExt cx="4738271" cy="918010"/>
          </a:xfrm>
        </p:grpSpPr>
        <p:grpSp>
          <p:nvGrpSpPr>
            <p:cNvPr id="348" name="组合 347"/>
            <p:cNvGrpSpPr/>
            <p:nvPr/>
          </p:nvGrpSpPr>
          <p:grpSpPr>
            <a:xfrm>
              <a:off x="6046492" y="1784763"/>
              <a:ext cx="913688" cy="918010"/>
              <a:chOff x="6239711" y="1480810"/>
              <a:chExt cx="913688" cy="918010"/>
            </a:xfrm>
          </p:grpSpPr>
          <p:sp>
            <p:nvSpPr>
              <p:cNvPr id="351" name="Oval 5"/>
              <p:cNvSpPr>
                <a:spLocks noChangeArrowheads="1"/>
              </p:cNvSpPr>
              <p:nvPr/>
            </p:nvSpPr>
            <p:spPr bwMode="auto">
              <a:xfrm>
                <a:off x="6239711" y="1485421"/>
                <a:ext cx="913688" cy="913399"/>
              </a:xfrm>
              <a:prstGeom prst="ellipse">
                <a:avLst/>
              </a:prstGeom>
              <a:solidFill>
                <a:srgbClr val="D9D9D9">
                  <a:alpha val="51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52" name="图片 351"/>
              <p:cNvPicPr>
                <a:picLocks noChangeAspect="1"/>
              </p:cNvPicPr>
              <p:nvPr/>
            </p:nvPicPr>
            <p:blipFill rotWithShape="1">
              <a:blip r:embed="rId3"/>
              <a:srcRect l="81455" t="44708" r="9808" b="46555"/>
              <a:stretch>
                <a:fillRect/>
              </a:stretch>
            </p:blipFill>
            <p:spPr>
              <a:xfrm>
                <a:off x="6260202" y="1480810"/>
                <a:ext cx="875968" cy="875968"/>
              </a:xfrm>
              <a:custGeom>
                <a:avLst/>
                <a:gdLst>
                  <a:gd name="connsiteX0" fmla="*/ 544606 w 1089212"/>
                  <a:gd name="connsiteY0" fmla="*/ 0 h 1089212"/>
                  <a:gd name="connsiteX1" fmla="*/ 1089212 w 1089212"/>
                  <a:gd name="connsiteY1" fmla="*/ 544606 h 1089212"/>
                  <a:gd name="connsiteX2" fmla="*/ 544606 w 1089212"/>
                  <a:gd name="connsiteY2" fmla="*/ 1089212 h 1089212"/>
                  <a:gd name="connsiteX3" fmla="*/ 0 w 1089212"/>
                  <a:gd name="connsiteY3" fmla="*/ 544606 h 1089212"/>
                  <a:gd name="connsiteX4" fmla="*/ 544606 w 1089212"/>
                  <a:gd name="connsiteY4" fmla="*/ 0 h 108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9212" h="1089212">
                    <a:moveTo>
                      <a:pt x="544606" y="0"/>
                    </a:moveTo>
                    <a:cubicBezTo>
                      <a:pt x="845384" y="0"/>
                      <a:pt x="1089212" y="243828"/>
                      <a:pt x="1089212" y="544606"/>
                    </a:cubicBezTo>
                    <a:cubicBezTo>
                      <a:pt x="1089212" y="845384"/>
                      <a:pt x="845384" y="1089212"/>
                      <a:pt x="544606" y="1089212"/>
                    </a:cubicBezTo>
                    <a:cubicBezTo>
                      <a:pt x="243828" y="1089212"/>
                      <a:pt x="0" y="845384"/>
                      <a:pt x="0" y="544606"/>
                    </a:cubicBezTo>
                    <a:cubicBezTo>
                      <a:pt x="0" y="243828"/>
                      <a:pt x="243828" y="0"/>
                      <a:pt x="544606" y="0"/>
                    </a:cubicBezTo>
                    <a:close/>
                  </a:path>
                </a:pathLst>
              </a:custGeom>
            </p:spPr>
          </p:pic>
          <p:sp>
            <p:nvSpPr>
              <p:cNvPr id="353" name="Freeform 74"/>
              <p:cNvSpPr>
                <a:spLocks noEditPoints="1"/>
              </p:cNvSpPr>
              <p:nvPr/>
            </p:nvSpPr>
            <p:spPr bwMode="auto">
              <a:xfrm>
                <a:off x="6295216" y="1515274"/>
                <a:ext cx="805940" cy="807040"/>
              </a:xfrm>
              <a:custGeom>
                <a:avLst/>
                <a:gdLst>
                  <a:gd name="T0" fmla="*/ 335 w 670"/>
                  <a:gd name="T1" fmla="*/ 671 h 671"/>
                  <a:gd name="T2" fmla="*/ 0 w 670"/>
                  <a:gd name="T3" fmla="*/ 335 h 671"/>
                  <a:gd name="T4" fmla="*/ 335 w 670"/>
                  <a:gd name="T5" fmla="*/ 0 h 671"/>
                  <a:gd name="T6" fmla="*/ 670 w 670"/>
                  <a:gd name="T7" fmla="*/ 335 h 671"/>
                  <a:gd name="T8" fmla="*/ 335 w 670"/>
                  <a:gd name="T9" fmla="*/ 671 h 671"/>
                  <a:gd name="T10" fmla="*/ 335 w 670"/>
                  <a:gd name="T11" fmla="*/ 1 h 671"/>
                  <a:gd name="T12" fmla="*/ 1 w 670"/>
                  <a:gd name="T13" fmla="*/ 335 h 671"/>
                  <a:gd name="T14" fmla="*/ 335 w 670"/>
                  <a:gd name="T15" fmla="*/ 670 h 671"/>
                  <a:gd name="T16" fmla="*/ 669 w 670"/>
                  <a:gd name="T17" fmla="*/ 335 h 671"/>
                  <a:gd name="T18" fmla="*/ 335 w 670"/>
                  <a:gd name="T19" fmla="*/ 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0" h="671">
                    <a:moveTo>
                      <a:pt x="335" y="671"/>
                    </a:moveTo>
                    <a:cubicBezTo>
                      <a:pt x="150" y="671"/>
                      <a:pt x="0" y="520"/>
                      <a:pt x="0" y="335"/>
                    </a:cubicBezTo>
                    <a:cubicBezTo>
                      <a:pt x="0" y="150"/>
                      <a:pt x="150" y="0"/>
                      <a:pt x="335" y="0"/>
                    </a:cubicBezTo>
                    <a:cubicBezTo>
                      <a:pt x="520" y="0"/>
                      <a:pt x="670" y="150"/>
                      <a:pt x="670" y="335"/>
                    </a:cubicBezTo>
                    <a:cubicBezTo>
                      <a:pt x="670" y="520"/>
                      <a:pt x="520" y="671"/>
                      <a:pt x="335" y="671"/>
                    </a:cubicBezTo>
                    <a:close/>
                    <a:moveTo>
                      <a:pt x="335" y="1"/>
                    </a:moveTo>
                    <a:cubicBezTo>
                      <a:pt x="151" y="1"/>
                      <a:pt x="1" y="151"/>
                      <a:pt x="1" y="335"/>
                    </a:cubicBezTo>
                    <a:cubicBezTo>
                      <a:pt x="1" y="520"/>
                      <a:pt x="151" y="670"/>
                      <a:pt x="335" y="670"/>
                    </a:cubicBezTo>
                    <a:cubicBezTo>
                      <a:pt x="519" y="670"/>
                      <a:pt x="669" y="520"/>
                      <a:pt x="669" y="335"/>
                    </a:cubicBezTo>
                    <a:cubicBezTo>
                      <a:pt x="669" y="151"/>
                      <a:pt x="519" y="1"/>
                      <a:pt x="33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49" name="文本框 348"/>
            <p:cNvSpPr txBox="1"/>
            <p:nvPr/>
          </p:nvSpPr>
          <p:spPr>
            <a:xfrm>
              <a:off x="6157180" y="1848110"/>
              <a:ext cx="69231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0" name="文本框 349"/>
            <p:cNvSpPr txBox="1"/>
            <p:nvPr/>
          </p:nvSpPr>
          <p:spPr>
            <a:xfrm>
              <a:off x="7232671" y="1811432"/>
              <a:ext cx="35520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A18EBD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课题总结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3"/>
          <a:srcRect l="23953" t="38627" r="49943" b="42496"/>
          <a:stretch>
            <a:fillRect/>
          </a:stretch>
        </p:blipFill>
        <p:spPr>
          <a:xfrm>
            <a:off x="4620126" y="1649164"/>
            <a:ext cx="2743528" cy="1983956"/>
          </a:xfrm>
          <a:custGeom>
            <a:avLst/>
            <a:gdLst>
              <a:gd name="connsiteX0" fmla="*/ 1062317 w 3254188"/>
              <a:gd name="connsiteY0" fmla="*/ 0 h 2353235"/>
              <a:gd name="connsiteX1" fmla="*/ 3012141 w 3254188"/>
              <a:gd name="connsiteY1" fmla="*/ 1143000 h 2353235"/>
              <a:gd name="connsiteX2" fmla="*/ 3254188 w 3254188"/>
              <a:gd name="connsiteY2" fmla="*/ 1707776 h 2353235"/>
              <a:gd name="connsiteX3" fmla="*/ 3039035 w 3254188"/>
              <a:gd name="connsiteY3" fmla="*/ 2003611 h 2353235"/>
              <a:gd name="connsiteX4" fmla="*/ 2353235 w 3254188"/>
              <a:gd name="connsiteY4" fmla="*/ 2299447 h 2353235"/>
              <a:gd name="connsiteX5" fmla="*/ 887505 w 3254188"/>
              <a:gd name="connsiteY5" fmla="*/ 2353235 h 2353235"/>
              <a:gd name="connsiteX6" fmla="*/ 242047 w 3254188"/>
              <a:gd name="connsiteY6" fmla="*/ 1627094 h 2353235"/>
              <a:gd name="connsiteX7" fmla="*/ 0 w 3254188"/>
              <a:gd name="connsiteY7" fmla="*/ 618564 h 2353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54188" h="2353235">
                <a:moveTo>
                  <a:pt x="1062317" y="0"/>
                </a:moveTo>
                <a:lnTo>
                  <a:pt x="3012141" y="1143000"/>
                </a:lnTo>
                <a:lnTo>
                  <a:pt x="3254188" y="1707776"/>
                </a:lnTo>
                <a:lnTo>
                  <a:pt x="3039035" y="2003611"/>
                </a:lnTo>
                <a:lnTo>
                  <a:pt x="2353235" y="2299447"/>
                </a:lnTo>
                <a:lnTo>
                  <a:pt x="887505" y="2353235"/>
                </a:lnTo>
                <a:lnTo>
                  <a:pt x="242047" y="1627094"/>
                </a:lnTo>
                <a:lnTo>
                  <a:pt x="0" y="618564"/>
                </a:lnTo>
                <a:close/>
              </a:path>
            </a:pathLst>
          </a:cu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3208421" y="4562505"/>
            <a:ext cx="2053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A18EBD"/>
                </a:solidFill>
                <a:latin typeface="Impact" panose="020B0806030902050204" pitchFamily="34" charset="0"/>
                <a:ea typeface="Ebrima" panose="02000000000000000000" pitchFamily="2" charset="0"/>
                <a:cs typeface="Ebrima" panose="02000000000000000000" pitchFamily="2" charset="0"/>
              </a:rPr>
              <a:t>PART.01</a:t>
            </a:r>
            <a:endParaRPr lang="zh-CN" altLang="en-US" sz="3600" dirty="0">
              <a:solidFill>
                <a:srgbClr val="A18EBD"/>
              </a:solidFill>
              <a:latin typeface="Impact" panose="020B0806030902050204" pitchFamily="34" charset="0"/>
              <a:ea typeface="幼圆" panose="020105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4235116" y="4193173"/>
            <a:ext cx="4748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A18EBD"/>
                </a:solidFill>
                <a:latin typeface="+mj-lt"/>
                <a:ea typeface="幼圆" panose="02010509060101010101" pitchFamily="49" charset="-122"/>
              </a:rPr>
              <a:t>课题综述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25" name="文本框 24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课题综述</a:t>
              </a:r>
            </a:p>
          </p:txBody>
        </p:sp>
      </p:grpSp>
      <p:sp>
        <p:nvSpPr>
          <p:cNvPr id="30" name="Rectangle 165"/>
          <p:cNvSpPr/>
          <p:nvPr/>
        </p:nvSpPr>
        <p:spPr>
          <a:xfrm>
            <a:off x="1377025" y="1615679"/>
            <a:ext cx="3048000" cy="1339693"/>
          </a:xfrm>
          <a:prstGeom prst="rect">
            <a:avLst/>
          </a:pr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Rectangle 168"/>
          <p:cNvSpPr/>
          <p:nvPr/>
        </p:nvSpPr>
        <p:spPr>
          <a:xfrm flipH="1">
            <a:off x="2033809" y="2120863"/>
            <a:ext cx="19771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69"/>
          <p:cNvSpPr txBox="1"/>
          <p:nvPr/>
        </p:nvSpPr>
        <p:spPr>
          <a:xfrm flipH="1">
            <a:off x="3004891" y="180385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cs typeface="+mn-ea"/>
                <a:sym typeface="+mn-lt"/>
              </a:rPr>
              <a:t>单击编辑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61" name="Rectangle 168"/>
          <p:cNvSpPr/>
          <p:nvPr/>
        </p:nvSpPr>
        <p:spPr>
          <a:xfrm flipH="1">
            <a:off x="2033809" y="4803749"/>
            <a:ext cx="19771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ectangle 173"/>
          <p:cNvSpPr/>
          <p:nvPr/>
        </p:nvSpPr>
        <p:spPr>
          <a:xfrm>
            <a:off x="1377025" y="4292011"/>
            <a:ext cx="3048000" cy="1339693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TextBox 178"/>
          <p:cNvSpPr txBox="1"/>
          <p:nvPr/>
        </p:nvSpPr>
        <p:spPr>
          <a:xfrm flipH="1">
            <a:off x="3004891" y="4480185"/>
            <a:ext cx="1005403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cs typeface="+mn-ea"/>
                <a:sym typeface="+mn-lt"/>
              </a:rPr>
              <a:t>单击编辑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48" name="Rectangle 185"/>
          <p:cNvSpPr/>
          <p:nvPr/>
        </p:nvSpPr>
        <p:spPr>
          <a:xfrm>
            <a:off x="7799059" y="1616203"/>
            <a:ext cx="3048000" cy="1339693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1" name="TextBox 189"/>
          <p:cNvSpPr txBox="1"/>
          <p:nvPr/>
        </p:nvSpPr>
        <p:spPr>
          <a:xfrm>
            <a:off x="8206825" y="180887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单击编辑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64" name="Rectangle 168"/>
          <p:cNvSpPr/>
          <p:nvPr/>
        </p:nvSpPr>
        <p:spPr>
          <a:xfrm flipH="1">
            <a:off x="8206825" y="2120339"/>
            <a:ext cx="19771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Rectangle 179"/>
          <p:cNvSpPr/>
          <p:nvPr/>
        </p:nvSpPr>
        <p:spPr>
          <a:xfrm>
            <a:off x="7799059" y="4291487"/>
            <a:ext cx="3048000" cy="1339693"/>
          </a:xfrm>
          <a:prstGeom prst="rect">
            <a:avLst/>
          </a:pr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0" name="TextBox 184"/>
          <p:cNvSpPr txBox="1"/>
          <p:nvPr/>
        </p:nvSpPr>
        <p:spPr>
          <a:xfrm>
            <a:off x="8206825" y="448415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单击编辑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66" name="Rectangle 168"/>
          <p:cNvSpPr/>
          <p:nvPr/>
        </p:nvSpPr>
        <p:spPr>
          <a:xfrm flipH="1">
            <a:off x="8206825" y="4818215"/>
            <a:ext cx="19771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6065714" y="3781405"/>
            <a:ext cx="1446040" cy="1328741"/>
          </a:xfrm>
          <a:custGeom>
            <a:avLst/>
            <a:gdLst>
              <a:gd name="T0" fmla="*/ 1017 w 1100"/>
              <a:gd name="T1" fmla="*/ 120 h 1010"/>
              <a:gd name="T2" fmla="*/ 766 w 1100"/>
              <a:gd name="T3" fmla="*/ 80 h 1010"/>
              <a:gd name="T4" fmla="*/ 773 w 1100"/>
              <a:gd name="T5" fmla="*/ 141 h 1010"/>
              <a:gd name="T6" fmla="*/ 637 w 1100"/>
              <a:gd name="T7" fmla="*/ 240 h 1010"/>
              <a:gd name="T8" fmla="*/ 538 w 1100"/>
              <a:gd name="T9" fmla="*/ 104 h 1010"/>
              <a:gd name="T10" fmla="*/ 563 w 1100"/>
              <a:gd name="T11" fmla="*/ 47 h 1010"/>
              <a:gd name="T12" fmla="*/ 313 w 1100"/>
              <a:gd name="T13" fmla="*/ 8 h 1010"/>
              <a:gd name="T14" fmla="*/ 210 w 1100"/>
              <a:gd name="T15" fmla="*/ 83 h 1010"/>
              <a:gd name="T16" fmla="*/ 169 w 1100"/>
              <a:gd name="T17" fmla="*/ 341 h 1010"/>
              <a:gd name="T18" fmla="*/ 128 w 1100"/>
              <a:gd name="T19" fmla="*/ 325 h 1010"/>
              <a:gd name="T20" fmla="*/ 9 w 1100"/>
              <a:gd name="T21" fmla="*/ 411 h 1010"/>
              <a:gd name="T22" fmla="*/ 95 w 1100"/>
              <a:gd name="T23" fmla="*/ 530 h 1010"/>
              <a:gd name="T24" fmla="*/ 139 w 1100"/>
              <a:gd name="T25" fmla="*/ 528 h 1010"/>
              <a:gd name="T26" fmla="*/ 98 w 1100"/>
              <a:gd name="T27" fmla="*/ 786 h 1010"/>
              <a:gd name="T28" fmla="*/ 173 w 1100"/>
              <a:gd name="T29" fmla="*/ 890 h 1010"/>
              <a:gd name="T30" fmla="*/ 877 w 1100"/>
              <a:gd name="T31" fmla="*/ 1002 h 1010"/>
              <a:gd name="T32" fmla="*/ 980 w 1100"/>
              <a:gd name="T33" fmla="*/ 927 h 1010"/>
              <a:gd name="T34" fmla="*/ 1092 w 1100"/>
              <a:gd name="T35" fmla="*/ 223 h 1010"/>
              <a:gd name="T36" fmla="*/ 1017 w 1100"/>
              <a:gd name="T37" fmla="*/ 12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0" h="1010">
                <a:moveTo>
                  <a:pt x="1017" y="120"/>
                </a:moveTo>
                <a:cubicBezTo>
                  <a:pt x="766" y="80"/>
                  <a:pt x="766" y="80"/>
                  <a:pt x="766" y="80"/>
                </a:cubicBezTo>
                <a:cubicBezTo>
                  <a:pt x="774" y="99"/>
                  <a:pt x="776" y="120"/>
                  <a:pt x="773" y="141"/>
                </a:cubicBezTo>
                <a:cubicBezTo>
                  <a:pt x="763" y="206"/>
                  <a:pt x="702" y="251"/>
                  <a:pt x="637" y="240"/>
                </a:cubicBezTo>
                <a:cubicBezTo>
                  <a:pt x="572" y="230"/>
                  <a:pt x="527" y="169"/>
                  <a:pt x="538" y="104"/>
                </a:cubicBezTo>
                <a:cubicBezTo>
                  <a:pt x="541" y="82"/>
                  <a:pt x="550" y="63"/>
                  <a:pt x="563" y="47"/>
                </a:cubicBezTo>
                <a:cubicBezTo>
                  <a:pt x="313" y="8"/>
                  <a:pt x="313" y="8"/>
                  <a:pt x="313" y="8"/>
                </a:cubicBezTo>
                <a:cubicBezTo>
                  <a:pt x="264" y="0"/>
                  <a:pt x="218" y="33"/>
                  <a:pt x="210" y="83"/>
                </a:cubicBezTo>
                <a:cubicBezTo>
                  <a:pt x="169" y="341"/>
                  <a:pt x="169" y="341"/>
                  <a:pt x="169" y="341"/>
                </a:cubicBezTo>
                <a:cubicBezTo>
                  <a:pt x="157" y="333"/>
                  <a:pt x="143" y="328"/>
                  <a:pt x="128" y="325"/>
                </a:cubicBezTo>
                <a:cubicBezTo>
                  <a:pt x="71" y="316"/>
                  <a:pt x="18" y="355"/>
                  <a:pt x="9" y="411"/>
                </a:cubicBezTo>
                <a:cubicBezTo>
                  <a:pt x="0" y="468"/>
                  <a:pt x="38" y="521"/>
                  <a:pt x="95" y="530"/>
                </a:cubicBezTo>
                <a:cubicBezTo>
                  <a:pt x="110" y="533"/>
                  <a:pt x="125" y="531"/>
                  <a:pt x="139" y="528"/>
                </a:cubicBezTo>
                <a:cubicBezTo>
                  <a:pt x="98" y="786"/>
                  <a:pt x="98" y="786"/>
                  <a:pt x="98" y="786"/>
                </a:cubicBezTo>
                <a:cubicBezTo>
                  <a:pt x="90" y="836"/>
                  <a:pt x="124" y="882"/>
                  <a:pt x="173" y="890"/>
                </a:cubicBezTo>
                <a:cubicBezTo>
                  <a:pt x="877" y="1002"/>
                  <a:pt x="877" y="1002"/>
                  <a:pt x="877" y="1002"/>
                </a:cubicBezTo>
                <a:cubicBezTo>
                  <a:pt x="926" y="1010"/>
                  <a:pt x="972" y="976"/>
                  <a:pt x="980" y="927"/>
                </a:cubicBezTo>
                <a:cubicBezTo>
                  <a:pt x="1092" y="223"/>
                  <a:pt x="1092" y="223"/>
                  <a:pt x="1092" y="223"/>
                </a:cubicBezTo>
                <a:cubicBezTo>
                  <a:pt x="1100" y="174"/>
                  <a:pt x="1066" y="128"/>
                  <a:pt x="1017" y="12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71"/>
          <p:cNvSpPr/>
          <p:nvPr/>
        </p:nvSpPr>
        <p:spPr bwMode="auto">
          <a:xfrm>
            <a:off x="4769502" y="3568491"/>
            <a:ext cx="1273540" cy="1444069"/>
          </a:xfrm>
          <a:custGeom>
            <a:avLst/>
            <a:gdLst>
              <a:gd name="T0" fmla="*/ 877 w 968"/>
              <a:gd name="T1" fmla="*/ 459 h 1098"/>
              <a:gd name="T2" fmla="*/ 918 w 968"/>
              <a:gd name="T3" fmla="*/ 462 h 1098"/>
              <a:gd name="T4" fmla="*/ 894 w 968"/>
              <a:gd name="T5" fmla="*/ 216 h 1098"/>
              <a:gd name="T6" fmla="*/ 795 w 968"/>
              <a:gd name="T7" fmla="*/ 135 h 1098"/>
              <a:gd name="T8" fmla="*/ 524 w 968"/>
              <a:gd name="T9" fmla="*/ 162 h 1098"/>
              <a:gd name="T10" fmla="*/ 538 w 968"/>
              <a:gd name="T11" fmla="*/ 99 h 1098"/>
              <a:gd name="T12" fmla="*/ 425 w 968"/>
              <a:gd name="T13" fmla="*/ 6 h 1098"/>
              <a:gd name="T14" fmla="*/ 332 w 968"/>
              <a:gd name="T15" fmla="*/ 119 h 1098"/>
              <a:gd name="T16" fmla="*/ 358 w 968"/>
              <a:gd name="T17" fmla="*/ 178 h 1098"/>
              <a:gd name="T18" fmla="*/ 86 w 968"/>
              <a:gd name="T19" fmla="*/ 205 h 1098"/>
              <a:gd name="T20" fmla="*/ 5 w 968"/>
              <a:gd name="T21" fmla="*/ 303 h 1098"/>
              <a:gd name="T22" fmla="*/ 75 w 968"/>
              <a:gd name="T23" fmla="*/ 1012 h 1098"/>
              <a:gd name="T24" fmla="*/ 173 w 968"/>
              <a:gd name="T25" fmla="*/ 1093 h 1098"/>
              <a:gd name="T26" fmla="*/ 882 w 968"/>
              <a:gd name="T27" fmla="*/ 1024 h 1098"/>
              <a:gd name="T28" fmla="*/ 964 w 968"/>
              <a:gd name="T29" fmla="*/ 925 h 1098"/>
              <a:gd name="T30" fmla="*/ 939 w 968"/>
              <a:gd name="T31" fmla="*/ 679 h 1098"/>
              <a:gd name="T32" fmla="*/ 899 w 968"/>
              <a:gd name="T33" fmla="*/ 691 h 1098"/>
              <a:gd name="T34" fmla="*/ 772 w 968"/>
              <a:gd name="T35" fmla="*/ 586 h 1098"/>
              <a:gd name="T36" fmla="*/ 877 w 968"/>
              <a:gd name="T37" fmla="*/ 459 h 1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8" h="1098">
                <a:moveTo>
                  <a:pt x="877" y="459"/>
                </a:moveTo>
                <a:cubicBezTo>
                  <a:pt x="891" y="457"/>
                  <a:pt x="905" y="459"/>
                  <a:pt x="918" y="462"/>
                </a:cubicBezTo>
                <a:cubicBezTo>
                  <a:pt x="894" y="216"/>
                  <a:pt x="894" y="216"/>
                  <a:pt x="894" y="216"/>
                </a:cubicBezTo>
                <a:cubicBezTo>
                  <a:pt x="889" y="166"/>
                  <a:pt x="845" y="130"/>
                  <a:pt x="795" y="135"/>
                </a:cubicBezTo>
                <a:cubicBezTo>
                  <a:pt x="524" y="162"/>
                  <a:pt x="524" y="162"/>
                  <a:pt x="524" y="162"/>
                </a:cubicBezTo>
                <a:cubicBezTo>
                  <a:pt x="535" y="143"/>
                  <a:pt x="540" y="121"/>
                  <a:pt x="538" y="99"/>
                </a:cubicBezTo>
                <a:cubicBezTo>
                  <a:pt x="532" y="42"/>
                  <a:pt x="482" y="0"/>
                  <a:pt x="425" y="6"/>
                </a:cubicBezTo>
                <a:cubicBezTo>
                  <a:pt x="368" y="11"/>
                  <a:pt x="326" y="62"/>
                  <a:pt x="332" y="119"/>
                </a:cubicBezTo>
                <a:cubicBezTo>
                  <a:pt x="334" y="142"/>
                  <a:pt x="343" y="162"/>
                  <a:pt x="358" y="178"/>
                </a:cubicBezTo>
                <a:cubicBezTo>
                  <a:pt x="86" y="205"/>
                  <a:pt x="86" y="205"/>
                  <a:pt x="86" y="205"/>
                </a:cubicBezTo>
                <a:cubicBezTo>
                  <a:pt x="37" y="209"/>
                  <a:pt x="0" y="254"/>
                  <a:pt x="5" y="303"/>
                </a:cubicBezTo>
                <a:cubicBezTo>
                  <a:pt x="75" y="1012"/>
                  <a:pt x="75" y="1012"/>
                  <a:pt x="75" y="1012"/>
                </a:cubicBezTo>
                <a:cubicBezTo>
                  <a:pt x="80" y="1062"/>
                  <a:pt x="124" y="1098"/>
                  <a:pt x="173" y="1093"/>
                </a:cubicBezTo>
                <a:cubicBezTo>
                  <a:pt x="882" y="1024"/>
                  <a:pt x="882" y="1024"/>
                  <a:pt x="882" y="1024"/>
                </a:cubicBezTo>
                <a:cubicBezTo>
                  <a:pt x="932" y="1019"/>
                  <a:pt x="968" y="975"/>
                  <a:pt x="964" y="925"/>
                </a:cubicBezTo>
                <a:cubicBezTo>
                  <a:pt x="939" y="679"/>
                  <a:pt x="939" y="679"/>
                  <a:pt x="939" y="679"/>
                </a:cubicBezTo>
                <a:cubicBezTo>
                  <a:pt x="927" y="685"/>
                  <a:pt x="914" y="689"/>
                  <a:pt x="899" y="691"/>
                </a:cubicBezTo>
                <a:cubicBezTo>
                  <a:pt x="835" y="697"/>
                  <a:pt x="778" y="650"/>
                  <a:pt x="772" y="586"/>
                </a:cubicBezTo>
                <a:cubicBezTo>
                  <a:pt x="766" y="522"/>
                  <a:pt x="813" y="465"/>
                  <a:pt x="877" y="45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38"/>
          <p:cNvSpPr/>
          <p:nvPr/>
        </p:nvSpPr>
        <p:spPr bwMode="auto">
          <a:xfrm>
            <a:off x="6189914" y="2331422"/>
            <a:ext cx="1175955" cy="1389855"/>
          </a:xfrm>
          <a:custGeom>
            <a:avLst/>
            <a:gdLst>
              <a:gd name="T0" fmla="*/ 803 w 894"/>
              <a:gd name="T1" fmla="*/ 0 h 1056"/>
              <a:gd name="T2" fmla="*/ 91 w 894"/>
              <a:gd name="T3" fmla="*/ 0 h 1056"/>
              <a:gd name="T4" fmla="*/ 0 w 894"/>
              <a:gd name="T5" fmla="*/ 90 h 1056"/>
              <a:gd name="T6" fmla="*/ 0 w 894"/>
              <a:gd name="T7" fmla="*/ 346 h 1056"/>
              <a:gd name="T8" fmla="*/ 61 w 894"/>
              <a:gd name="T9" fmla="*/ 329 h 1056"/>
              <a:gd name="T10" fmla="*/ 178 w 894"/>
              <a:gd name="T11" fmla="*/ 446 h 1056"/>
              <a:gd name="T12" fmla="*/ 61 w 894"/>
              <a:gd name="T13" fmla="*/ 564 h 1056"/>
              <a:gd name="T14" fmla="*/ 0 w 894"/>
              <a:gd name="T15" fmla="*/ 547 h 1056"/>
              <a:gd name="T16" fmla="*/ 0 w 894"/>
              <a:gd name="T17" fmla="*/ 803 h 1056"/>
              <a:gd name="T18" fmla="*/ 91 w 894"/>
              <a:gd name="T19" fmla="*/ 893 h 1056"/>
              <a:gd name="T20" fmla="*/ 362 w 894"/>
              <a:gd name="T21" fmla="*/ 893 h 1056"/>
              <a:gd name="T22" fmla="*/ 343 w 894"/>
              <a:gd name="T23" fmla="*/ 953 h 1056"/>
              <a:gd name="T24" fmla="*/ 446 w 894"/>
              <a:gd name="T25" fmla="*/ 1056 h 1056"/>
              <a:gd name="T26" fmla="*/ 550 w 894"/>
              <a:gd name="T27" fmla="*/ 953 h 1056"/>
              <a:gd name="T28" fmla="*/ 531 w 894"/>
              <a:gd name="T29" fmla="*/ 893 h 1056"/>
              <a:gd name="T30" fmla="*/ 803 w 894"/>
              <a:gd name="T31" fmla="*/ 893 h 1056"/>
              <a:gd name="T32" fmla="*/ 894 w 894"/>
              <a:gd name="T33" fmla="*/ 803 h 1056"/>
              <a:gd name="T34" fmla="*/ 894 w 894"/>
              <a:gd name="T35" fmla="*/ 90 h 1056"/>
              <a:gd name="T36" fmla="*/ 803 w 894"/>
              <a:gd name="T37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94" h="1056">
                <a:moveTo>
                  <a:pt x="803" y="0"/>
                </a:moveTo>
                <a:cubicBezTo>
                  <a:pt x="91" y="0"/>
                  <a:pt x="91" y="0"/>
                  <a:pt x="91" y="0"/>
                </a:cubicBezTo>
                <a:cubicBezTo>
                  <a:pt x="41" y="0"/>
                  <a:pt x="0" y="40"/>
                  <a:pt x="0" y="90"/>
                </a:cubicBezTo>
                <a:cubicBezTo>
                  <a:pt x="0" y="346"/>
                  <a:pt x="0" y="346"/>
                  <a:pt x="0" y="346"/>
                </a:cubicBezTo>
                <a:cubicBezTo>
                  <a:pt x="18" y="335"/>
                  <a:pt x="39" y="329"/>
                  <a:pt x="61" y="329"/>
                </a:cubicBezTo>
                <a:cubicBezTo>
                  <a:pt x="126" y="329"/>
                  <a:pt x="178" y="382"/>
                  <a:pt x="178" y="446"/>
                </a:cubicBezTo>
                <a:cubicBezTo>
                  <a:pt x="178" y="511"/>
                  <a:pt x="126" y="564"/>
                  <a:pt x="61" y="564"/>
                </a:cubicBezTo>
                <a:cubicBezTo>
                  <a:pt x="39" y="564"/>
                  <a:pt x="18" y="558"/>
                  <a:pt x="0" y="547"/>
                </a:cubicBezTo>
                <a:cubicBezTo>
                  <a:pt x="0" y="803"/>
                  <a:pt x="0" y="803"/>
                  <a:pt x="0" y="803"/>
                </a:cubicBezTo>
                <a:cubicBezTo>
                  <a:pt x="0" y="853"/>
                  <a:pt x="41" y="893"/>
                  <a:pt x="91" y="893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50" y="910"/>
                  <a:pt x="343" y="931"/>
                  <a:pt x="343" y="953"/>
                </a:cubicBezTo>
                <a:cubicBezTo>
                  <a:pt x="343" y="1010"/>
                  <a:pt x="389" y="1056"/>
                  <a:pt x="446" y="1056"/>
                </a:cubicBezTo>
                <a:cubicBezTo>
                  <a:pt x="504" y="1056"/>
                  <a:pt x="550" y="1010"/>
                  <a:pt x="550" y="953"/>
                </a:cubicBezTo>
                <a:cubicBezTo>
                  <a:pt x="550" y="931"/>
                  <a:pt x="543" y="910"/>
                  <a:pt x="531" y="893"/>
                </a:cubicBezTo>
                <a:cubicBezTo>
                  <a:pt x="803" y="893"/>
                  <a:pt x="803" y="893"/>
                  <a:pt x="803" y="893"/>
                </a:cubicBezTo>
                <a:cubicBezTo>
                  <a:pt x="853" y="893"/>
                  <a:pt x="894" y="853"/>
                  <a:pt x="894" y="803"/>
                </a:cubicBezTo>
                <a:cubicBezTo>
                  <a:pt x="894" y="90"/>
                  <a:pt x="894" y="90"/>
                  <a:pt x="894" y="90"/>
                </a:cubicBezTo>
                <a:cubicBezTo>
                  <a:pt x="894" y="40"/>
                  <a:pt x="853" y="0"/>
                  <a:pt x="803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103"/>
          <p:cNvSpPr/>
          <p:nvPr/>
        </p:nvSpPr>
        <p:spPr bwMode="auto">
          <a:xfrm>
            <a:off x="4712331" y="2137236"/>
            <a:ext cx="1477583" cy="1344513"/>
          </a:xfrm>
          <a:custGeom>
            <a:avLst/>
            <a:gdLst>
              <a:gd name="T0" fmla="*/ 1030 w 1124"/>
              <a:gd name="T1" fmla="*/ 499 h 1022"/>
              <a:gd name="T2" fmla="*/ 965 w 1124"/>
              <a:gd name="T3" fmla="*/ 508 h 1022"/>
              <a:gd name="T4" fmla="*/ 1013 w 1124"/>
              <a:gd name="T5" fmla="*/ 239 h 1022"/>
              <a:gd name="T6" fmla="*/ 940 w 1124"/>
              <a:gd name="T7" fmla="*/ 134 h 1022"/>
              <a:gd name="T8" fmla="*/ 238 w 1124"/>
              <a:gd name="T9" fmla="*/ 9 h 1022"/>
              <a:gd name="T10" fmla="*/ 134 w 1124"/>
              <a:gd name="T11" fmla="*/ 82 h 1022"/>
              <a:gd name="T12" fmla="*/ 9 w 1124"/>
              <a:gd name="T13" fmla="*/ 784 h 1022"/>
              <a:gd name="T14" fmla="*/ 82 w 1124"/>
              <a:gd name="T15" fmla="*/ 889 h 1022"/>
              <a:gd name="T16" fmla="*/ 341 w 1124"/>
              <a:gd name="T17" fmla="*/ 935 h 1022"/>
              <a:gd name="T18" fmla="*/ 333 w 1124"/>
              <a:gd name="T19" fmla="*/ 871 h 1022"/>
              <a:gd name="T20" fmla="*/ 463 w 1124"/>
              <a:gd name="T21" fmla="*/ 781 h 1022"/>
              <a:gd name="T22" fmla="*/ 553 w 1124"/>
              <a:gd name="T23" fmla="*/ 910 h 1022"/>
              <a:gd name="T24" fmla="*/ 524 w 1124"/>
              <a:gd name="T25" fmla="*/ 967 h 1022"/>
              <a:gd name="T26" fmla="*/ 783 w 1124"/>
              <a:gd name="T27" fmla="*/ 1014 h 1022"/>
              <a:gd name="T28" fmla="*/ 888 w 1124"/>
              <a:gd name="T29" fmla="*/ 940 h 1022"/>
              <a:gd name="T30" fmla="*/ 936 w 1124"/>
              <a:gd name="T31" fmla="*/ 671 h 1022"/>
              <a:gd name="T32" fmla="*/ 994 w 1124"/>
              <a:gd name="T33" fmla="*/ 703 h 1022"/>
              <a:gd name="T34" fmla="*/ 1114 w 1124"/>
              <a:gd name="T35" fmla="*/ 619 h 1022"/>
              <a:gd name="T36" fmla="*/ 1030 w 1124"/>
              <a:gd name="T37" fmla="*/ 499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24" h="1022">
                <a:moveTo>
                  <a:pt x="1030" y="499"/>
                </a:moveTo>
                <a:cubicBezTo>
                  <a:pt x="1007" y="494"/>
                  <a:pt x="984" y="498"/>
                  <a:pt x="965" y="508"/>
                </a:cubicBezTo>
                <a:cubicBezTo>
                  <a:pt x="1013" y="239"/>
                  <a:pt x="1013" y="239"/>
                  <a:pt x="1013" y="239"/>
                </a:cubicBezTo>
                <a:cubicBezTo>
                  <a:pt x="1022" y="190"/>
                  <a:pt x="989" y="143"/>
                  <a:pt x="940" y="134"/>
                </a:cubicBezTo>
                <a:cubicBezTo>
                  <a:pt x="238" y="9"/>
                  <a:pt x="238" y="9"/>
                  <a:pt x="238" y="9"/>
                </a:cubicBezTo>
                <a:cubicBezTo>
                  <a:pt x="189" y="0"/>
                  <a:pt x="142" y="33"/>
                  <a:pt x="134" y="82"/>
                </a:cubicBezTo>
                <a:cubicBezTo>
                  <a:pt x="9" y="784"/>
                  <a:pt x="9" y="784"/>
                  <a:pt x="9" y="784"/>
                </a:cubicBezTo>
                <a:cubicBezTo>
                  <a:pt x="0" y="833"/>
                  <a:pt x="33" y="880"/>
                  <a:pt x="82" y="889"/>
                </a:cubicBezTo>
                <a:cubicBezTo>
                  <a:pt x="341" y="935"/>
                  <a:pt x="341" y="935"/>
                  <a:pt x="341" y="935"/>
                </a:cubicBezTo>
                <a:cubicBezTo>
                  <a:pt x="332" y="915"/>
                  <a:pt x="329" y="893"/>
                  <a:pt x="333" y="871"/>
                </a:cubicBezTo>
                <a:cubicBezTo>
                  <a:pt x="344" y="810"/>
                  <a:pt x="402" y="770"/>
                  <a:pt x="463" y="781"/>
                </a:cubicBezTo>
                <a:cubicBezTo>
                  <a:pt x="523" y="792"/>
                  <a:pt x="564" y="850"/>
                  <a:pt x="553" y="910"/>
                </a:cubicBezTo>
                <a:cubicBezTo>
                  <a:pt x="549" y="933"/>
                  <a:pt x="539" y="952"/>
                  <a:pt x="524" y="967"/>
                </a:cubicBezTo>
                <a:cubicBezTo>
                  <a:pt x="783" y="1014"/>
                  <a:pt x="783" y="1014"/>
                  <a:pt x="783" y="1014"/>
                </a:cubicBezTo>
                <a:cubicBezTo>
                  <a:pt x="832" y="1022"/>
                  <a:pt x="879" y="990"/>
                  <a:pt x="888" y="940"/>
                </a:cubicBezTo>
                <a:cubicBezTo>
                  <a:pt x="936" y="671"/>
                  <a:pt x="936" y="671"/>
                  <a:pt x="936" y="671"/>
                </a:cubicBezTo>
                <a:cubicBezTo>
                  <a:pt x="951" y="687"/>
                  <a:pt x="971" y="699"/>
                  <a:pt x="994" y="703"/>
                </a:cubicBezTo>
                <a:cubicBezTo>
                  <a:pt x="1050" y="713"/>
                  <a:pt x="1104" y="675"/>
                  <a:pt x="1114" y="619"/>
                </a:cubicBezTo>
                <a:cubicBezTo>
                  <a:pt x="1124" y="563"/>
                  <a:pt x="1087" y="509"/>
                  <a:pt x="1030" y="49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 rot="621699">
            <a:off x="5014030" y="2507165"/>
            <a:ext cx="820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01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78334" y="2603417"/>
            <a:ext cx="820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03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 rot="21141843">
            <a:off x="4955496" y="4001645"/>
            <a:ext cx="820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02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 rot="592048">
            <a:off x="6378334" y="4170922"/>
            <a:ext cx="820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04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34" name="文本框 33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课题综述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29875" y="1355452"/>
            <a:ext cx="1759445" cy="4435853"/>
            <a:chOff x="1705106" y="744315"/>
            <a:chExt cx="2088850" cy="5266338"/>
          </a:xfrm>
        </p:grpSpPr>
        <p:sp>
          <p:nvSpPr>
            <p:cNvPr id="5" name="Freeform 133"/>
            <p:cNvSpPr/>
            <p:nvPr/>
          </p:nvSpPr>
          <p:spPr bwMode="auto">
            <a:xfrm flipH="1">
              <a:off x="2229220" y="4357436"/>
              <a:ext cx="998460" cy="1653217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" name="Freeform 134"/>
            <p:cNvSpPr/>
            <p:nvPr/>
          </p:nvSpPr>
          <p:spPr bwMode="auto">
            <a:xfrm flipH="1">
              <a:off x="2316999" y="4343437"/>
              <a:ext cx="813756" cy="1041186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Freeform 135"/>
            <p:cNvSpPr/>
            <p:nvPr/>
          </p:nvSpPr>
          <p:spPr bwMode="auto">
            <a:xfrm flipH="1">
              <a:off x="2448226" y="4381051"/>
              <a:ext cx="533008" cy="752615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" name="Freeform 107"/>
            <p:cNvSpPr/>
            <p:nvPr/>
          </p:nvSpPr>
          <p:spPr bwMode="auto">
            <a:xfrm flipH="1">
              <a:off x="1705106" y="3127632"/>
              <a:ext cx="967098" cy="1547166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D44024"/>
            </a:solidFill>
            <a:ln>
              <a:noFill/>
            </a:ln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/>
            <p:nvPr/>
          </p:nvSpPr>
          <p:spPr bwMode="auto">
            <a:xfrm>
              <a:off x="2826858" y="3127632"/>
              <a:ext cx="967098" cy="1547166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D44024"/>
            </a:solidFill>
            <a:ln>
              <a:noFill/>
            </a:ln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Freeform 108"/>
            <p:cNvSpPr/>
            <p:nvPr/>
          </p:nvSpPr>
          <p:spPr bwMode="auto">
            <a:xfrm>
              <a:off x="1828396" y="744315"/>
              <a:ext cx="1847941" cy="3384690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" name="Oval 113"/>
            <p:cNvSpPr>
              <a:spLocks noChangeArrowheads="1"/>
            </p:cNvSpPr>
            <p:nvPr/>
          </p:nvSpPr>
          <p:spPr bwMode="auto">
            <a:xfrm>
              <a:off x="2448226" y="1816504"/>
              <a:ext cx="617240" cy="601226"/>
            </a:xfrm>
            <a:prstGeom prst="ellipse">
              <a:avLst/>
            </a:prstGeom>
            <a:solidFill>
              <a:schemeClr val="accent1">
                <a:lumMod val="50000"/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" name="Oval 116"/>
            <p:cNvSpPr>
              <a:spLocks noChangeArrowheads="1"/>
            </p:cNvSpPr>
            <p:nvPr/>
          </p:nvSpPr>
          <p:spPr bwMode="auto">
            <a:xfrm>
              <a:off x="2571596" y="2605598"/>
              <a:ext cx="370499" cy="382812"/>
            </a:xfrm>
            <a:prstGeom prst="ellipse">
              <a:avLst/>
            </a:prstGeom>
            <a:solidFill>
              <a:schemeClr val="accent1">
                <a:lumMod val="50000"/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Oval 119"/>
            <p:cNvSpPr>
              <a:spLocks noChangeArrowheads="1"/>
            </p:cNvSpPr>
            <p:nvPr/>
          </p:nvSpPr>
          <p:spPr bwMode="auto">
            <a:xfrm>
              <a:off x="2642910" y="3176277"/>
              <a:ext cx="227871" cy="222987"/>
            </a:xfrm>
            <a:prstGeom prst="ellipse">
              <a:avLst/>
            </a:prstGeom>
            <a:solidFill>
              <a:schemeClr val="accent1">
                <a:lumMod val="50000"/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40666" y="4129002"/>
              <a:ext cx="376926" cy="230982"/>
            </a:xfrm>
            <a:prstGeom prst="rect">
              <a:avLst/>
            </a:prstGeom>
            <a:solidFill>
              <a:schemeClr val="accent1">
                <a:lumMod val="75000"/>
                <a:alpha val="73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16" name="TextBox 18"/>
          <p:cNvSpPr txBox="1"/>
          <p:nvPr/>
        </p:nvSpPr>
        <p:spPr>
          <a:xfrm>
            <a:off x="4533433" y="2153432"/>
            <a:ext cx="37088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单击此处编辑您要的内容</a:t>
            </a:r>
            <a:endParaRPr lang="en-US" altLang="zh-CN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TextBox 19"/>
          <p:cNvSpPr txBox="1"/>
          <p:nvPr/>
        </p:nvSpPr>
        <p:spPr>
          <a:xfrm>
            <a:off x="4533433" y="2713965"/>
            <a:ext cx="6228692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ounded Rectangle 20"/>
          <p:cNvSpPr/>
          <p:nvPr/>
        </p:nvSpPr>
        <p:spPr>
          <a:xfrm>
            <a:off x="4509891" y="3582985"/>
            <a:ext cx="982760" cy="982760"/>
          </a:xfrm>
          <a:prstGeom prst="roundRect">
            <a:avLst/>
          </a:prstGeom>
          <a:solidFill>
            <a:schemeClr val="accent1"/>
          </a:solidFill>
          <a:ln w="63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9891" y="3781978"/>
            <a:ext cx="982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46128" y="4685548"/>
            <a:ext cx="13102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单击编辑内容</a:t>
            </a:r>
          </a:p>
        </p:txBody>
      </p:sp>
      <p:sp>
        <p:nvSpPr>
          <p:cNvPr id="19" name="Rounded Rectangle 21"/>
          <p:cNvSpPr/>
          <p:nvPr/>
        </p:nvSpPr>
        <p:spPr>
          <a:xfrm>
            <a:off x="6046420" y="3582985"/>
            <a:ext cx="982760" cy="982760"/>
          </a:xfrm>
          <a:prstGeom prst="roundRect">
            <a:avLst/>
          </a:prstGeom>
          <a:solidFill>
            <a:schemeClr val="accent2"/>
          </a:solidFill>
          <a:ln w="63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46420" y="3783618"/>
            <a:ext cx="982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882657" y="4685548"/>
            <a:ext cx="13102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单击编辑内容</a:t>
            </a:r>
          </a:p>
        </p:txBody>
      </p:sp>
      <p:sp>
        <p:nvSpPr>
          <p:cNvPr id="20" name="Rounded Rectangle 22"/>
          <p:cNvSpPr/>
          <p:nvPr/>
        </p:nvSpPr>
        <p:spPr>
          <a:xfrm>
            <a:off x="7582949" y="3582985"/>
            <a:ext cx="982760" cy="982760"/>
          </a:xfrm>
          <a:prstGeom prst="roundRect">
            <a:avLst/>
          </a:prstGeom>
          <a:solidFill>
            <a:schemeClr val="accent1"/>
          </a:solidFill>
          <a:ln w="63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82949" y="3783618"/>
            <a:ext cx="982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19186" y="4685548"/>
            <a:ext cx="13102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单击编辑内容</a:t>
            </a:r>
          </a:p>
        </p:txBody>
      </p:sp>
      <p:sp>
        <p:nvSpPr>
          <p:cNvPr id="21" name="Rounded Rectangle 23"/>
          <p:cNvSpPr/>
          <p:nvPr/>
        </p:nvSpPr>
        <p:spPr>
          <a:xfrm>
            <a:off x="9119478" y="3582985"/>
            <a:ext cx="982760" cy="982760"/>
          </a:xfrm>
          <a:prstGeom prst="roundRect">
            <a:avLst/>
          </a:prstGeom>
          <a:solidFill>
            <a:schemeClr val="accent2"/>
          </a:solidFill>
          <a:ln w="63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119478" y="3783618"/>
            <a:ext cx="982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955715" y="4685548"/>
            <a:ext cx="13102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单击编辑内容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" y="2363"/>
            <a:ext cx="12190763" cy="6882531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08548" y="192505"/>
            <a:ext cx="2470484" cy="1042738"/>
            <a:chOff x="208548" y="192505"/>
            <a:chExt cx="2470484" cy="104273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/>
            <a:srcRect l="67714" t="47164" r="23922" b="44471"/>
            <a:stretch>
              <a:fillRect/>
            </a:stretch>
          </p:blipFill>
          <p:spPr>
            <a:xfrm>
              <a:off x="208548" y="192505"/>
              <a:ext cx="1042738" cy="1042738"/>
            </a:xfrm>
            <a:custGeom>
              <a:avLst/>
              <a:gdLst>
                <a:gd name="connsiteX0" fmla="*/ 521369 w 1042738"/>
                <a:gd name="connsiteY0" fmla="*/ 0 h 1042738"/>
                <a:gd name="connsiteX1" fmla="*/ 1042738 w 1042738"/>
                <a:gd name="connsiteY1" fmla="*/ 521369 h 1042738"/>
                <a:gd name="connsiteX2" fmla="*/ 521369 w 1042738"/>
                <a:gd name="connsiteY2" fmla="*/ 1042738 h 1042738"/>
                <a:gd name="connsiteX3" fmla="*/ 0 w 1042738"/>
                <a:gd name="connsiteY3" fmla="*/ 521369 h 1042738"/>
                <a:gd name="connsiteX4" fmla="*/ 521369 w 1042738"/>
                <a:gd name="connsiteY4" fmla="*/ 0 h 104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738" h="1042738">
                  <a:moveTo>
                    <a:pt x="521369" y="0"/>
                  </a:moveTo>
                  <a:cubicBezTo>
                    <a:pt x="809313" y="0"/>
                    <a:pt x="1042738" y="233425"/>
                    <a:pt x="1042738" y="521369"/>
                  </a:cubicBezTo>
                  <a:cubicBezTo>
                    <a:pt x="1042738" y="809313"/>
                    <a:pt x="809313" y="1042738"/>
                    <a:pt x="521369" y="1042738"/>
                  </a:cubicBezTo>
                  <a:cubicBezTo>
                    <a:pt x="233425" y="1042738"/>
                    <a:pt x="0" y="809313"/>
                    <a:pt x="0" y="521369"/>
                  </a:cubicBezTo>
                  <a:cubicBezTo>
                    <a:pt x="0" y="233425"/>
                    <a:pt x="233425" y="0"/>
                    <a:pt x="521369" y="0"/>
                  </a:cubicBezTo>
                  <a:close/>
                </a:path>
              </a:pathLst>
            </a:custGeom>
          </p:spPr>
        </p:pic>
        <p:sp>
          <p:nvSpPr>
            <p:cNvPr id="49" name="文本框 48"/>
            <p:cNvSpPr txBox="1"/>
            <p:nvPr/>
          </p:nvSpPr>
          <p:spPr>
            <a:xfrm>
              <a:off x="1155032" y="450957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18EBD"/>
                  </a:solidFill>
                </a:rPr>
                <a:t>课题综述</a:t>
              </a:r>
            </a:p>
          </p:txBody>
        </p:sp>
      </p:grpSp>
      <p:sp>
        <p:nvSpPr>
          <p:cNvPr id="15" name="TextBox 17"/>
          <p:cNvSpPr txBox="1"/>
          <p:nvPr/>
        </p:nvSpPr>
        <p:spPr>
          <a:xfrm>
            <a:off x="1841952" y="215292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单击此处编辑</a:t>
            </a:r>
            <a:endParaRPr lang="en-GB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Rectangle 18"/>
          <p:cNvSpPr/>
          <p:nvPr/>
        </p:nvSpPr>
        <p:spPr>
          <a:xfrm>
            <a:off x="1841952" y="2615714"/>
            <a:ext cx="53003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1841951" y="358701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单击此处编辑</a:t>
            </a:r>
            <a:endParaRPr lang="en-GB" dirty="0">
              <a:sym typeface="+mn-lt"/>
            </a:endParaRPr>
          </a:p>
        </p:txBody>
      </p:sp>
      <p:sp>
        <p:nvSpPr>
          <p:cNvPr id="26" name="Rectangle 28"/>
          <p:cNvSpPr/>
          <p:nvPr/>
        </p:nvSpPr>
        <p:spPr>
          <a:xfrm>
            <a:off x="1841952" y="4034817"/>
            <a:ext cx="530031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9313024" y="5526683"/>
            <a:ext cx="718013" cy="188449"/>
          </a:xfrm>
          <a:custGeom>
            <a:avLst/>
            <a:gdLst>
              <a:gd name="T0" fmla="*/ 339 w 339"/>
              <a:gd name="T1" fmla="*/ 45 h 89"/>
              <a:gd name="T2" fmla="*/ 291 w 339"/>
              <a:gd name="T3" fmla="*/ 89 h 89"/>
              <a:gd name="T4" fmla="*/ 48 w 339"/>
              <a:gd name="T5" fmla="*/ 89 h 89"/>
              <a:gd name="T6" fmla="*/ 0 w 339"/>
              <a:gd name="T7" fmla="*/ 45 h 89"/>
              <a:gd name="T8" fmla="*/ 48 w 339"/>
              <a:gd name="T9" fmla="*/ 0 h 89"/>
              <a:gd name="T10" fmla="*/ 291 w 339"/>
              <a:gd name="T11" fmla="*/ 0 h 89"/>
              <a:gd name="T12" fmla="*/ 339 w 339"/>
              <a:gd name="T13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9" h="89">
                <a:moveTo>
                  <a:pt x="339" y="45"/>
                </a:moveTo>
                <a:cubicBezTo>
                  <a:pt x="339" y="69"/>
                  <a:pt x="318" y="89"/>
                  <a:pt x="291" y="89"/>
                </a:cubicBezTo>
                <a:cubicBezTo>
                  <a:pt x="48" y="89"/>
                  <a:pt x="48" y="89"/>
                  <a:pt x="48" y="89"/>
                </a:cubicBezTo>
                <a:cubicBezTo>
                  <a:pt x="21" y="89"/>
                  <a:pt x="0" y="69"/>
                  <a:pt x="0" y="45"/>
                </a:cubicBezTo>
                <a:cubicBezTo>
                  <a:pt x="0" y="20"/>
                  <a:pt x="21" y="0"/>
                  <a:pt x="48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318" y="0"/>
                  <a:pt x="339" y="20"/>
                  <a:pt x="339" y="4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0" name="Freeform 7"/>
          <p:cNvSpPr/>
          <p:nvPr/>
        </p:nvSpPr>
        <p:spPr bwMode="auto">
          <a:xfrm>
            <a:off x="9138888" y="5453928"/>
            <a:ext cx="1066285" cy="159823"/>
          </a:xfrm>
          <a:custGeom>
            <a:avLst/>
            <a:gdLst>
              <a:gd name="T0" fmla="*/ 68 w 503"/>
              <a:gd name="T1" fmla="*/ 75 h 75"/>
              <a:gd name="T2" fmla="*/ 434 w 503"/>
              <a:gd name="T3" fmla="*/ 75 h 75"/>
              <a:gd name="T4" fmla="*/ 464 w 503"/>
              <a:gd name="T5" fmla="*/ 45 h 75"/>
              <a:gd name="T6" fmla="*/ 503 w 503"/>
              <a:gd name="T7" fmla="*/ 0 h 75"/>
              <a:gd name="T8" fmla="*/ 0 w 503"/>
              <a:gd name="T9" fmla="*/ 0 h 75"/>
              <a:gd name="T10" fmla="*/ 3 w 503"/>
              <a:gd name="T11" fmla="*/ 6 h 75"/>
              <a:gd name="T12" fmla="*/ 68 w 503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3" h="75">
                <a:moveTo>
                  <a:pt x="68" y="75"/>
                </a:moveTo>
                <a:cubicBezTo>
                  <a:pt x="434" y="75"/>
                  <a:pt x="434" y="75"/>
                  <a:pt x="434" y="75"/>
                </a:cubicBezTo>
                <a:cubicBezTo>
                  <a:pt x="440" y="70"/>
                  <a:pt x="449" y="60"/>
                  <a:pt x="464" y="45"/>
                </a:cubicBezTo>
                <a:cubicBezTo>
                  <a:pt x="485" y="24"/>
                  <a:pt x="497" y="10"/>
                  <a:pt x="503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4"/>
                  <a:pt x="3" y="6"/>
                </a:cubicBezTo>
                <a:cubicBezTo>
                  <a:pt x="8" y="13"/>
                  <a:pt x="56" y="62"/>
                  <a:pt x="68" y="7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1" name="Freeform 8"/>
          <p:cNvSpPr/>
          <p:nvPr/>
        </p:nvSpPr>
        <p:spPr bwMode="auto">
          <a:xfrm>
            <a:off x="9103106" y="4930327"/>
            <a:ext cx="1143812" cy="108537"/>
          </a:xfrm>
          <a:custGeom>
            <a:avLst/>
            <a:gdLst>
              <a:gd name="T0" fmla="*/ 540 w 540"/>
              <a:gd name="T1" fmla="*/ 25 h 51"/>
              <a:gd name="T2" fmla="*/ 517 w 540"/>
              <a:gd name="T3" fmla="*/ 51 h 51"/>
              <a:gd name="T4" fmla="*/ 23 w 540"/>
              <a:gd name="T5" fmla="*/ 51 h 51"/>
              <a:gd name="T6" fmla="*/ 0 w 540"/>
              <a:gd name="T7" fmla="*/ 25 h 51"/>
              <a:gd name="T8" fmla="*/ 23 w 540"/>
              <a:gd name="T9" fmla="*/ 0 h 51"/>
              <a:gd name="T10" fmla="*/ 517 w 540"/>
              <a:gd name="T11" fmla="*/ 0 h 51"/>
              <a:gd name="T12" fmla="*/ 540 w 540"/>
              <a:gd name="T13" fmla="*/ 2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0" h="51">
                <a:moveTo>
                  <a:pt x="540" y="25"/>
                </a:moveTo>
                <a:cubicBezTo>
                  <a:pt x="540" y="40"/>
                  <a:pt x="529" y="51"/>
                  <a:pt x="517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10" y="51"/>
                  <a:pt x="0" y="40"/>
                  <a:pt x="0" y="25"/>
                </a:cubicBezTo>
                <a:cubicBezTo>
                  <a:pt x="0" y="11"/>
                  <a:pt x="10" y="0"/>
                  <a:pt x="23" y="0"/>
                </a:cubicBezTo>
                <a:cubicBezTo>
                  <a:pt x="517" y="0"/>
                  <a:pt x="517" y="0"/>
                  <a:pt x="517" y="0"/>
                </a:cubicBezTo>
                <a:cubicBezTo>
                  <a:pt x="529" y="0"/>
                  <a:pt x="540" y="11"/>
                  <a:pt x="540" y="2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2" name="Freeform 9"/>
          <p:cNvSpPr/>
          <p:nvPr/>
        </p:nvSpPr>
        <p:spPr bwMode="auto">
          <a:xfrm>
            <a:off x="9103106" y="5090151"/>
            <a:ext cx="1143812" cy="109730"/>
          </a:xfrm>
          <a:custGeom>
            <a:avLst/>
            <a:gdLst>
              <a:gd name="T0" fmla="*/ 540 w 540"/>
              <a:gd name="T1" fmla="*/ 26 h 52"/>
              <a:gd name="T2" fmla="*/ 517 w 540"/>
              <a:gd name="T3" fmla="*/ 52 h 52"/>
              <a:gd name="T4" fmla="*/ 23 w 540"/>
              <a:gd name="T5" fmla="*/ 52 h 52"/>
              <a:gd name="T6" fmla="*/ 0 w 540"/>
              <a:gd name="T7" fmla="*/ 26 h 52"/>
              <a:gd name="T8" fmla="*/ 23 w 540"/>
              <a:gd name="T9" fmla="*/ 0 h 52"/>
              <a:gd name="T10" fmla="*/ 517 w 540"/>
              <a:gd name="T11" fmla="*/ 0 h 52"/>
              <a:gd name="T12" fmla="*/ 540 w 540"/>
              <a:gd name="T13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0" h="52">
                <a:moveTo>
                  <a:pt x="540" y="26"/>
                </a:moveTo>
                <a:cubicBezTo>
                  <a:pt x="540" y="40"/>
                  <a:pt x="529" y="52"/>
                  <a:pt x="51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10" y="52"/>
                  <a:pt x="0" y="40"/>
                  <a:pt x="0" y="26"/>
                </a:cubicBezTo>
                <a:cubicBezTo>
                  <a:pt x="0" y="12"/>
                  <a:pt x="10" y="0"/>
                  <a:pt x="23" y="0"/>
                </a:cubicBezTo>
                <a:cubicBezTo>
                  <a:pt x="517" y="0"/>
                  <a:pt x="517" y="0"/>
                  <a:pt x="517" y="0"/>
                </a:cubicBezTo>
                <a:cubicBezTo>
                  <a:pt x="529" y="0"/>
                  <a:pt x="540" y="12"/>
                  <a:pt x="540" y="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3" name="Freeform 10"/>
          <p:cNvSpPr/>
          <p:nvPr/>
        </p:nvSpPr>
        <p:spPr bwMode="auto">
          <a:xfrm>
            <a:off x="9103106" y="5251167"/>
            <a:ext cx="1143812" cy="109730"/>
          </a:xfrm>
          <a:custGeom>
            <a:avLst/>
            <a:gdLst>
              <a:gd name="T0" fmla="*/ 540 w 540"/>
              <a:gd name="T1" fmla="*/ 26 h 52"/>
              <a:gd name="T2" fmla="*/ 517 w 540"/>
              <a:gd name="T3" fmla="*/ 52 h 52"/>
              <a:gd name="T4" fmla="*/ 23 w 540"/>
              <a:gd name="T5" fmla="*/ 52 h 52"/>
              <a:gd name="T6" fmla="*/ 0 w 540"/>
              <a:gd name="T7" fmla="*/ 26 h 52"/>
              <a:gd name="T8" fmla="*/ 23 w 540"/>
              <a:gd name="T9" fmla="*/ 0 h 52"/>
              <a:gd name="T10" fmla="*/ 517 w 540"/>
              <a:gd name="T11" fmla="*/ 0 h 52"/>
              <a:gd name="T12" fmla="*/ 540 w 540"/>
              <a:gd name="T13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0" h="52">
                <a:moveTo>
                  <a:pt x="540" y="26"/>
                </a:moveTo>
                <a:cubicBezTo>
                  <a:pt x="540" y="40"/>
                  <a:pt x="529" y="52"/>
                  <a:pt x="51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10" y="52"/>
                  <a:pt x="0" y="40"/>
                  <a:pt x="0" y="26"/>
                </a:cubicBezTo>
                <a:cubicBezTo>
                  <a:pt x="0" y="12"/>
                  <a:pt x="10" y="0"/>
                  <a:pt x="23" y="0"/>
                </a:cubicBezTo>
                <a:cubicBezTo>
                  <a:pt x="517" y="0"/>
                  <a:pt x="517" y="0"/>
                  <a:pt x="517" y="0"/>
                </a:cubicBezTo>
                <a:cubicBezTo>
                  <a:pt x="529" y="0"/>
                  <a:pt x="540" y="12"/>
                  <a:pt x="540" y="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4" name="Freeform 11"/>
          <p:cNvSpPr/>
          <p:nvPr/>
        </p:nvSpPr>
        <p:spPr bwMode="auto">
          <a:xfrm>
            <a:off x="9103106" y="5395485"/>
            <a:ext cx="1134270" cy="66792"/>
          </a:xfrm>
          <a:custGeom>
            <a:avLst/>
            <a:gdLst>
              <a:gd name="T0" fmla="*/ 535 w 535"/>
              <a:gd name="T1" fmla="*/ 16 h 32"/>
              <a:gd name="T2" fmla="*/ 513 w 535"/>
              <a:gd name="T3" fmla="*/ 32 h 32"/>
              <a:gd name="T4" fmla="*/ 23 w 535"/>
              <a:gd name="T5" fmla="*/ 32 h 32"/>
              <a:gd name="T6" fmla="*/ 0 w 535"/>
              <a:gd name="T7" fmla="*/ 16 h 32"/>
              <a:gd name="T8" fmla="*/ 23 w 535"/>
              <a:gd name="T9" fmla="*/ 0 h 32"/>
              <a:gd name="T10" fmla="*/ 513 w 535"/>
              <a:gd name="T11" fmla="*/ 0 h 32"/>
              <a:gd name="T12" fmla="*/ 535 w 535"/>
              <a:gd name="T13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5" h="32">
                <a:moveTo>
                  <a:pt x="535" y="16"/>
                </a:moveTo>
                <a:cubicBezTo>
                  <a:pt x="535" y="25"/>
                  <a:pt x="525" y="32"/>
                  <a:pt x="51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0" y="32"/>
                  <a:pt x="0" y="25"/>
                  <a:pt x="0" y="16"/>
                </a:cubicBezTo>
                <a:cubicBezTo>
                  <a:pt x="0" y="7"/>
                  <a:pt x="10" y="0"/>
                  <a:pt x="23" y="0"/>
                </a:cubicBezTo>
                <a:cubicBezTo>
                  <a:pt x="513" y="0"/>
                  <a:pt x="513" y="0"/>
                  <a:pt x="513" y="0"/>
                </a:cubicBezTo>
                <a:cubicBezTo>
                  <a:pt x="525" y="0"/>
                  <a:pt x="535" y="7"/>
                  <a:pt x="535" y="1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5" name="Freeform 12"/>
          <p:cNvSpPr/>
          <p:nvPr/>
        </p:nvSpPr>
        <p:spPr bwMode="auto">
          <a:xfrm>
            <a:off x="9094758" y="4769311"/>
            <a:ext cx="1160510" cy="110922"/>
          </a:xfrm>
          <a:custGeom>
            <a:avLst/>
            <a:gdLst>
              <a:gd name="T0" fmla="*/ 548 w 548"/>
              <a:gd name="T1" fmla="*/ 26 h 52"/>
              <a:gd name="T2" fmla="*/ 524 w 548"/>
              <a:gd name="T3" fmla="*/ 52 h 52"/>
              <a:gd name="T4" fmla="*/ 23 w 548"/>
              <a:gd name="T5" fmla="*/ 52 h 52"/>
              <a:gd name="T6" fmla="*/ 0 w 548"/>
              <a:gd name="T7" fmla="*/ 26 h 52"/>
              <a:gd name="T8" fmla="*/ 23 w 548"/>
              <a:gd name="T9" fmla="*/ 0 h 52"/>
              <a:gd name="T10" fmla="*/ 524 w 548"/>
              <a:gd name="T11" fmla="*/ 0 h 52"/>
              <a:gd name="T12" fmla="*/ 548 w 548"/>
              <a:gd name="T13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8" h="52">
                <a:moveTo>
                  <a:pt x="548" y="26"/>
                </a:moveTo>
                <a:cubicBezTo>
                  <a:pt x="548" y="40"/>
                  <a:pt x="537" y="52"/>
                  <a:pt x="524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10" y="52"/>
                  <a:pt x="0" y="40"/>
                  <a:pt x="0" y="26"/>
                </a:cubicBezTo>
                <a:cubicBezTo>
                  <a:pt x="0" y="12"/>
                  <a:pt x="10" y="0"/>
                  <a:pt x="23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537" y="0"/>
                  <a:pt x="548" y="12"/>
                  <a:pt x="548" y="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6" name="Freeform 13"/>
          <p:cNvSpPr/>
          <p:nvPr/>
        </p:nvSpPr>
        <p:spPr bwMode="auto">
          <a:xfrm>
            <a:off x="9255774" y="1303289"/>
            <a:ext cx="1765214" cy="1116379"/>
          </a:xfrm>
          <a:custGeom>
            <a:avLst/>
            <a:gdLst>
              <a:gd name="T0" fmla="*/ 0 w 1480"/>
              <a:gd name="T1" fmla="*/ 0 h 936"/>
              <a:gd name="T2" fmla="*/ 1480 w 1480"/>
              <a:gd name="T3" fmla="*/ 936 h 936"/>
              <a:gd name="T4" fmla="*/ 1197 w 1480"/>
              <a:gd name="T5" fmla="*/ 329 h 936"/>
              <a:gd name="T6" fmla="*/ 552 w 1480"/>
              <a:gd name="T7" fmla="*/ 0 h 936"/>
              <a:gd name="T8" fmla="*/ 0 w 1480"/>
              <a:gd name="T9" fmla="*/ 0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0" h="936">
                <a:moveTo>
                  <a:pt x="0" y="0"/>
                </a:moveTo>
                <a:lnTo>
                  <a:pt x="1480" y="936"/>
                </a:lnTo>
                <a:lnTo>
                  <a:pt x="1197" y="329"/>
                </a:lnTo>
                <a:lnTo>
                  <a:pt x="55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7" name="Freeform 14"/>
          <p:cNvSpPr/>
          <p:nvPr/>
        </p:nvSpPr>
        <p:spPr bwMode="auto">
          <a:xfrm>
            <a:off x="9255774" y="1303289"/>
            <a:ext cx="1765214" cy="1116379"/>
          </a:xfrm>
          <a:custGeom>
            <a:avLst/>
            <a:gdLst>
              <a:gd name="T0" fmla="*/ 0 w 1480"/>
              <a:gd name="T1" fmla="*/ 0 h 936"/>
              <a:gd name="T2" fmla="*/ 1480 w 1480"/>
              <a:gd name="T3" fmla="*/ 936 h 936"/>
              <a:gd name="T4" fmla="*/ 1197 w 1480"/>
              <a:gd name="T5" fmla="*/ 329 h 936"/>
              <a:gd name="T6" fmla="*/ 552 w 1480"/>
              <a:gd name="T7" fmla="*/ 0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80" h="936">
                <a:moveTo>
                  <a:pt x="0" y="0"/>
                </a:moveTo>
                <a:lnTo>
                  <a:pt x="1480" y="936"/>
                </a:lnTo>
                <a:lnTo>
                  <a:pt x="1197" y="329"/>
                </a:lnTo>
                <a:lnTo>
                  <a:pt x="552" y="0"/>
                </a:ln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8" name="Freeform 15"/>
          <p:cNvSpPr/>
          <p:nvPr/>
        </p:nvSpPr>
        <p:spPr bwMode="auto">
          <a:xfrm>
            <a:off x="8346927" y="2214521"/>
            <a:ext cx="2674061" cy="788383"/>
          </a:xfrm>
          <a:custGeom>
            <a:avLst/>
            <a:gdLst>
              <a:gd name="T0" fmla="*/ 0 w 2242"/>
              <a:gd name="T1" fmla="*/ 0 h 661"/>
              <a:gd name="T2" fmla="*/ 2242 w 2242"/>
              <a:gd name="T3" fmla="*/ 282 h 661"/>
              <a:gd name="T4" fmla="*/ 2219 w 2242"/>
              <a:gd name="T5" fmla="*/ 588 h 661"/>
              <a:gd name="T6" fmla="*/ 0 w 2242"/>
              <a:gd name="T7" fmla="*/ 661 h 661"/>
              <a:gd name="T8" fmla="*/ 0 w 2242"/>
              <a:gd name="T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2" h="661">
                <a:moveTo>
                  <a:pt x="0" y="0"/>
                </a:moveTo>
                <a:lnTo>
                  <a:pt x="2242" y="282"/>
                </a:lnTo>
                <a:lnTo>
                  <a:pt x="2219" y="588"/>
                </a:lnTo>
                <a:lnTo>
                  <a:pt x="0" y="6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9" name="Freeform 16"/>
          <p:cNvSpPr/>
          <p:nvPr/>
        </p:nvSpPr>
        <p:spPr bwMode="auto">
          <a:xfrm>
            <a:off x="8552073" y="1695691"/>
            <a:ext cx="2468915" cy="1942929"/>
          </a:xfrm>
          <a:custGeom>
            <a:avLst/>
            <a:gdLst>
              <a:gd name="T0" fmla="*/ 1787 w 2070"/>
              <a:gd name="T1" fmla="*/ 0 h 1629"/>
              <a:gd name="T2" fmla="*/ 0 w 2070"/>
              <a:gd name="T3" fmla="*/ 1487 h 1629"/>
              <a:gd name="T4" fmla="*/ 78 w 2070"/>
              <a:gd name="T5" fmla="*/ 1629 h 1629"/>
              <a:gd name="T6" fmla="*/ 2070 w 2070"/>
              <a:gd name="T7" fmla="*/ 607 h 1629"/>
              <a:gd name="T8" fmla="*/ 1787 w 2070"/>
              <a:gd name="T9" fmla="*/ 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0" h="1629">
                <a:moveTo>
                  <a:pt x="1787" y="0"/>
                </a:moveTo>
                <a:lnTo>
                  <a:pt x="0" y="1487"/>
                </a:lnTo>
                <a:lnTo>
                  <a:pt x="78" y="1629"/>
                </a:lnTo>
                <a:lnTo>
                  <a:pt x="2070" y="607"/>
                </a:lnTo>
                <a:lnTo>
                  <a:pt x="178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0" name="Freeform 17"/>
          <p:cNvSpPr/>
          <p:nvPr/>
        </p:nvSpPr>
        <p:spPr bwMode="auto">
          <a:xfrm>
            <a:off x="8552073" y="1695691"/>
            <a:ext cx="2468915" cy="1942929"/>
          </a:xfrm>
          <a:custGeom>
            <a:avLst/>
            <a:gdLst>
              <a:gd name="T0" fmla="*/ 1787 w 2070"/>
              <a:gd name="T1" fmla="*/ 0 h 1629"/>
              <a:gd name="T2" fmla="*/ 0 w 2070"/>
              <a:gd name="T3" fmla="*/ 1487 h 1629"/>
              <a:gd name="T4" fmla="*/ 78 w 2070"/>
              <a:gd name="T5" fmla="*/ 1629 h 1629"/>
              <a:gd name="T6" fmla="*/ 2070 w 2070"/>
              <a:gd name="T7" fmla="*/ 607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0" h="1629">
                <a:moveTo>
                  <a:pt x="1787" y="0"/>
                </a:moveTo>
                <a:lnTo>
                  <a:pt x="0" y="1487"/>
                </a:lnTo>
                <a:lnTo>
                  <a:pt x="78" y="1629"/>
                </a:lnTo>
                <a:lnTo>
                  <a:pt x="2070" y="607"/>
                </a:ln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1" name="Freeform 18"/>
          <p:cNvSpPr/>
          <p:nvPr/>
        </p:nvSpPr>
        <p:spPr bwMode="auto">
          <a:xfrm>
            <a:off x="8552073" y="3469254"/>
            <a:ext cx="1988252" cy="794346"/>
          </a:xfrm>
          <a:custGeom>
            <a:avLst/>
            <a:gdLst>
              <a:gd name="T0" fmla="*/ 0 w 1667"/>
              <a:gd name="T1" fmla="*/ 0 h 666"/>
              <a:gd name="T2" fmla="*/ 1667 w 1667"/>
              <a:gd name="T3" fmla="*/ 355 h 666"/>
              <a:gd name="T4" fmla="*/ 1571 w 1667"/>
              <a:gd name="T5" fmla="*/ 666 h 666"/>
              <a:gd name="T6" fmla="*/ 78 w 1667"/>
              <a:gd name="T7" fmla="*/ 142 h 666"/>
              <a:gd name="T8" fmla="*/ 0 w 1667"/>
              <a:gd name="T9" fmla="*/ 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7" h="666">
                <a:moveTo>
                  <a:pt x="0" y="0"/>
                </a:moveTo>
                <a:lnTo>
                  <a:pt x="1667" y="355"/>
                </a:lnTo>
                <a:lnTo>
                  <a:pt x="1571" y="666"/>
                </a:lnTo>
                <a:lnTo>
                  <a:pt x="78" y="1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2" name="Freeform 19"/>
          <p:cNvSpPr/>
          <p:nvPr/>
        </p:nvSpPr>
        <p:spPr bwMode="auto">
          <a:xfrm>
            <a:off x="8825205" y="2550866"/>
            <a:ext cx="2195783" cy="1600620"/>
          </a:xfrm>
          <a:custGeom>
            <a:avLst/>
            <a:gdLst>
              <a:gd name="T0" fmla="*/ 1841 w 1841"/>
              <a:gd name="T1" fmla="*/ 0 h 1342"/>
              <a:gd name="T2" fmla="*/ 0 w 1841"/>
              <a:gd name="T3" fmla="*/ 1187 h 1342"/>
              <a:gd name="T4" fmla="*/ 43 w 1841"/>
              <a:gd name="T5" fmla="*/ 1342 h 1342"/>
              <a:gd name="T6" fmla="*/ 1818 w 1841"/>
              <a:gd name="T7" fmla="*/ 306 h 1342"/>
              <a:gd name="T8" fmla="*/ 1841 w 1841"/>
              <a:gd name="T9" fmla="*/ 0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1" h="1342">
                <a:moveTo>
                  <a:pt x="1841" y="0"/>
                </a:moveTo>
                <a:lnTo>
                  <a:pt x="0" y="1187"/>
                </a:lnTo>
                <a:lnTo>
                  <a:pt x="43" y="1342"/>
                </a:lnTo>
                <a:lnTo>
                  <a:pt x="1818" y="306"/>
                </a:lnTo>
                <a:lnTo>
                  <a:pt x="184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" name="Freeform 20"/>
          <p:cNvSpPr/>
          <p:nvPr/>
        </p:nvSpPr>
        <p:spPr bwMode="auto">
          <a:xfrm>
            <a:off x="8825205" y="2550866"/>
            <a:ext cx="2195783" cy="1600620"/>
          </a:xfrm>
          <a:custGeom>
            <a:avLst/>
            <a:gdLst>
              <a:gd name="T0" fmla="*/ 1841 w 1841"/>
              <a:gd name="T1" fmla="*/ 0 h 1342"/>
              <a:gd name="T2" fmla="*/ 0 w 1841"/>
              <a:gd name="T3" fmla="*/ 1187 h 1342"/>
              <a:gd name="T4" fmla="*/ 43 w 1841"/>
              <a:gd name="T5" fmla="*/ 1342 h 1342"/>
              <a:gd name="T6" fmla="*/ 1818 w 1841"/>
              <a:gd name="T7" fmla="*/ 306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1" h="1342">
                <a:moveTo>
                  <a:pt x="1841" y="0"/>
                </a:moveTo>
                <a:lnTo>
                  <a:pt x="0" y="1187"/>
                </a:lnTo>
                <a:lnTo>
                  <a:pt x="43" y="1342"/>
                </a:lnTo>
                <a:lnTo>
                  <a:pt x="1818" y="306"/>
                </a:ln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4" name="Freeform 21"/>
          <p:cNvSpPr/>
          <p:nvPr/>
        </p:nvSpPr>
        <p:spPr bwMode="auto">
          <a:xfrm>
            <a:off x="8825205" y="3966615"/>
            <a:ext cx="1502817" cy="701315"/>
          </a:xfrm>
          <a:custGeom>
            <a:avLst/>
            <a:gdLst>
              <a:gd name="T0" fmla="*/ 0 w 1260"/>
              <a:gd name="T1" fmla="*/ 0 h 588"/>
              <a:gd name="T2" fmla="*/ 1260 w 1260"/>
              <a:gd name="T3" fmla="*/ 499 h 588"/>
              <a:gd name="T4" fmla="*/ 1192 w 1260"/>
              <a:gd name="T5" fmla="*/ 588 h 588"/>
              <a:gd name="T6" fmla="*/ 43 w 1260"/>
              <a:gd name="T7" fmla="*/ 155 h 588"/>
              <a:gd name="T8" fmla="*/ 0 w 1260"/>
              <a:gd name="T9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0" h="588">
                <a:moveTo>
                  <a:pt x="0" y="0"/>
                </a:moveTo>
                <a:lnTo>
                  <a:pt x="1260" y="499"/>
                </a:lnTo>
                <a:lnTo>
                  <a:pt x="1192" y="588"/>
                </a:lnTo>
                <a:lnTo>
                  <a:pt x="43" y="1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5" name="Freeform 22"/>
          <p:cNvSpPr/>
          <p:nvPr/>
        </p:nvSpPr>
        <p:spPr bwMode="auto">
          <a:xfrm>
            <a:off x="8346927" y="1303289"/>
            <a:ext cx="1567224" cy="1699616"/>
          </a:xfrm>
          <a:custGeom>
            <a:avLst/>
            <a:gdLst>
              <a:gd name="T0" fmla="*/ 762 w 1314"/>
              <a:gd name="T1" fmla="*/ 0 h 1425"/>
              <a:gd name="T2" fmla="*/ 0 w 1314"/>
              <a:gd name="T3" fmla="*/ 764 h 1425"/>
              <a:gd name="T4" fmla="*/ 0 w 1314"/>
              <a:gd name="T5" fmla="*/ 1425 h 1425"/>
              <a:gd name="T6" fmla="*/ 1314 w 1314"/>
              <a:gd name="T7" fmla="*/ 0 h 1425"/>
              <a:gd name="T8" fmla="*/ 762 w 1314"/>
              <a:gd name="T9" fmla="*/ 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4" h="1425">
                <a:moveTo>
                  <a:pt x="762" y="0"/>
                </a:moveTo>
                <a:lnTo>
                  <a:pt x="0" y="764"/>
                </a:lnTo>
                <a:lnTo>
                  <a:pt x="0" y="1425"/>
                </a:lnTo>
                <a:lnTo>
                  <a:pt x="1314" y="0"/>
                </a:lnTo>
                <a:lnTo>
                  <a:pt x="76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6" name="Freeform 23"/>
          <p:cNvSpPr/>
          <p:nvPr/>
        </p:nvSpPr>
        <p:spPr bwMode="auto">
          <a:xfrm>
            <a:off x="9024387" y="3892668"/>
            <a:ext cx="1515938" cy="775263"/>
          </a:xfrm>
          <a:custGeom>
            <a:avLst/>
            <a:gdLst>
              <a:gd name="T0" fmla="*/ 80 w 1271"/>
              <a:gd name="T1" fmla="*/ 650 h 650"/>
              <a:gd name="T2" fmla="*/ 1175 w 1271"/>
              <a:gd name="T3" fmla="*/ 311 h 650"/>
              <a:gd name="T4" fmla="*/ 1271 w 1271"/>
              <a:gd name="T5" fmla="*/ 0 h 650"/>
              <a:gd name="T6" fmla="*/ 0 w 1271"/>
              <a:gd name="T7" fmla="*/ 574 h 650"/>
              <a:gd name="T8" fmla="*/ 80 w 1271"/>
              <a:gd name="T9" fmla="*/ 65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1" h="650">
                <a:moveTo>
                  <a:pt x="80" y="650"/>
                </a:moveTo>
                <a:lnTo>
                  <a:pt x="1175" y="311"/>
                </a:lnTo>
                <a:lnTo>
                  <a:pt x="1271" y="0"/>
                </a:lnTo>
                <a:lnTo>
                  <a:pt x="0" y="574"/>
                </a:lnTo>
                <a:lnTo>
                  <a:pt x="80" y="6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7" name="Freeform 24"/>
          <p:cNvSpPr/>
          <p:nvPr/>
        </p:nvSpPr>
        <p:spPr bwMode="auto">
          <a:xfrm>
            <a:off x="9024387" y="4561779"/>
            <a:ext cx="1303635" cy="106152"/>
          </a:xfrm>
          <a:custGeom>
            <a:avLst/>
            <a:gdLst>
              <a:gd name="T0" fmla="*/ 0 w 1093"/>
              <a:gd name="T1" fmla="*/ 13 h 89"/>
              <a:gd name="T2" fmla="*/ 1093 w 1093"/>
              <a:gd name="T3" fmla="*/ 0 h 89"/>
              <a:gd name="T4" fmla="*/ 1025 w 1093"/>
              <a:gd name="T5" fmla="*/ 89 h 89"/>
              <a:gd name="T6" fmla="*/ 80 w 1093"/>
              <a:gd name="T7" fmla="*/ 89 h 89"/>
              <a:gd name="T8" fmla="*/ 0 w 1093"/>
              <a:gd name="T9" fmla="*/ 1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3" h="89">
                <a:moveTo>
                  <a:pt x="0" y="13"/>
                </a:moveTo>
                <a:lnTo>
                  <a:pt x="1093" y="0"/>
                </a:lnTo>
                <a:lnTo>
                  <a:pt x="1025" y="89"/>
                </a:lnTo>
                <a:lnTo>
                  <a:pt x="80" y="89"/>
                </a:lnTo>
                <a:lnTo>
                  <a:pt x="0" y="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1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A7D0"/>
      </a:accent1>
      <a:accent2>
        <a:srgbClr val="9B86B9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1824</Words>
  <Application>Microsoft Office PowerPoint</Application>
  <PresentationFormat>宽屏</PresentationFormat>
  <Paragraphs>227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Helvetica Neue Light</vt:lpstr>
      <vt:lpstr>SF UI Display Thin</vt:lpstr>
      <vt:lpstr>方正清刻本悦宋简体</vt:lpstr>
      <vt:lpstr>宋体</vt:lpstr>
      <vt:lpstr>幼圆</vt:lpstr>
      <vt:lpstr>Arial</vt:lpstr>
      <vt:lpstr>Calibri</vt:lpstr>
      <vt:lpstr>Ebrima</vt:lpstr>
      <vt:lpstr>Impact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dreamsummit</cp:lastModifiedBy>
  <cp:revision>18</cp:revision>
  <dcterms:created xsi:type="dcterms:W3CDTF">2016-04-26T07:08:00Z</dcterms:created>
  <dcterms:modified xsi:type="dcterms:W3CDTF">2017-12-21T06:50:55Z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