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86" r:id="rId3"/>
    <p:sldId id="287" r:id="rId4"/>
    <p:sldId id="260" r:id="rId5"/>
    <p:sldId id="262" r:id="rId6"/>
    <p:sldId id="261" r:id="rId7"/>
    <p:sldId id="288" r:id="rId8"/>
    <p:sldId id="279" r:id="rId9"/>
    <p:sldId id="264" r:id="rId10"/>
    <p:sldId id="268" r:id="rId11"/>
    <p:sldId id="289" r:id="rId12"/>
    <p:sldId id="270" r:id="rId13"/>
    <p:sldId id="275" r:id="rId14"/>
    <p:sldId id="273" r:id="rId15"/>
    <p:sldId id="290" r:id="rId16"/>
    <p:sldId id="276" r:id="rId17"/>
    <p:sldId id="278" r:id="rId18"/>
    <p:sldId id="280" r:id="rId19"/>
    <p:sldId id="291" r:id="rId20"/>
    <p:sldId id="284" r:id="rId21"/>
    <p:sldId id="28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196" autoAdjust="0"/>
  </p:normalViewPr>
  <p:slideViewPr>
    <p:cSldViewPr snapToGrid="0" showGuides="1">
      <p:cViewPr varScale="1">
        <p:scale>
          <a:sx n="108" d="100"/>
          <a:sy n="108" d="100"/>
        </p:scale>
        <p:origin x="714" y="8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E31FD0-23A2-4C07-A04A-A62FD5FACC03}"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85682-9DEC-42C5-A725-37F3467D211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7299A6B-0115-4F4D-82E6-9E49BB5B72E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5000">
        <p15:prstTrans prst="pageCurlDouble"/>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7299A6B-0115-4F4D-82E6-9E49BB5B72E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5000">
        <p15:prstTrans prst="pageCurlDouble"/>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72D93A-9FE6-4EDC-96C2-14D3EAA295D7}"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87C00E-3343-482F-80B6-47A05FBEBA0B}" type="slidenum">
              <a:rPr lang="zh-CN" altLang="en-US" smtClean="0"/>
              <a:pPr/>
              <a:t>‹#›</a:t>
            </a:fld>
            <a:endParaRPr lang="zh-CN" altLang="en-US"/>
          </a:p>
        </p:txBody>
      </p:sp>
      <p:grpSp>
        <p:nvGrpSpPr>
          <p:cNvPr id="9" name="组合 8"/>
          <p:cNvGrpSpPr/>
          <p:nvPr userDrawn="1"/>
        </p:nvGrpSpPr>
        <p:grpSpPr>
          <a:xfrm>
            <a:off x="-1" y="6504750"/>
            <a:ext cx="12192001" cy="389536"/>
            <a:chOff x="-1" y="6504750"/>
            <a:chExt cx="12192001" cy="389536"/>
          </a:xfrm>
        </p:grpSpPr>
        <p:pic>
          <p:nvPicPr>
            <p:cNvPr id="10" name="Picture 3"/>
            <p:cNvPicPr>
              <a:picLocks noChangeAspect="1" noChangeArrowheads="1"/>
            </p:cNvPicPr>
            <p:nvPr/>
          </p:nvPicPr>
          <p:blipFill rotWithShape="1">
            <a:blip r:embed="rId16" cstate="email"/>
            <a:srcRect/>
            <a:stretch>
              <a:fillRect/>
            </a:stretch>
          </p:blipFill>
          <p:spPr bwMode="auto">
            <a:xfrm>
              <a:off x="3552000" y="6504750"/>
              <a:ext cx="8640000" cy="35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16" cstate="email"/>
            <a:srcRect t="-1" r="58231" b="-10272"/>
            <a:stretch>
              <a:fillRect/>
            </a:stretch>
          </p:blipFill>
          <p:spPr bwMode="auto">
            <a:xfrm flipH="1">
              <a:off x="-1" y="6504750"/>
              <a:ext cx="3608822" cy="38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 name="Picture 2" descr="D:\Desktop\ai3864.png"/>
          <p:cNvPicPr>
            <a:picLocks noChangeAspect="1" noChangeArrowheads="1"/>
          </p:cNvPicPr>
          <p:nvPr userDrawn="1"/>
        </p:nvPicPr>
        <p:blipFill rotWithShape="1">
          <a:blip r:embed="rId17" cstate="print">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val="0"/>
              </a:ext>
            </a:extLst>
          </a:blip>
          <a:srcRect l="19176" t="18227" r="36000"/>
          <a:stretch>
            <a:fillRect/>
          </a:stretch>
        </p:blipFill>
        <p:spPr bwMode="auto">
          <a:xfrm flipH="1">
            <a:off x="10232570" y="1"/>
            <a:ext cx="1959429" cy="200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5" name="图片 4" descr="5d80f4b3e78a9513d048aa2ccdf80f56"/>
          <p:cNvPicPr>
            <a:picLocks noChangeAspect="1"/>
          </p:cNvPicPr>
          <p:nvPr/>
        </p:nvPicPr>
        <p:blipFill>
          <a:blip r:embed="rId6" cstate="print"/>
          <a:stretch>
            <a:fillRect/>
          </a:stretch>
        </p:blipFill>
        <p:spPr>
          <a:xfrm>
            <a:off x="4423727" y="735693"/>
            <a:ext cx="3344545" cy="4660900"/>
          </a:xfrm>
          <a:prstGeom prst="rect">
            <a:avLst/>
          </a:prstGeom>
        </p:spPr>
      </p:pic>
      <p:pic>
        <p:nvPicPr>
          <p:cNvPr id="6" name="图片 1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8172" y="546430"/>
            <a:ext cx="2315941" cy="205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小旭音乐 - 柳桥春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903605" y="259969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 presetClass="mediacall" presetSubtype="0" fill="hold" nodeType="afterEffect">
                                  <p:stCondLst>
                                    <p:cond delay="0"/>
                                  </p:stCondLst>
                                  <p:childTnLst>
                                    <p:cmd type="call" cmd="playFrom(0.0)">
                                      <p:cBhvr>
                                        <p:cTn id="1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59191" y="1800367"/>
            <a:ext cx="9540513" cy="2028265"/>
            <a:chOff x="577605" y="1214438"/>
            <a:chExt cx="8617213" cy="1831975"/>
          </a:xfrm>
        </p:grpSpPr>
        <p:pic>
          <p:nvPicPr>
            <p:cNvPr id="5" name="Picture 4"/>
            <p:cNvPicPr>
              <a:picLocks noChangeAspect="1" noChangeArrowheads="1"/>
            </p:cNvPicPr>
            <p:nvPr/>
          </p:nvPicPr>
          <p:blipFill>
            <a:blip r:embed="rId4" cstate="print"/>
            <a:srcRect/>
            <a:stretch>
              <a:fillRect/>
            </a:stretch>
          </p:blipFill>
          <p:spPr bwMode="auto">
            <a:xfrm>
              <a:off x="577605"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968238" y="1792288"/>
              <a:ext cx="1143000" cy="6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隶书" panose="02010509060101010101" pitchFamily="49" charset="-122"/>
                  <a:ea typeface="隶书" panose="02010509060101010101" pitchFamily="49" charset="-122"/>
                  <a:cs typeface="DFPGuYinMedium-B5"/>
                </a:rPr>
                <a:t>77</a:t>
              </a:r>
              <a:r>
                <a:rPr lang="en-US" altLang="zh-CN" sz="2400" b="1" dirty="0">
                  <a:solidFill>
                    <a:schemeClr val="bg1"/>
                  </a:solidFill>
                  <a:latin typeface="隶书" panose="02010509060101010101" pitchFamily="49" charset="-122"/>
                  <a:ea typeface="隶书" panose="02010509060101010101" pitchFamily="49" charset="-122"/>
                  <a:cs typeface="DFPGuYinMedium-B5"/>
                </a:rPr>
                <a:t>%</a:t>
              </a:r>
              <a:endParaRPr lang="zh-CN" altLang="en-US" sz="4400" b="1" dirty="0">
                <a:solidFill>
                  <a:schemeClr val="bg1"/>
                </a:solidFill>
                <a:latin typeface="隶书" panose="02010509060101010101" pitchFamily="49" charset="-122"/>
                <a:ea typeface="隶书" panose="02010509060101010101" pitchFamily="49" charset="-122"/>
                <a:cs typeface="DFPGuYinMedium-B5"/>
              </a:endParaRPr>
            </a:p>
          </p:txBody>
        </p:sp>
        <p:pic>
          <p:nvPicPr>
            <p:cNvPr id="7" name="Picture 4"/>
            <p:cNvPicPr>
              <a:picLocks noChangeAspect="1" noChangeArrowheads="1"/>
            </p:cNvPicPr>
            <p:nvPr/>
          </p:nvPicPr>
          <p:blipFill>
            <a:blip r:embed="rId4" cstate="print"/>
            <a:srcRect/>
            <a:stretch>
              <a:fillRect/>
            </a:stretch>
          </p:blipFill>
          <p:spPr bwMode="auto">
            <a:xfrm>
              <a:off x="3965206"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p:cNvSpPr txBox="1">
              <a:spLocks noChangeArrowheads="1"/>
            </p:cNvSpPr>
            <p:nvPr/>
          </p:nvSpPr>
          <p:spPr bwMode="auto">
            <a:xfrm>
              <a:off x="4368754" y="1792288"/>
              <a:ext cx="1143000" cy="6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隶书" panose="02010509060101010101" pitchFamily="49" charset="-122"/>
                  <a:ea typeface="隶书" panose="02010509060101010101" pitchFamily="49" charset="-122"/>
                  <a:cs typeface="DFPGuYinMedium-B5"/>
                </a:rPr>
                <a:t>20</a:t>
              </a:r>
              <a:r>
                <a:rPr lang="en-US" altLang="zh-CN" sz="2400" b="1" dirty="0">
                  <a:solidFill>
                    <a:schemeClr val="bg1"/>
                  </a:solidFill>
                  <a:latin typeface="隶书" panose="02010509060101010101" pitchFamily="49" charset="-122"/>
                  <a:ea typeface="隶书" panose="02010509060101010101" pitchFamily="49" charset="-122"/>
                  <a:cs typeface="DFPGuYinMedium-B5"/>
                </a:rPr>
                <a:t>%</a:t>
              </a:r>
              <a:endParaRPr lang="zh-CN" altLang="en-US" sz="4400" b="1" dirty="0">
                <a:solidFill>
                  <a:schemeClr val="bg1"/>
                </a:solidFill>
                <a:latin typeface="隶书" panose="02010509060101010101" pitchFamily="49" charset="-122"/>
                <a:ea typeface="隶书" panose="02010509060101010101" pitchFamily="49" charset="-122"/>
                <a:cs typeface="DFPGuYinMedium-B5"/>
              </a:endParaRPr>
            </a:p>
          </p:txBody>
        </p:sp>
        <p:pic>
          <p:nvPicPr>
            <p:cNvPr id="9" name="Picture 4"/>
            <p:cNvPicPr>
              <a:picLocks noChangeAspect="1" noChangeArrowheads="1"/>
            </p:cNvPicPr>
            <p:nvPr/>
          </p:nvPicPr>
          <p:blipFill>
            <a:blip r:embed="rId4" cstate="print"/>
            <a:srcRect/>
            <a:stretch>
              <a:fillRect/>
            </a:stretch>
          </p:blipFill>
          <p:spPr bwMode="auto">
            <a:xfrm>
              <a:off x="7253305"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6"/>
            <p:cNvSpPr txBox="1">
              <a:spLocks noChangeArrowheads="1"/>
            </p:cNvSpPr>
            <p:nvPr/>
          </p:nvSpPr>
          <p:spPr bwMode="auto">
            <a:xfrm>
              <a:off x="7568756" y="1792288"/>
              <a:ext cx="1143000" cy="6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隶书" panose="02010509060101010101" pitchFamily="49" charset="-122"/>
                  <a:ea typeface="隶书" panose="02010509060101010101" pitchFamily="49" charset="-122"/>
                  <a:cs typeface="DFPGuYinMedium-B5"/>
                </a:rPr>
                <a:t>29</a:t>
              </a:r>
              <a:r>
                <a:rPr lang="en-US" altLang="zh-CN" sz="2400" b="1" dirty="0">
                  <a:solidFill>
                    <a:schemeClr val="bg1"/>
                  </a:solidFill>
                  <a:latin typeface="隶书" panose="02010509060101010101" pitchFamily="49" charset="-122"/>
                  <a:ea typeface="隶书" panose="02010509060101010101" pitchFamily="49" charset="-122"/>
                  <a:cs typeface="DFPGuYinMedium-B5"/>
                </a:rPr>
                <a:t>%</a:t>
              </a:r>
              <a:endParaRPr lang="zh-CN" altLang="en-US" sz="4400" b="1" dirty="0">
                <a:solidFill>
                  <a:schemeClr val="bg1"/>
                </a:solidFill>
                <a:latin typeface="隶书" panose="02010509060101010101" pitchFamily="49" charset="-122"/>
                <a:ea typeface="隶书" panose="02010509060101010101" pitchFamily="49" charset="-122"/>
                <a:cs typeface="DFPGuYinMedium-B5"/>
              </a:endParaRPr>
            </a:p>
          </p:txBody>
        </p:sp>
      </p:grpSp>
      <p:sp>
        <p:nvSpPr>
          <p:cNvPr id="11" name="文本框 45"/>
          <p:cNvSpPr txBox="1">
            <a:spLocks noChangeArrowheads="1"/>
          </p:cNvSpPr>
          <p:nvPr/>
        </p:nvSpPr>
        <p:spPr bwMode="auto">
          <a:xfrm>
            <a:off x="1496163" y="4345105"/>
            <a:ext cx="1821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添加标题</a:t>
            </a:r>
          </a:p>
        </p:txBody>
      </p:sp>
      <p:sp>
        <p:nvSpPr>
          <p:cNvPr id="12" name="文本框 49"/>
          <p:cNvSpPr txBox="1">
            <a:spLocks noChangeArrowheads="1"/>
          </p:cNvSpPr>
          <p:nvPr/>
        </p:nvSpPr>
        <p:spPr bwMode="auto">
          <a:xfrm>
            <a:off x="958877" y="4786452"/>
            <a:ext cx="289559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algn="ctr" eaLnBrk="1" hangingPunct="1"/>
            <a:endParaRPr lang="zh-CN" altLang="en-US" sz="1400" dirty="0">
              <a:latin typeface="隶书" panose="02010509060101010101" pitchFamily="49" charset="-122"/>
              <a:ea typeface="隶书" panose="02010509060101010101" pitchFamily="49" charset="-122"/>
            </a:endParaRPr>
          </a:p>
        </p:txBody>
      </p:sp>
      <p:sp>
        <p:nvSpPr>
          <p:cNvPr id="13" name="文本框 45"/>
          <p:cNvSpPr txBox="1">
            <a:spLocks noChangeArrowheads="1"/>
          </p:cNvSpPr>
          <p:nvPr/>
        </p:nvSpPr>
        <p:spPr bwMode="auto">
          <a:xfrm>
            <a:off x="5229511" y="4362126"/>
            <a:ext cx="1821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添加标题</a:t>
            </a:r>
          </a:p>
        </p:txBody>
      </p:sp>
      <p:sp>
        <p:nvSpPr>
          <p:cNvPr id="14" name="文本框 49"/>
          <p:cNvSpPr txBox="1">
            <a:spLocks noChangeArrowheads="1"/>
          </p:cNvSpPr>
          <p:nvPr/>
        </p:nvSpPr>
        <p:spPr bwMode="auto">
          <a:xfrm>
            <a:off x="4692225" y="4803473"/>
            <a:ext cx="289559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algn="ctr" eaLnBrk="1" hangingPunct="1"/>
            <a:endParaRPr lang="zh-CN" altLang="en-US" sz="1400" dirty="0">
              <a:latin typeface="隶书" panose="02010509060101010101" pitchFamily="49" charset="-122"/>
              <a:ea typeface="隶书" panose="02010509060101010101" pitchFamily="49" charset="-122"/>
            </a:endParaRPr>
          </a:p>
        </p:txBody>
      </p:sp>
      <p:sp>
        <p:nvSpPr>
          <p:cNvPr id="15" name="文本框 45"/>
          <p:cNvSpPr txBox="1">
            <a:spLocks noChangeArrowheads="1"/>
          </p:cNvSpPr>
          <p:nvPr/>
        </p:nvSpPr>
        <p:spPr bwMode="auto">
          <a:xfrm>
            <a:off x="8857635" y="4382444"/>
            <a:ext cx="1821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添加标题</a:t>
            </a:r>
          </a:p>
        </p:txBody>
      </p:sp>
      <p:sp>
        <p:nvSpPr>
          <p:cNvPr id="16" name="文本框 49"/>
          <p:cNvSpPr txBox="1">
            <a:spLocks noChangeArrowheads="1"/>
          </p:cNvSpPr>
          <p:nvPr/>
        </p:nvSpPr>
        <p:spPr bwMode="auto">
          <a:xfrm>
            <a:off x="8320349" y="4823791"/>
            <a:ext cx="289559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algn="ctr" eaLnBrk="1" hangingPunct="1"/>
            <a:endParaRPr lang="zh-CN" altLang="en-US" sz="1400" dirty="0">
              <a:latin typeface="隶书" panose="02010509060101010101" pitchFamily="49" charset="-122"/>
              <a:ea typeface="隶书" panose="02010509060101010101" pitchFamily="49" charset="-122"/>
            </a:endParaRPr>
          </a:p>
        </p:txBody>
      </p:sp>
      <p:grpSp>
        <p:nvGrpSpPr>
          <p:cNvPr id="17" name="组合 16"/>
          <p:cNvGrpSpPr/>
          <p:nvPr/>
        </p:nvGrpSpPr>
        <p:grpSpPr>
          <a:xfrm>
            <a:off x="3257540" y="253944"/>
            <a:ext cx="5021208" cy="1250556"/>
            <a:chOff x="3256089" y="123377"/>
            <a:chExt cx="5022371" cy="1250846"/>
          </a:xfrm>
        </p:grpSpPr>
        <p:sp>
          <p:nvSpPr>
            <p:cNvPr id="18"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19"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250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fltVal val="0"/>
                                          </p:val>
                                        </p:tav>
                                        <p:tav tm="100000">
                                          <p:val>
                                            <p:strVal val="#ppt_w"/>
                                          </p:val>
                                        </p:tav>
                                      </p:tavLst>
                                    </p:anim>
                                    <p:anim calcmode="lin" valueType="num">
                                      <p:cBhvr>
                                        <p:cTn id="19" dur="1000" fill="hold"/>
                                        <p:tgtEl>
                                          <p:spTgt spid="12"/>
                                        </p:tgtEl>
                                        <p:attrNameLst>
                                          <p:attrName>ppt_h</p:attrName>
                                        </p:attrNameLst>
                                      </p:cBhvr>
                                      <p:tavLst>
                                        <p:tav tm="0">
                                          <p:val>
                                            <p:fltVal val="0"/>
                                          </p:val>
                                        </p:tav>
                                        <p:tav tm="100000">
                                          <p:val>
                                            <p:strVal val="#ppt_h"/>
                                          </p:val>
                                        </p:tav>
                                      </p:tavLst>
                                    </p:anim>
                                    <p:anim calcmode="lin" valueType="num">
                                      <p:cBhvr>
                                        <p:cTn id="20" dur="1000" fill="hold"/>
                                        <p:tgtEl>
                                          <p:spTgt spid="12"/>
                                        </p:tgtEl>
                                        <p:attrNameLst>
                                          <p:attrName>style.rotation</p:attrName>
                                        </p:attrNameLst>
                                      </p:cBhvr>
                                      <p:tavLst>
                                        <p:tav tm="0">
                                          <p:val>
                                            <p:fltVal val="90"/>
                                          </p:val>
                                        </p:tav>
                                        <p:tav tm="100000">
                                          <p:val>
                                            <p:fltVal val="0"/>
                                          </p:val>
                                        </p:tav>
                                      </p:tavLst>
                                    </p:anim>
                                    <p:animEffect transition="in" filter="fade">
                                      <p:cBhvr>
                                        <p:cTn id="21" dur="1000"/>
                                        <p:tgtEl>
                                          <p:spTgt spid="12"/>
                                        </p:tgtEl>
                                      </p:cBhvr>
                                    </p:animEffect>
                                  </p:childTnLst>
                                </p:cTn>
                              </p:par>
                            </p:childTnLst>
                          </p:cTn>
                        </p:par>
                        <p:par>
                          <p:cTn id="22" fill="hold">
                            <p:stCondLst>
                              <p:cond delay="3500"/>
                            </p:stCondLst>
                            <p:childTnLst>
                              <p:par>
                                <p:cTn id="23" presetID="31"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4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55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par>
                          <p:cTn id="43" fill="hold">
                            <p:stCondLst>
                              <p:cond delay="6500"/>
                            </p:stCondLst>
                            <p:childTnLst>
                              <p:par>
                                <p:cTn id="44" presetID="31"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style.rotation</p:attrName>
                                        </p:attrNameLst>
                                      </p:cBhvr>
                                      <p:tavLst>
                                        <p:tav tm="0">
                                          <p:val>
                                            <p:fltVal val="90"/>
                                          </p:val>
                                        </p:tav>
                                        <p:tav tm="100000">
                                          <p:val>
                                            <p:fltVal val="0"/>
                                          </p:val>
                                        </p:tav>
                                      </p:tavLst>
                                    </p:anim>
                                    <p:animEffect transition="in" filter="fade">
                                      <p:cBhvr>
                                        <p:cTn id="4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第三章</a:t>
            </a:r>
          </a:p>
        </p:txBody>
      </p:sp>
      <p:sp>
        <p:nvSpPr>
          <p:cNvPr id="9" name="矩形 8"/>
          <p:cNvSpPr/>
          <p:nvPr/>
        </p:nvSpPr>
        <p:spPr>
          <a:xfrm>
            <a:off x="4464815" y="3153578"/>
            <a:ext cx="3262371" cy="707856"/>
          </a:xfrm>
          <a:prstGeom prst="rect">
            <a:avLst/>
          </a:prstGeom>
          <a:noFill/>
          <a:ln w="9525">
            <a:noFill/>
            <a:miter/>
          </a:ln>
        </p:spPr>
        <p:txBody>
          <a:bodyPr vert="horz"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69"/>
          <p:cNvSpPr txBox="1">
            <a:spLocks noChangeArrowheads="1"/>
          </p:cNvSpPr>
          <p:nvPr/>
        </p:nvSpPr>
        <p:spPr bwMode="auto">
          <a:xfrm>
            <a:off x="3245015" y="5790712"/>
            <a:ext cx="3068622"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sp>
        <p:nvSpPr>
          <p:cNvPr id="32" name="Text Box 270"/>
          <p:cNvSpPr txBox="1">
            <a:spLocks noChangeArrowheads="1"/>
          </p:cNvSpPr>
          <p:nvPr/>
        </p:nvSpPr>
        <p:spPr bwMode="auto">
          <a:xfrm>
            <a:off x="5244754" y="4605070"/>
            <a:ext cx="34928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sp>
        <p:nvSpPr>
          <p:cNvPr id="33" name="Text Box 271"/>
          <p:cNvSpPr txBox="1">
            <a:spLocks noChangeArrowheads="1"/>
          </p:cNvSpPr>
          <p:nvPr/>
        </p:nvSpPr>
        <p:spPr bwMode="auto">
          <a:xfrm>
            <a:off x="7021542" y="3287654"/>
            <a:ext cx="28044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nvGrpSpPr>
          <p:cNvPr id="34" name="组合 33"/>
          <p:cNvGrpSpPr/>
          <p:nvPr/>
        </p:nvGrpSpPr>
        <p:grpSpPr>
          <a:xfrm>
            <a:off x="2935981" y="2331055"/>
            <a:ext cx="5656476" cy="3670288"/>
            <a:chOff x="2201986" y="971088"/>
            <a:chExt cx="5110956" cy="3316319"/>
          </a:xfrm>
        </p:grpSpPr>
        <p:pic>
          <p:nvPicPr>
            <p:cNvPr id="35"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1986" y="3996863"/>
              <a:ext cx="304800" cy="290544"/>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2354386" y="971088"/>
              <a:ext cx="4958556" cy="3171047"/>
              <a:chOff x="2354386" y="971088"/>
              <a:chExt cx="4958556" cy="3171047"/>
            </a:xfrm>
          </p:grpSpPr>
          <p:grpSp>
            <p:nvGrpSpPr>
              <p:cNvPr id="37" name="组合 36"/>
              <p:cNvGrpSpPr/>
              <p:nvPr/>
            </p:nvGrpSpPr>
            <p:grpSpPr>
              <a:xfrm>
                <a:off x="2354386" y="971088"/>
                <a:ext cx="4958556" cy="3171047"/>
                <a:chOff x="2354386" y="971088"/>
                <a:chExt cx="4958556" cy="3171047"/>
              </a:xfrm>
            </p:grpSpPr>
            <p:sp>
              <p:nvSpPr>
                <p:cNvPr id="39"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pic>
              <p:nvPicPr>
                <p:cNvPr id="4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8436" y="188581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624" y="2884086"/>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2" name="组合 41"/>
          <p:cNvGrpSpPr/>
          <p:nvPr/>
        </p:nvGrpSpPr>
        <p:grpSpPr>
          <a:xfrm>
            <a:off x="1152216" y="5034094"/>
            <a:ext cx="1936973" cy="763482"/>
            <a:chOff x="864162" y="3561973"/>
            <a:chExt cx="1452730" cy="572612"/>
          </a:xfrm>
        </p:grpSpPr>
        <p:sp>
          <p:nvSpPr>
            <p:cNvPr id="43"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ea typeface="宋体" panose="02010600030101010101" pitchFamily="2" charset="-122"/>
                </a:rPr>
                <a:t>第一步</a:t>
              </a:r>
            </a:p>
          </p:txBody>
        </p:sp>
        <p:pic>
          <p:nvPicPr>
            <p:cNvPr id="44"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a:off x="3047136" y="3750312"/>
            <a:ext cx="1936973" cy="763482"/>
            <a:chOff x="864162" y="3561973"/>
            <a:chExt cx="1452730" cy="572612"/>
          </a:xfrm>
        </p:grpSpPr>
        <p:pic>
          <p:nvPicPr>
            <p:cNvPr id="46"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ea typeface="宋体" panose="02010600030101010101" pitchFamily="2" charset="-122"/>
                </a:rPr>
                <a:t>第二步</a:t>
              </a:r>
            </a:p>
          </p:txBody>
        </p:sp>
      </p:grpSp>
      <p:grpSp>
        <p:nvGrpSpPr>
          <p:cNvPr id="48" name="组合 47"/>
          <p:cNvGrpSpPr/>
          <p:nvPr/>
        </p:nvGrpSpPr>
        <p:grpSpPr>
          <a:xfrm>
            <a:off x="4783872" y="2524700"/>
            <a:ext cx="1936973" cy="763482"/>
            <a:chOff x="4127382" y="1496248"/>
            <a:chExt cx="1452730" cy="572612"/>
          </a:xfrm>
        </p:grpSpPr>
        <p:pic>
          <p:nvPicPr>
            <p:cNvPr id="49"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265"/>
            <p:cNvSpPr txBox="1">
              <a:spLocks noChangeArrowheads="1"/>
            </p:cNvSpPr>
            <p:nvPr/>
          </p:nvSpPr>
          <p:spPr bwMode="auto">
            <a:xfrm>
              <a:off x="4468256" y="1569997"/>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ea typeface="宋体" panose="02010600030101010101" pitchFamily="2" charset="-122"/>
                </a:rPr>
                <a:t>第三步</a:t>
              </a:r>
            </a:p>
          </p:txBody>
        </p:sp>
      </p:grpSp>
      <p:grpSp>
        <p:nvGrpSpPr>
          <p:cNvPr id="51" name="组合 50"/>
          <p:cNvGrpSpPr/>
          <p:nvPr/>
        </p:nvGrpSpPr>
        <p:grpSpPr>
          <a:xfrm>
            <a:off x="6463099" y="1504500"/>
            <a:ext cx="1936973" cy="763482"/>
            <a:chOff x="5495534" y="684782"/>
            <a:chExt cx="1452730" cy="572612"/>
          </a:xfrm>
        </p:grpSpPr>
        <p:pic>
          <p:nvPicPr>
            <p:cNvPr id="52"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5534" y="684782"/>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53" name="Text Box 265"/>
            <p:cNvSpPr txBox="1">
              <a:spLocks noChangeArrowheads="1"/>
            </p:cNvSpPr>
            <p:nvPr/>
          </p:nvSpPr>
          <p:spPr bwMode="auto">
            <a:xfrm>
              <a:off x="5836408" y="758531"/>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ea typeface="宋体" panose="02010600030101010101" pitchFamily="2" charset="-122"/>
                </a:rPr>
                <a:t>第四步</a:t>
              </a:r>
            </a:p>
          </p:txBody>
        </p:sp>
      </p:grpSp>
      <p:sp>
        <p:nvSpPr>
          <p:cNvPr id="27" name="Text Box 271"/>
          <p:cNvSpPr txBox="1">
            <a:spLocks noChangeArrowheads="1"/>
          </p:cNvSpPr>
          <p:nvPr/>
        </p:nvSpPr>
        <p:spPr bwMode="auto">
          <a:xfrm>
            <a:off x="8677049" y="2231468"/>
            <a:ext cx="28044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nvGrpSpPr>
          <p:cNvPr id="26" name="组合 25"/>
          <p:cNvGrpSpPr/>
          <p:nvPr/>
        </p:nvGrpSpPr>
        <p:grpSpPr>
          <a:xfrm>
            <a:off x="3257540" y="253944"/>
            <a:ext cx="5021208" cy="1250556"/>
            <a:chOff x="3256089" y="123377"/>
            <a:chExt cx="5022371" cy="1250846"/>
          </a:xfrm>
        </p:grpSpPr>
        <p:sp>
          <p:nvSpPr>
            <p:cNvPr id="28"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29"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anim calcmode="lin" valueType="num">
                                      <p:cBhvr>
                                        <p:cTn id="30" dur="1000" fill="hold"/>
                                        <p:tgtEl>
                                          <p:spTgt spid="51"/>
                                        </p:tgtEl>
                                        <p:attrNameLst>
                                          <p:attrName>ppt_x</p:attrName>
                                        </p:attrNameLst>
                                      </p:cBhvr>
                                      <p:tavLst>
                                        <p:tav tm="0">
                                          <p:val>
                                            <p:strVal val="#ppt_x"/>
                                          </p:val>
                                        </p:tav>
                                        <p:tav tm="100000">
                                          <p:val>
                                            <p:strVal val="#ppt_x"/>
                                          </p:val>
                                        </p:tav>
                                      </p:tavLst>
                                    </p:anim>
                                    <p:anim calcmode="lin" valueType="num">
                                      <p:cBhvr>
                                        <p:cTn id="31" dur="10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7"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28"/>
          <p:cNvSpPr>
            <a:spLocks noChangeShapeType="1"/>
          </p:cNvSpPr>
          <p:nvPr/>
        </p:nvSpPr>
        <p:spPr bwMode="auto">
          <a:xfrm flipH="1">
            <a:off x="945243" y="3107540"/>
            <a:ext cx="6288616"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sz="2400" kern="0">
              <a:ln w="38100">
                <a:solidFill>
                  <a:schemeClr val="tx1"/>
                </a:solidFill>
              </a:ln>
              <a:solidFill>
                <a:sysClr val="windowText" lastClr="000000"/>
              </a:solidFill>
              <a:latin typeface="+mj-ea"/>
              <a:ea typeface="+mj-ea"/>
            </a:endParaRPr>
          </a:p>
        </p:txBody>
      </p:sp>
      <p:sp>
        <p:nvSpPr>
          <p:cNvPr id="5" name="Rectangle 29"/>
          <p:cNvSpPr>
            <a:spLocks noChangeArrowheads="1"/>
          </p:cNvSpPr>
          <p:nvPr/>
        </p:nvSpPr>
        <p:spPr bwMode="auto">
          <a:xfrm>
            <a:off x="754247" y="2119818"/>
            <a:ext cx="4366683" cy="94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defRPr/>
            </a:pP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nvGrpSpPr>
          <p:cNvPr id="6" name="组合 5"/>
          <p:cNvGrpSpPr/>
          <p:nvPr/>
        </p:nvGrpSpPr>
        <p:grpSpPr>
          <a:xfrm>
            <a:off x="6897904" y="1921983"/>
            <a:ext cx="4382672" cy="2371113"/>
            <a:chOff x="5076056" y="623174"/>
            <a:chExt cx="3287004" cy="1778335"/>
          </a:xfrm>
        </p:grpSpPr>
        <p:pic>
          <p:nvPicPr>
            <p:cNvPr id="7"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553608" y="1111712"/>
              <a:ext cx="2448272" cy="579967"/>
            </a:xfrm>
            <a:prstGeom prst="rect">
              <a:avLst/>
            </a:prstGeom>
          </p:spPr>
          <p:txBody>
            <a:bodyPr wrap="square">
              <a:spAutoFit/>
            </a:bodyPr>
            <a:lstStyle/>
            <a:p>
              <a:pPr>
                <a:lnSpc>
                  <a:spcPct val="150000"/>
                </a:lnSpc>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
        <p:nvSpPr>
          <p:cNvPr id="9" name="Line 28"/>
          <p:cNvSpPr>
            <a:spLocks noChangeShapeType="1"/>
          </p:cNvSpPr>
          <p:nvPr/>
        </p:nvSpPr>
        <p:spPr bwMode="auto">
          <a:xfrm flipH="1">
            <a:off x="945243" y="5219775"/>
            <a:ext cx="6288616"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sz="2400" kern="0">
              <a:ln w="38100">
                <a:solidFill>
                  <a:schemeClr val="tx1"/>
                </a:solidFill>
              </a:ln>
              <a:solidFill>
                <a:sysClr val="windowText" lastClr="000000"/>
              </a:solidFill>
              <a:latin typeface="+mj-ea"/>
              <a:ea typeface="+mj-ea"/>
            </a:endParaRPr>
          </a:p>
        </p:txBody>
      </p:sp>
      <p:sp>
        <p:nvSpPr>
          <p:cNvPr id="10" name="Rectangle 29"/>
          <p:cNvSpPr>
            <a:spLocks noChangeArrowheads="1"/>
          </p:cNvSpPr>
          <p:nvPr/>
        </p:nvSpPr>
        <p:spPr bwMode="auto">
          <a:xfrm>
            <a:off x="754247" y="4232052"/>
            <a:ext cx="4366683" cy="94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defRPr/>
            </a:pP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nvGrpSpPr>
          <p:cNvPr id="11" name="组合 10"/>
          <p:cNvGrpSpPr/>
          <p:nvPr/>
        </p:nvGrpSpPr>
        <p:grpSpPr>
          <a:xfrm>
            <a:off x="6897904" y="4034217"/>
            <a:ext cx="4382672" cy="2371113"/>
            <a:chOff x="5076056" y="623174"/>
            <a:chExt cx="3287004" cy="1778335"/>
          </a:xfrm>
        </p:grpSpPr>
        <p:pic>
          <p:nvPicPr>
            <p:cNvPr id="12" name="Picture 2" descr="E:\水墨图表素材\4563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623174"/>
              <a:ext cx="3287004" cy="1778335"/>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5553608" y="1111712"/>
              <a:ext cx="2448272" cy="579967"/>
            </a:xfrm>
            <a:prstGeom prst="rect">
              <a:avLst/>
            </a:prstGeom>
          </p:spPr>
          <p:txBody>
            <a:bodyPr wrap="square">
              <a:spAutoFit/>
            </a:bodyPr>
            <a:lstStyle/>
            <a:p>
              <a:pPr>
                <a:lnSpc>
                  <a:spcPct val="150000"/>
                </a:lnSpc>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14" name="组合 13"/>
          <p:cNvGrpSpPr/>
          <p:nvPr/>
        </p:nvGrpSpPr>
        <p:grpSpPr>
          <a:xfrm>
            <a:off x="3257540" y="253944"/>
            <a:ext cx="5021208" cy="1250556"/>
            <a:chOff x="3256089" y="123377"/>
            <a:chExt cx="5022371" cy="1250846"/>
          </a:xfrm>
        </p:grpSpPr>
        <p:sp>
          <p:nvSpPr>
            <p:cNvPr id="15"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1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94423" y="1754596"/>
            <a:ext cx="9894132" cy="3690628"/>
            <a:chOff x="1154557" y="1510181"/>
            <a:chExt cx="6513787" cy="2429720"/>
          </a:xfrm>
        </p:grpSpPr>
        <p:cxnSp>
          <p:nvCxnSpPr>
            <p:cNvPr id="5" name="AutoShape 13"/>
            <p:cNvCxnSpPr>
              <a:cxnSpLocks noChangeShapeType="1"/>
            </p:cNvCxnSpPr>
            <p:nvPr/>
          </p:nvCxnSpPr>
          <p:spPr bwMode="gray">
            <a:xfrm flipV="1">
              <a:off x="1933174" y="1973652"/>
              <a:ext cx="1123214" cy="284748"/>
            </a:xfrm>
            <a:prstGeom prst="bentConnector3">
              <a:avLst>
                <a:gd name="adj1" fmla="val -233"/>
              </a:avLst>
            </a:prstGeom>
            <a:noFill/>
            <a:ln w="127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AutoShape 14"/>
            <p:cNvCxnSpPr>
              <a:cxnSpLocks noChangeShapeType="1"/>
              <a:endCxn id="18" idx="3"/>
            </p:cNvCxnSpPr>
            <p:nvPr/>
          </p:nvCxnSpPr>
          <p:spPr bwMode="gray">
            <a:xfrm rot="10800000">
              <a:off x="5673928" y="1930273"/>
              <a:ext cx="1363321" cy="340148"/>
            </a:xfrm>
            <a:prstGeom prst="bentConnector3">
              <a:avLst>
                <a:gd name="adj1" fmla="val 50000"/>
              </a:avLst>
            </a:prstGeom>
            <a:noFill/>
            <a:ln w="127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AutoShape 15"/>
            <p:cNvCxnSpPr>
              <a:cxnSpLocks noChangeShapeType="1"/>
            </p:cNvCxnSpPr>
            <p:nvPr/>
          </p:nvCxnSpPr>
          <p:spPr bwMode="gray">
            <a:xfrm rot="16200000" flipH="1">
              <a:off x="2813126" y="3019096"/>
              <a:ext cx="1587" cy="1759972"/>
            </a:xfrm>
            <a:prstGeom prst="bentConnector3">
              <a:avLst>
                <a:gd name="adj1" fmla="val 14300000"/>
              </a:avLst>
            </a:prstGeom>
            <a:noFill/>
            <a:ln w="12700">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AutoShape 16"/>
            <p:cNvCxnSpPr>
              <a:cxnSpLocks noChangeShapeType="1"/>
            </p:cNvCxnSpPr>
            <p:nvPr/>
          </p:nvCxnSpPr>
          <p:spPr bwMode="gray">
            <a:xfrm rot="16200000" flipH="1">
              <a:off x="6034416" y="3019096"/>
              <a:ext cx="1587" cy="1759972"/>
            </a:xfrm>
            <a:prstGeom prst="bentConnector3">
              <a:avLst>
                <a:gd name="adj1" fmla="val 14300000"/>
              </a:avLst>
            </a:prstGeom>
            <a:noFill/>
            <a:ln w="12700">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 name="Picture 2" descr="E:\水墨图表素材\1454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54557" y="2099676"/>
              <a:ext cx="1473228" cy="184022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416127" y="2554542"/>
              <a:ext cx="1166313" cy="817420"/>
            </a:xfrm>
            <a:prstGeom prst="rect">
              <a:avLst/>
            </a:prstGeom>
          </p:spPr>
          <p:txBody>
            <a:bodyPr wrap="square">
              <a:spAutoFit/>
            </a:bodyPr>
            <a:lstStyle/>
            <a:p>
              <a:r>
                <a:rPr lang="zh-CN" altLang="en-US" sz="1865" b="1" dirty="0">
                  <a:latin typeface="隶书" panose="02010509060101010101" pitchFamily="49" charset="-122"/>
                  <a:ea typeface="隶书" panose="02010509060101010101" pitchFamily="49" charset="-122"/>
                </a:rPr>
                <a:t>点击添主题</a:t>
              </a:r>
              <a:endParaRPr lang="en-US" altLang="zh-CN" sz="1865" b="1" dirty="0">
                <a:latin typeface="隶书" panose="02010509060101010101" pitchFamily="49" charset="-122"/>
                <a:ea typeface="隶书" panose="02010509060101010101" pitchFamily="49" charset="-122"/>
              </a:endParaRP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p:txBody>
        </p:sp>
        <p:pic>
          <p:nvPicPr>
            <p:cNvPr id="11" name="Picture 2" descr="E:\水墨图表素材\1454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819700" y="2099676"/>
              <a:ext cx="1473228" cy="184022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056389" y="2554542"/>
              <a:ext cx="1166313" cy="817420"/>
            </a:xfrm>
            <a:prstGeom prst="rect">
              <a:avLst/>
            </a:prstGeom>
          </p:spPr>
          <p:txBody>
            <a:bodyPr wrap="square">
              <a:spAutoFit/>
            </a:bodyPr>
            <a:lstStyle/>
            <a:p>
              <a:r>
                <a:rPr lang="zh-CN" altLang="en-US" sz="1865" b="1" dirty="0">
                  <a:latin typeface="隶书" panose="02010509060101010101" pitchFamily="49" charset="-122"/>
                  <a:ea typeface="隶书" panose="02010509060101010101" pitchFamily="49" charset="-122"/>
                </a:rPr>
                <a:t>点击添主题</a:t>
              </a:r>
              <a:endParaRPr lang="en-US" altLang="zh-CN" sz="1865" b="1" dirty="0">
                <a:latin typeface="隶书" panose="02010509060101010101" pitchFamily="49" charset="-122"/>
                <a:ea typeface="隶书" panose="02010509060101010101" pitchFamily="49" charset="-122"/>
              </a:endParaRP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p:txBody>
        </p:sp>
        <p:pic>
          <p:nvPicPr>
            <p:cNvPr id="13" name="Picture 2" descr="E:\水墨图表素材\1454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4499993" y="2099676"/>
              <a:ext cx="1473228" cy="1840225"/>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4743695" y="2554542"/>
              <a:ext cx="1166313" cy="817420"/>
            </a:xfrm>
            <a:prstGeom prst="rect">
              <a:avLst/>
            </a:prstGeom>
          </p:spPr>
          <p:txBody>
            <a:bodyPr wrap="square">
              <a:spAutoFit/>
            </a:bodyPr>
            <a:lstStyle/>
            <a:p>
              <a:r>
                <a:rPr lang="zh-CN" altLang="en-US" sz="1865" b="1" dirty="0">
                  <a:latin typeface="隶书" panose="02010509060101010101" pitchFamily="49" charset="-122"/>
                  <a:ea typeface="隶书" panose="02010509060101010101" pitchFamily="49" charset="-122"/>
                </a:rPr>
                <a:t>点击添主题</a:t>
              </a:r>
              <a:endParaRPr lang="en-US" altLang="zh-CN" sz="1865" b="1" dirty="0">
                <a:latin typeface="隶书" panose="02010509060101010101" pitchFamily="49" charset="-122"/>
                <a:ea typeface="隶书" panose="02010509060101010101" pitchFamily="49" charset="-122"/>
              </a:endParaRP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p:txBody>
        </p:sp>
        <p:pic>
          <p:nvPicPr>
            <p:cNvPr id="15" name="Picture 2" descr="E:\水墨图表素材\1454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6195116" y="2099676"/>
              <a:ext cx="1473228" cy="1840225"/>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6431001" y="2554542"/>
              <a:ext cx="1166313" cy="817420"/>
            </a:xfrm>
            <a:prstGeom prst="rect">
              <a:avLst/>
            </a:prstGeom>
          </p:spPr>
          <p:txBody>
            <a:bodyPr wrap="square">
              <a:spAutoFit/>
            </a:bodyPr>
            <a:lstStyle/>
            <a:p>
              <a:r>
                <a:rPr lang="zh-CN" altLang="en-US" sz="1865" b="1" dirty="0">
                  <a:latin typeface="隶书" panose="02010509060101010101" pitchFamily="49" charset="-122"/>
                  <a:ea typeface="隶书" panose="02010509060101010101" pitchFamily="49" charset="-122"/>
                </a:rPr>
                <a:t>点击添主题</a:t>
              </a:r>
              <a:endParaRPr lang="en-US" altLang="zh-CN" sz="1865" b="1" dirty="0">
                <a:latin typeface="隶书" panose="02010509060101010101" pitchFamily="49" charset="-122"/>
                <a:ea typeface="隶书" panose="02010509060101010101" pitchFamily="49" charset="-122"/>
              </a:endParaRP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a:p>
              <a:r>
                <a:rPr lang="zh-CN" altLang="en-US" sz="1865" b="1" dirty="0">
                  <a:latin typeface="隶书" panose="02010509060101010101" pitchFamily="49" charset="-122"/>
                  <a:ea typeface="隶书" panose="02010509060101010101" pitchFamily="49" charset="-122"/>
                </a:rPr>
                <a:t>点击添主题</a:t>
              </a:r>
            </a:p>
          </p:txBody>
        </p:sp>
        <p:pic>
          <p:nvPicPr>
            <p:cNvPr id="17" name="Picture 3" descr="E:\水墨图表素材\022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3702" y="1510181"/>
              <a:ext cx="2494733" cy="87752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479251" y="1791834"/>
              <a:ext cx="2194677" cy="276878"/>
            </a:xfrm>
            <a:prstGeom prst="rect">
              <a:avLst/>
            </a:prstGeom>
            <a:noFill/>
          </p:spPr>
          <p:txBody>
            <a:bodyPr wrap="square" rtlCol="0">
              <a:spAutoFit/>
            </a:bodyPr>
            <a:lstStyle/>
            <a:p>
              <a:r>
                <a:rPr lang="zh-CN" altLang="en-US" sz="2135" b="1" dirty="0">
                  <a:latin typeface="隶书" panose="02010509060101010101" pitchFamily="49" charset="-122"/>
                  <a:ea typeface="隶书" panose="02010509060101010101" pitchFamily="49" charset="-122"/>
                </a:rPr>
                <a:t>单击此处添加标题</a:t>
              </a:r>
            </a:p>
          </p:txBody>
        </p:sp>
      </p:grpSp>
      <p:grpSp>
        <p:nvGrpSpPr>
          <p:cNvPr id="20" name="组合 19"/>
          <p:cNvGrpSpPr/>
          <p:nvPr/>
        </p:nvGrpSpPr>
        <p:grpSpPr>
          <a:xfrm>
            <a:off x="3257540" y="253944"/>
            <a:ext cx="5021208" cy="1250556"/>
            <a:chOff x="3256089" y="123377"/>
            <a:chExt cx="5022371" cy="1250846"/>
          </a:xfrm>
        </p:grpSpPr>
        <p:sp>
          <p:nvSpPr>
            <p:cNvPr id="21"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22"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第四章</a:t>
            </a:r>
          </a:p>
        </p:txBody>
      </p:sp>
      <p:sp>
        <p:nvSpPr>
          <p:cNvPr id="9" name="矩形 8"/>
          <p:cNvSpPr/>
          <p:nvPr/>
        </p:nvSpPr>
        <p:spPr>
          <a:xfrm>
            <a:off x="4464815" y="3153578"/>
            <a:ext cx="3262371" cy="707856"/>
          </a:xfrm>
          <a:prstGeom prst="rect">
            <a:avLst/>
          </a:prstGeom>
          <a:noFill/>
          <a:ln w="9525">
            <a:noFill/>
            <a:miter/>
          </a:ln>
        </p:spPr>
        <p:txBody>
          <a:bodyPr vert="horz"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951"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508528"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1321852"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15%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7" name="TextBox 6"/>
          <p:cNvSpPr txBox="1"/>
          <p:nvPr/>
        </p:nvSpPr>
        <p:spPr>
          <a:xfrm>
            <a:off x="1397543"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8"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0103"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9" name="椭圆 8"/>
          <p:cNvSpPr/>
          <p:nvPr/>
        </p:nvSpPr>
        <p:spPr>
          <a:xfrm>
            <a:off x="3156879"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3864004"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45%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1" name="TextBox 10"/>
          <p:cNvSpPr txBox="1"/>
          <p:nvPr/>
        </p:nvSpPr>
        <p:spPr>
          <a:xfrm>
            <a:off x="3939695"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12"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1379"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5728155"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6435280"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65%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5" name="TextBox 14"/>
          <p:cNvSpPr txBox="1"/>
          <p:nvPr/>
        </p:nvSpPr>
        <p:spPr>
          <a:xfrm>
            <a:off x="6510971"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16"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03667"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17" name="椭圆 16"/>
          <p:cNvSpPr/>
          <p:nvPr/>
        </p:nvSpPr>
        <p:spPr>
          <a:xfrm>
            <a:off x="8320443"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9027568"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85%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9" name="TextBox 18"/>
          <p:cNvSpPr txBox="1"/>
          <p:nvPr/>
        </p:nvSpPr>
        <p:spPr>
          <a:xfrm>
            <a:off x="9103259"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sp>
        <p:nvSpPr>
          <p:cNvPr id="20" name="Rectangle 29"/>
          <p:cNvSpPr>
            <a:spLocks noChangeArrowheads="1"/>
          </p:cNvSpPr>
          <p:nvPr/>
        </p:nvSpPr>
        <p:spPr bwMode="auto">
          <a:xfrm>
            <a:off x="705755" y="1734658"/>
            <a:ext cx="93970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defRPr/>
            </a:pPr>
            <a:r>
              <a:rPr lang="zh-CN" altLang="en-US" sz="2000" b="1" kern="0" dirty="0">
                <a:solidFill>
                  <a:srgbClr val="333333"/>
                </a:solidFill>
                <a:latin typeface="+mj-ea"/>
                <a:ea typeface="+mj-ea"/>
              </a:rPr>
              <a:t>◎</a:t>
            </a: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点击添加文本信息点击添加文本信息点击添加文本信点击添加文本</a:t>
            </a:r>
            <a:endParaRPr lang="en-US" altLang="zh-CN" sz="2000" b="1" kern="0" dirty="0">
              <a:solidFill>
                <a:srgbClr val="333333"/>
              </a:solidFill>
              <a:latin typeface="+mj-ea"/>
            </a:endParaRPr>
          </a:p>
          <a:p>
            <a:pPr>
              <a:lnSpc>
                <a:spcPct val="120000"/>
              </a:lnSpc>
              <a:defRPr/>
            </a:pPr>
            <a:r>
              <a:rPr lang="zh-CN" altLang="en-US" sz="2000" b="1" kern="0" dirty="0">
                <a:solidFill>
                  <a:srgbClr val="333333"/>
                </a:solidFill>
                <a:latin typeface="+mj-ea"/>
              </a:rPr>
              <a:t>◎</a:t>
            </a: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a:p>
            <a:pPr>
              <a:lnSpc>
                <a:spcPct val="120000"/>
              </a:lnSpc>
              <a:defRPr/>
            </a:pPr>
            <a:endParaRPr lang="zh-CN" altLang="en-US" sz="2000" b="1" kern="0" dirty="0">
              <a:solidFill>
                <a:srgbClr val="333333"/>
              </a:solidFill>
              <a:latin typeface="+mj-ea"/>
            </a:endParaRPr>
          </a:p>
        </p:txBody>
      </p:sp>
      <p:grpSp>
        <p:nvGrpSpPr>
          <p:cNvPr id="22" name="组合 21"/>
          <p:cNvGrpSpPr/>
          <p:nvPr/>
        </p:nvGrpSpPr>
        <p:grpSpPr>
          <a:xfrm>
            <a:off x="3257540" y="253944"/>
            <a:ext cx="5021208" cy="1250556"/>
            <a:chOff x="3256089" y="123377"/>
            <a:chExt cx="5022371" cy="1250846"/>
          </a:xfrm>
        </p:grpSpPr>
        <p:sp>
          <p:nvSpPr>
            <p:cNvPr id="23"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24"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par>
                          <p:cTn id="74" fill="hold">
                            <p:stCondLst>
                              <p:cond delay="8500"/>
                            </p:stCondLst>
                            <p:childTnLst>
                              <p:par>
                                <p:cTn id="75" presetID="2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500"/>
                                        <p:tgtEl>
                                          <p:spTgt spid="18"/>
                                        </p:tgtEl>
                                      </p:cBhvr>
                                    </p:animEffect>
                                  </p:childTnLst>
                                </p:cTn>
                              </p:par>
                            </p:childTnLst>
                          </p:cTn>
                        </p:par>
                        <p:par>
                          <p:cTn id="78" fill="hold">
                            <p:stCondLst>
                              <p:cond delay="90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animBg="1"/>
      <p:bldP spid="10" grpId="0"/>
      <p:bldP spid="11" grpId="0"/>
      <p:bldP spid="13" grpId="0" animBg="1"/>
      <p:bldP spid="14" grpId="0"/>
      <p:bldP spid="15" grpId="0"/>
      <p:bldP spid="17" grpId="0" animBg="1"/>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797" y="4120146"/>
            <a:ext cx="6093984" cy="943388"/>
            <a:chOff x="1904607" y="2826872"/>
            <a:chExt cx="5332367" cy="825485"/>
          </a:xfrm>
        </p:grpSpPr>
        <p:sp>
          <p:nvSpPr>
            <p:cNvPr id="5" name="Line 2"/>
            <p:cNvSpPr>
              <a:spLocks noChangeShapeType="1"/>
            </p:cNvSpPr>
            <p:nvPr/>
          </p:nvSpPr>
          <p:spPr bwMode="auto">
            <a:xfrm flipH="1">
              <a:off x="4570790" y="2826872"/>
              <a:ext cx="1527" cy="825485"/>
            </a:xfrm>
            <a:prstGeom prst="line">
              <a:avLst/>
            </a:prstGeom>
            <a:noFill/>
            <a:ln w="19050" cap="rnd">
              <a:solidFill>
                <a:schemeClr val="tx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grpSp>
          <p:nvGrpSpPr>
            <p:cNvPr id="6" name="Group 27"/>
            <p:cNvGrpSpPr/>
            <p:nvPr/>
          </p:nvGrpSpPr>
          <p:grpSpPr bwMode="auto">
            <a:xfrm>
              <a:off x="1904607" y="3159705"/>
              <a:ext cx="5332367" cy="332833"/>
              <a:chOff x="1066" y="2659"/>
              <a:chExt cx="3492" cy="227"/>
            </a:xfrm>
          </p:grpSpPr>
          <p:sp>
            <p:nvSpPr>
              <p:cNvPr id="7" name="Line 15"/>
              <p:cNvSpPr>
                <a:spLocks noChangeShapeType="1"/>
              </p:cNvSpPr>
              <p:nvPr/>
            </p:nvSpPr>
            <p:spPr bwMode="auto">
              <a:xfrm>
                <a:off x="1066" y="2659"/>
                <a:ext cx="3492" cy="0"/>
              </a:xfrm>
              <a:prstGeom prst="line">
                <a:avLst/>
              </a:prstGeom>
              <a:noFill/>
              <a:ln w="19050" cap="rnd">
                <a:solidFill>
                  <a:schemeClr val="tx1"/>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sp>
            <p:nvSpPr>
              <p:cNvPr id="8" name="Line 16"/>
              <p:cNvSpPr>
                <a:spLocks noChangeShapeType="1"/>
              </p:cNvSpPr>
              <p:nvPr/>
            </p:nvSpPr>
            <p:spPr bwMode="auto">
              <a:xfrm>
                <a:off x="1066" y="2659"/>
                <a:ext cx="0" cy="227"/>
              </a:xfrm>
              <a:prstGeom prst="line">
                <a:avLst/>
              </a:prstGeom>
              <a:noFill/>
              <a:ln w="190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sp>
            <p:nvSpPr>
              <p:cNvPr id="9" name="Line 17"/>
              <p:cNvSpPr>
                <a:spLocks noChangeShapeType="1"/>
              </p:cNvSpPr>
              <p:nvPr/>
            </p:nvSpPr>
            <p:spPr bwMode="auto">
              <a:xfrm>
                <a:off x="4558" y="2659"/>
                <a:ext cx="0" cy="227"/>
              </a:xfrm>
              <a:prstGeom prst="line">
                <a:avLst/>
              </a:prstGeom>
              <a:noFill/>
              <a:ln w="190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grpSp>
      </p:grpSp>
      <p:grpSp>
        <p:nvGrpSpPr>
          <p:cNvPr id="10" name="组合 9"/>
          <p:cNvGrpSpPr/>
          <p:nvPr/>
        </p:nvGrpSpPr>
        <p:grpSpPr>
          <a:xfrm>
            <a:off x="3033797" y="2429608"/>
            <a:ext cx="6093984" cy="1094009"/>
            <a:chOff x="1904607" y="1347614"/>
            <a:chExt cx="5332367" cy="957282"/>
          </a:xfrm>
        </p:grpSpPr>
        <p:sp>
          <p:nvSpPr>
            <p:cNvPr id="11" name="Line 18"/>
            <p:cNvSpPr>
              <a:spLocks noChangeShapeType="1"/>
            </p:cNvSpPr>
            <p:nvPr/>
          </p:nvSpPr>
          <p:spPr bwMode="auto">
            <a:xfrm>
              <a:off x="4570790" y="1347614"/>
              <a:ext cx="1528" cy="957282"/>
            </a:xfrm>
            <a:prstGeom prst="line">
              <a:avLst/>
            </a:prstGeom>
            <a:noFill/>
            <a:ln w="19050" cap="rnd">
              <a:solidFill>
                <a:schemeClr val="tx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grpSp>
          <p:nvGrpSpPr>
            <p:cNvPr id="12" name="Group 26"/>
            <p:cNvGrpSpPr/>
            <p:nvPr/>
          </p:nvGrpSpPr>
          <p:grpSpPr bwMode="auto">
            <a:xfrm>
              <a:off x="1904607" y="1488208"/>
              <a:ext cx="5332367" cy="473591"/>
              <a:chOff x="1156" y="1519"/>
              <a:chExt cx="3492" cy="323"/>
            </a:xfrm>
          </p:grpSpPr>
          <p:sp>
            <p:nvSpPr>
              <p:cNvPr id="13" name="Line 19"/>
              <p:cNvSpPr>
                <a:spLocks noChangeShapeType="1"/>
              </p:cNvSpPr>
              <p:nvPr/>
            </p:nvSpPr>
            <p:spPr bwMode="auto">
              <a:xfrm>
                <a:off x="1156" y="1519"/>
                <a:ext cx="3492" cy="0"/>
              </a:xfrm>
              <a:prstGeom prst="line">
                <a:avLst/>
              </a:prstGeom>
              <a:noFill/>
              <a:ln w="19050" cap="rnd">
                <a:solidFill>
                  <a:schemeClr val="tx1"/>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grpSp>
            <p:nvGrpSpPr>
              <p:cNvPr id="14" name="Group 20"/>
              <p:cNvGrpSpPr/>
              <p:nvPr/>
            </p:nvGrpSpPr>
            <p:grpSpPr bwMode="auto">
              <a:xfrm>
                <a:off x="1156" y="1519"/>
                <a:ext cx="3492" cy="323"/>
                <a:chOff x="1066" y="1519"/>
                <a:chExt cx="3492" cy="227"/>
              </a:xfrm>
            </p:grpSpPr>
            <p:sp>
              <p:nvSpPr>
                <p:cNvPr id="15" name="Line 21"/>
                <p:cNvSpPr>
                  <a:spLocks noChangeShapeType="1"/>
                </p:cNvSpPr>
                <p:nvPr/>
              </p:nvSpPr>
              <p:spPr bwMode="auto">
                <a:xfrm>
                  <a:off x="1066" y="1519"/>
                  <a:ext cx="0" cy="227"/>
                </a:xfrm>
                <a:prstGeom prst="line">
                  <a:avLst/>
                </a:prstGeom>
                <a:noFill/>
                <a:ln w="190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sp>
              <p:nvSpPr>
                <p:cNvPr id="16" name="Line 22"/>
                <p:cNvSpPr>
                  <a:spLocks noChangeShapeType="1"/>
                </p:cNvSpPr>
                <p:nvPr/>
              </p:nvSpPr>
              <p:spPr bwMode="auto">
                <a:xfrm>
                  <a:off x="4558" y="1519"/>
                  <a:ext cx="0" cy="227"/>
                </a:xfrm>
                <a:prstGeom prst="line">
                  <a:avLst/>
                </a:prstGeom>
                <a:noFill/>
                <a:ln w="190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sz="2400" kern="0">
                    <a:solidFill>
                      <a:sysClr val="windowText" lastClr="000000"/>
                    </a:solidFill>
                    <a:latin typeface="隶书" panose="02010509060101010101" pitchFamily="49" charset="-122"/>
                    <a:ea typeface="隶书" panose="02010509060101010101" pitchFamily="49" charset="-122"/>
                  </a:endParaRPr>
                </a:p>
              </p:txBody>
            </p:sp>
          </p:grpSp>
        </p:grpSp>
      </p:grpSp>
      <p:grpSp>
        <p:nvGrpSpPr>
          <p:cNvPr id="17" name="组合 16"/>
          <p:cNvGrpSpPr/>
          <p:nvPr/>
        </p:nvGrpSpPr>
        <p:grpSpPr>
          <a:xfrm>
            <a:off x="3777969" y="1199939"/>
            <a:ext cx="4319291" cy="1394253"/>
            <a:chOff x="2627784" y="-92546"/>
            <a:chExt cx="3779472" cy="1220001"/>
          </a:xfrm>
        </p:grpSpPr>
        <p:pic>
          <p:nvPicPr>
            <p:cNvPr id="18"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92546"/>
              <a:ext cx="3779472" cy="12200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3458871" y="270944"/>
              <a:ext cx="2327296" cy="403967"/>
            </a:xfrm>
            <a:prstGeom prst="rect">
              <a:avLst/>
            </a:prstGeom>
          </p:spPr>
          <p:txBody>
            <a:bodyPr wrap="none">
              <a:spAutoFit/>
            </a:bodyPr>
            <a:lstStyle/>
            <a:p>
              <a:pPr algn="ctr">
                <a:defRPr/>
              </a:pPr>
              <a:r>
                <a:rPr lang="zh-CN" altLang="en-US" sz="2400" b="1" kern="0" dirty="0">
                  <a:latin typeface="隶书" panose="02010509060101010101" pitchFamily="49" charset="-122"/>
                  <a:ea typeface="隶书" panose="02010509060101010101" pitchFamily="49" charset="-122"/>
                </a:rPr>
                <a:t>单击添加标题文字</a:t>
              </a:r>
            </a:p>
          </p:txBody>
        </p:sp>
      </p:grpSp>
      <p:grpSp>
        <p:nvGrpSpPr>
          <p:cNvPr id="20" name="组合 19"/>
          <p:cNvGrpSpPr/>
          <p:nvPr/>
        </p:nvGrpSpPr>
        <p:grpSpPr>
          <a:xfrm>
            <a:off x="1391478" y="3091177"/>
            <a:ext cx="9134505" cy="1220192"/>
            <a:chOff x="1043608" y="2177466"/>
            <a:chExt cx="6850879" cy="915144"/>
          </a:xfrm>
        </p:grpSpPr>
        <p:grpSp>
          <p:nvGrpSpPr>
            <p:cNvPr id="21" name="组合 20"/>
            <p:cNvGrpSpPr/>
            <p:nvPr/>
          </p:nvGrpSpPr>
          <p:grpSpPr>
            <a:xfrm>
              <a:off x="1043608" y="2177466"/>
              <a:ext cx="2326341" cy="739144"/>
              <a:chOff x="2627784" y="-92546"/>
              <a:chExt cx="3779472" cy="1220001"/>
            </a:xfrm>
          </p:grpSpPr>
          <p:pic>
            <p:nvPicPr>
              <p:cNvPr id="28"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92546"/>
                <a:ext cx="3779472" cy="1220001"/>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nvSpPr>
            <p:spPr>
              <a:xfrm>
                <a:off x="3338077" y="248422"/>
                <a:ext cx="2568887" cy="469984"/>
              </a:xfrm>
              <a:prstGeom prst="rect">
                <a:avLst/>
              </a:prstGeom>
            </p:spPr>
            <p:txBody>
              <a:bodyPr wrap="none">
                <a:spAutoFit/>
              </a:bodyPr>
              <a:lstStyle/>
              <a:p>
                <a:pPr algn="ctr">
                  <a:defRPr/>
                </a:pPr>
                <a:r>
                  <a:rPr lang="zh-CN" altLang="en-US" sz="1865" b="1" kern="0" dirty="0">
                    <a:latin typeface="隶书" panose="02010509060101010101" pitchFamily="49" charset="-122"/>
                    <a:ea typeface="隶书" panose="02010509060101010101" pitchFamily="49" charset="-122"/>
                  </a:rPr>
                  <a:t>单击添加标题文字</a:t>
                </a:r>
              </a:p>
            </p:txBody>
          </p:sp>
        </p:grpSp>
        <p:grpSp>
          <p:nvGrpSpPr>
            <p:cNvPr id="22" name="组合 21"/>
            <p:cNvGrpSpPr/>
            <p:nvPr/>
          </p:nvGrpSpPr>
          <p:grpSpPr>
            <a:xfrm>
              <a:off x="5568146" y="2177466"/>
              <a:ext cx="2326341" cy="739144"/>
              <a:chOff x="2627784" y="-92546"/>
              <a:chExt cx="3779472" cy="1220001"/>
            </a:xfrm>
          </p:grpSpPr>
          <p:pic>
            <p:nvPicPr>
              <p:cNvPr id="26"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92546"/>
                <a:ext cx="3779472" cy="1220001"/>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3338077" y="248422"/>
                <a:ext cx="2568887" cy="469984"/>
              </a:xfrm>
              <a:prstGeom prst="rect">
                <a:avLst/>
              </a:prstGeom>
            </p:spPr>
            <p:txBody>
              <a:bodyPr wrap="none">
                <a:spAutoFit/>
              </a:bodyPr>
              <a:lstStyle/>
              <a:p>
                <a:pPr algn="ctr">
                  <a:defRPr/>
                </a:pPr>
                <a:r>
                  <a:rPr lang="zh-CN" altLang="en-US" sz="1865" b="1" kern="0" dirty="0">
                    <a:latin typeface="隶书" panose="02010509060101010101" pitchFamily="49" charset="-122"/>
                    <a:ea typeface="隶书" panose="02010509060101010101" pitchFamily="49" charset="-122"/>
                  </a:rPr>
                  <a:t>单击添加标题文字</a:t>
                </a:r>
              </a:p>
            </p:txBody>
          </p:sp>
        </p:grpSp>
        <p:grpSp>
          <p:nvGrpSpPr>
            <p:cNvPr id="23" name="组合 22"/>
            <p:cNvGrpSpPr/>
            <p:nvPr/>
          </p:nvGrpSpPr>
          <p:grpSpPr>
            <a:xfrm>
              <a:off x="3327234" y="2353466"/>
              <a:ext cx="2326341" cy="739144"/>
              <a:chOff x="2627784" y="-92546"/>
              <a:chExt cx="3779472" cy="1220001"/>
            </a:xfrm>
          </p:grpSpPr>
          <p:pic>
            <p:nvPicPr>
              <p:cNvPr id="24" name="Picture 3" descr="E:\水墨图表素材\022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92546"/>
                <a:ext cx="3779472" cy="1220001"/>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3338077" y="248422"/>
                <a:ext cx="2568887" cy="469984"/>
              </a:xfrm>
              <a:prstGeom prst="rect">
                <a:avLst/>
              </a:prstGeom>
            </p:spPr>
            <p:txBody>
              <a:bodyPr wrap="none">
                <a:spAutoFit/>
              </a:bodyPr>
              <a:lstStyle/>
              <a:p>
                <a:pPr algn="ctr">
                  <a:defRPr/>
                </a:pPr>
                <a:r>
                  <a:rPr lang="zh-CN" altLang="en-US" sz="1865" b="1" kern="0" dirty="0">
                    <a:latin typeface="隶书" panose="02010509060101010101" pitchFamily="49" charset="-122"/>
                    <a:ea typeface="隶书" panose="02010509060101010101" pitchFamily="49" charset="-122"/>
                  </a:rPr>
                  <a:t>单击添加标题文字</a:t>
                </a:r>
              </a:p>
            </p:txBody>
          </p:sp>
        </p:grpSp>
      </p:grpSp>
      <p:grpSp>
        <p:nvGrpSpPr>
          <p:cNvPr id="30" name="组合 29"/>
          <p:cNvGrpSpPr/>
          <p:nvPr/>
        </p:nvGrpSpPr>
        <p:grpSpPr>
          <a:xfrm>
            <a:off x="1503650" y="4777462"/>
            <a:ext cx="9051844" cy="1723877"/>
            <a:chOff x="1127737" y="3442181"/>
            <a:chExt cx="6788883" cy="1292908"/>
          </a:xfrm>
        </p:grpSpPr>
        <p:grpSp>
          <p:nvGrpSpPr>
            <p:cNvPr id="31" name="组合 30"/>
            <p:cNvGrpSpPr/>
            <p:nvPr/>
          </p:nvGrpSpPr>
          <p:grpSpPr>
            <a:xfrm>
              <a:off x="1127737" y="3442181"/>
              <a:ext cx="2221081" cy="1201649"/>
              <a:chOff x="565694" y="3508512"/>
              <a:chExt cx="2591325" cy="1401958"/>
            </a:xfrm>
          </p:grpSpPr>
          <p:pic>
            <p:nvPicPr>
              <p:cNvPr id="38" name="Picture 2" descr="E:\水墨图表素材\4563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694" y="3508512"/>
                <a:ext cx="2591325" cy="1401958"/>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822904" y="3867894"/>
                <a:ext cx="2154214" cy="511579"/>
              </a:xfrm>
              <a:prstGeom prst="rect">
                <a:avLst/>
              </a:prstGeom>
            </p:spPr>
            <p:txBody>
              <a:bodyPr wrap="square">
                <a:spAutoFit/>
              </a:bodyPr>
              <a:lstStyle/>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p:txBody>
          </p:sp>
        </p:grpSp>
        <p:grpSp>
          <p:nvGrpSpPr>
            <p:cNvPr id="32" name="组合 31"/>
            <p:cNvGrpSpPr/>
            <p:nvPr/>
          </p:nvGrpSpPr>
          <p:grpSpPr>
            <a:xfrm>
              <a:off x="3424995" y="3533440"/>
              <a:ext cx="2221081" cy="1201649"/>
              <a:chOff x="573425" y="3508512"/>
              <a:chExt cx="2591325" cy="1401958"/>
            </a:xfrm>
          </p:grpSpPr>
          <p:pic>
            <p:nvPicPr>
              <p:cNvPr id="36" name="Picture 2" descr="E:\水墨图表素材\4563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425" y="3508512"/>
                <a:ext cx="2591325" cy="140195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822904" y="3867894"/>
                <a:ext cx="2154214" cy="511579"/>
              </a:xfrm>
              <a:prstGeom prst="rect">
                <a:avLst/>
              </a:prstGeom>
            </p:spPr>
            <p:txBody>
              <a:bodyPr wrap="square">
                <a:spAutoFit/>
              </a:bodyPr>
              <a:lstStyle/>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p:txBody>
          </p:sp>
        </p:grpSp>
        <p:grpSp>
          <p:nvGrpSpPr>
            <p:cNvPr id="33" name="组合 32"/>
            <p:cNvGrpSpPr/>
            <p:nvPr/>
          </p:nvGrpSpPr>
          <p:grpSpPr>
            <a:xfrm>
              <a:off x="5695539" y="3442181"/>
              <a:ext cx="2221081" cy="1201649"/>
              <a:chOff x="557963" y="3508512"/>
              <a:chExt cx="2591325" cy="1401958"/>
            </a:xfrm>
          </p:grpSpPr>
          <p:pic>
            <p:nvPicPr>
              <p:cNvPr id="34" name="Picture 2" descr="E:\水墨图表素材\4563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963" y="3508512"/>
                <a:ext cx="2591325" cy="1401958"/>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822904" y="3867894"/>
                <a:ext cx="2154214" cy="511579"/>
              </a:xfrm>
              <a:prstGeom prst="rect">
                <a:avLst/>
              </a:prstGeom>
            </p:spPr>
            <p:txBody>
              <a:bodyPr wrap="square">
                <a:spAutoFit/>
              </a:bodyPr>
              <a:lstStyle/>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a:p>
                <a:pPr algn="ctr">
                  <a:lnSpc>
                    <a:spcPct val="120000"/>
                  </a:lnSpc>
                  <a:defRPr/>
                </a:pPr>
                <a:r>
                  <a:rPr lang="zh-CN" altLang="en-US" sz="1335" kern="0" dirty="0">
                    <a:solidFill>
                      <a:sysClr val="windowText" lastClr="000000"/>
                    </a:solidFill>
                    <a:latin typeface="隶书" panose="02010509060101010101" pitchFamily="49" charset="-122"/>
                    <a:ea typeface="隶书" panose="02010509060101010101" pitchFamily="49" charset="-122"/>
                  </a:rPr>
                  <a:t>单击此处添加段落文字内容</a:t>
                </a:r>
              </a:p>
            </p:txBody>
          </p:sp>
        </p:grpSp>
      </p:grpSp>
      <p:grpSp>
        <p:nvGrpSpPr>
          <p:cNvPr id="40" name="组合 39"/>
          <p:cNvGrpSpPr/>
          <p:nvPr/>
        </p:nvGrpSpPr>
        <p:grpSpPr>
          <a:xfrm>
            <a:off x="3257540" y="253944"/>
            <a:ext cx="5021208" cy="1250556"/>
            <a:chOff x="3256089" y="123377"/>
            <a:chExt cx="5022371" cy="1250846"/>
          </a:xfrm>
        </p:grpSpPr>
        <p:sp>
          <p:nvSpPr>
            <p:cNvPr id="41"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42"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2"/>
          <p:cNvSpPr>
            <a:spLocks noChangeArrowheads="1"/>
          </p:cNvSpPr>
          <p:nvPr/>
        </p:nvSpPr>
        <p:spPr bwMode="auto">
          <a:xfrm>
            <a:off x="4725678" y="1412777"/>
            <a:ext cx="2470937" cy="127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5" name="Line 23"/>
          <p:cNvSpPr>
            <a:spLocks noChangeShapeType="1"/>
          </p:cNvSpPr>
          <p:nvPr/>
        </p:nvSpPr>
        <p:spPr bwMode="auto">
          <a:xfrm flipV="1">
            <a:off x="4710605" y="1550735"/>
            <a:ext cx="0" cy="1548455"/>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sp>
        <p:nvSpPr>
          <p:cNvPr id="6" name="Rectangle 24"/>
          <p:cNvSpPr>
            <a:spLocks noChangeArrowheads="1"/>
          </p:cNvSpPr>
          <p:nvPr/>
        </p:nvSpPr>
        <p:spPr bwMode="auto">
          <a:xfrm>
            <a:off x="7815761" y="1316766"/>
            <a:ext cx="2470937" cy="127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7" name="Line 25"/>
          <p:cNvSpPr>
            <a:spLocks noChangeShapeType="1"/>
          </p:cNvSpPr>
          <p:nvPr/>
        </p:nvSpPr>
        <p:spPr bwMode="auto">
          <a:xfrm flipH="1" flipV="1">
            <a:off x="7815750" y="1452661"/>
            <a:ext cx="9" cy="1883368"/>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sp>
        <p:nvSpPr>
          <p:cNvPr id="8" name="Rectangle 26"/>
          <p:cNvSpPr>
            <a:spLocks noChangeArrowheads="1"/>
          </p:cNvSpPr>
          <p:nvPr/>
        </p:nvSpPr>
        <p:spPr bwMode="auto">
          <a:xfrm>
            <a:off x="2568946" y="5253203"/>
            <a:ext cx="2470937" cy="127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9" name="Line 27"/>
          <p:cNvSpPr>
            <a:spLocks noChangeShapeType="1"/>
          </p:cNvSpPr>
          <p:nvPr/>
        </p:nvSpPr>
        <p:spPr bwMode="auto">
          <a:xfrm>
            <a:off x="2474352" y="5209104"/>
            <a:ext cx="0" cy="119622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sp>
        <p:nvSpPr>
          <p:cNvPr id="10" name="Rectangle 28"/>
          <p:cNvSpPr>
            <a:spLocks noChangeArrowheads="1"/>
          </p:cNvSpPr>
          <p:nvPr/>
        </p:nvSpPr>
        <p:spPr bwMode="auto">
          <a:xfrm>
            <a:off x="5807969" y="5425193"/>
            <a:ext cx="2470937" cy="88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11" name="Line 29"/>
          <p:cNvSpPr>
            <a:spLocks noChangeShapeType="1"/>
          </p:cNvSpPr>
          <p:nvPr/>
        </p:nvSpPr>
        <p:spPr bwMode="auto">
          <a:xfrm>
            <a:off x="5820312" y="4669496"/>
            <a:ext cx="0" cy="1735835"/>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sp>
        <p:nvSpPr>
          <p:cNvPr id="12" name="Rectangle 30"/>
          <p:cNvSpPr>
            <a:spLocks noChangeArrowheads="1"/>
          </p:cNvSpPr>
          <p:nvPr/>
        </p:nvSpPr>
        <p:spPr bwMode="auto">
          <a:xfrm>
            <a:off x="9051229" y="5275897"/>
            <a:ext cx="2470937" cy="88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13" name="Line 31"/>
          <p:cNvSpPr>
            <a:spLocks noChangeShapeType="1"/>
          </p:cNvSpPr>
          <p:nvPr/>
        </p:nvSpPr>
        <p:spPr bwMode="auto">
          <a:xfrm>
            <a:off x="9051228" y="4005066"/>
            <a:ext cx="12344" cy="2250973"/>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sp>
        <p:nvSpPr>
          <p:cNvPr id="14" name="Rectangle 20"/>
          <p:cNvSpPr>
            <a:spLocks noChangeArrowheads="1"/>
          </p:cNvSpPr>
          <p:nvPr/>
        </p:nvSpPr>
        <p:spPr bwMode="auto">
          <a:xfrm>
            <a:off x="887783" y="1692814"/>
            <a:ext cx="2423908" cy="127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a:lnSpc>
                <a:spcPct val="120000"/>
              </a:lnSpc>
              <a:defRPr/>
            </a:pPr>
            <a:r>
              <a:rPr lang="zh-CN" altLang="en-US" sz="2135" kern="0" dirty="0">
                <a:latin typeface="隶书" panose="02010509060101010101" pitchFamily="49" charset="-122"/>
                <a:ea typeface="隶书" panose="02010509060101010101" pitchFamily="49" charset="-122"/>
              </a:rPr>
              <a:t>单击添加文字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a:p>
            <a:pPr defTabSz="1218565">
              <a:lnSpc>
                <a:spcPct val="120000"/>
              </a:lnSpc>
              <a:defRPr/>
            </a:pPr>
            <a:r>
              <a:rPr lang="zh-CN" altLang="en-US" sz="2135" kern="0" dirty="0">
                <a:latin typeface="隶书" panose="02010509060101010101" pitchFamily="49" charset="-122"/>
                <a:ea typeface="隶书" panose="02010509060101010101" pitchFamily="49" charset="-122"/>
              </a:rPr>
              <a:t>单击此处添加文字</a:t>
            </a:r>
          </a:p>
        </p:txBody>
      </p:sp>
      <p:sp>
        <p:nvSpPr>
          <p:cNvPr id="15" name="Line 21"/>
          <p:cNvSpPr>
            <a:spLocks noChangeShapeType="1"/>
          </p:cNvSpPr>
          <p:nvPr/>
        </p:nvSpPr>
        <p:spPr bwMode="auto">
          <a:xfrm flipV="1">
            <a:off x="876400" y="1814007"/>
            <a:ext cx="0" cy="1518983"/>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chemeClr val="tx1"/>
            </a:solidFill>
            <a:prstDash val="solid"/>
            <a:round/>
            <a:headEnd type="none" w="med" len="med"/>
            <a:tailEnd type="triangle" w="med" len="med"/>
          </a:ln>
        </p:spPr>
        <p:txBody>
          <a:bodyPr anchor="ctr"/>
          <a:lstStyle/>
          <a:p>
            <a:pPr algn="ctr" defTabSz="1218565" fontAlgn="base">
              <a:spcBef>
                <a:spcPct val="0"/>
              </a:spcBef>
              <a:spcAft>
                <a:spcPct val="0"/>
              </a:spcAft>
              <a:defRPr/>
            </a:pPr>
            <a:endParaRPr lang="zh-CN" altLang="en-US" sz="2665" kern="0">
              <a:latin typeface="隶书" panose="02010509060101010101" pitchFamily="49" charset="-122"/>
              <a:ea typeface="隶书" panose="02010509060101010101" pitchFamily="49" charset="-122"/>
            </a:endParaRPr>
          </a:p>
        </p:txBody>
      </p:sp>
      <p:pic>
        <p:nvPicPr>
          <p:cNvPr id="16" name="Picture 6" descr="E:\水墨图表素材\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381" y="2948947"/>
            <a:ext cx="10623203" cy="199267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3257540" y="253944"/>
            <a:ext cx="5021208" cy="1250556"/>
            <a:chOff x="3256089" y="123377"/>
            <a:chExt cx="5022371" cy="1250846"/>
          </a:xfrm>
        </p:grpSpPr>
        <p:sp>
          <p:nvSpPr>
            <p:cNvPr id="18"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19"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12" presetClass="entr" presetSubtype="4" fill="hold" grpId="0" nodeType="withEffect">
                                  <p:stCondLst>
                                    <p:cond delay="13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par>
                                <p:cTn id="21" presetID="12" presetClass="entr" presetSubtype="1" fill="hold" grpId="0" nodeType="withEffect">
                                  <p:stCondLst>
                                    <p:cond delay="13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down)">
                                      <p:cBhvr>
                                        <p:cTn id="24" dur="500"/>
                                        <p:tgtEl>
                                          <p:spTgt spid="4"/>
                                        </p:tgtEl>
                                      </p:cBhvr>
                                    </p:animEffect>
                                  </p:childTnLst>
                                </p:cTn>
                              </p:par>
                              <p:par>
                                <p:cTn id="25" presetID="12" presetClass="entr" presetSubtype="4" fill="hold" grpId="0" nodeType="withEffect">
                                  <p:stCondLst>
                                    <p:cond delay="13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par>
                                <p:cTn id="29" presetID="22" presetClass="entr" presetSubtype="1" fill="hold" grpId="0" nodeType="withEffect">
                                  <p:stCondLst>
                                    <p:cond delay="140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140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par>
                                <p:cTn id="38" presetID="53" presetClass="entr" presetSubtype="16" fill="hold" grpId="0" nodeType="withEffect">
                                  <p:stCondLst>
                                    <p:cond delay="16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18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6"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8172" y="546430"/>
            <a:ext cx="2315941" cy="205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235705" y="1226463"/>
            <a:ext cx="1292601" cy="3785621"/>
          </a:xfrm>
          <a:prstGeom prst="rect">
            <a:avLst/>
          </a:prstGeom>
          <a:noFill/>
          <a:ln w="9525">
            <a:noFill/>
            <a:miter/>
          </a:ln>
        </p:spPr>
        <p:txBody>
          <a:bodyPr vert="eaVert" wrap="none" lIns="91410" tIns="45705" rIns="91410" bIns="45705">
            <a:spAutoFit/>
          </a:bodyPr>
          <a:lstStyle/>
          <a:p>
            <a:pPr lvl="0" eaLnBrk="1" hangingPunct="1">
              <a:buNone/>
            </a:pPr>
            <a:r>
              <a:rPr lang="zh-CN" altLang="en-US" sz="72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感谢聆听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874" y="2329087"/>
            <a:ext cx="2844152" cy="4528913"/>
          </a:xfrm>
          <a:prstGeom prst="rect">
            <a:avLst/>
          </a:prstGeom>
        </p:spPr>
      </p:pic>
      <p:grpSp>
        <p:nvGrpSpPr>
          <p:cNvPr id="6" name="组合 2"/>
          <p:cNvGrpSpPr/>
          <p:nvPr/>
        </p:nvGrpSpPr>
        <p:grpSpPr bwMode="auto">
          <a:xfrm>
            <a:off x="5697141" y="983456"/>
            <a:ext cx="1295400" cy="590550"/>
            <a:chOff x="1485899" y="1092199"/>
            <a:chExt cx="1727201" cy="787142"/>
          </a:xfrm>
        </p:grpSpPr>
        <p:pic>
          <p:nvPicPr>
            <p:cNvPr id="7" name="图片 3"/>
            <p:cNvPicPr>
              <a:picLocks noChangeAspect="1"/>
            </p:cNvPicPr>
            <p:nvPr/>
          </p:nvPicPr>
          <p:blipFill>
            <a:blip r:embed="rId3" cstate="print">
              <a:extLst>
                <a:ext uri="{28A0092B-C50C-407E-A947-70E740481C1C}">
                  <a14:useLocalDpi xmlns:a14="http://schemas.microsoft.com/office/drawing/2010/main" val="0"/>
                </a:ext>
              </a:extLst>
            </a:blip>
            <a:srcRect l="24042" t="14458" r="17552" b="31241"/>
            <a:stretch>
              <a:fillRect/>
            </a:stretch>
          </p:blipFill>
          <p:spPr bwMode="auto">
            <a:xfrm>
              <a:off x="1485899" y="1092199"/>
              <a:ext cx="1143001" cy="69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244488" y="1441449"/>
              <a:ext cx="968612" cy="43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3199488" y="2787298"/>
            <a:ext cx="6133187" cy="1352583"/>
            <a:chOff x="2629351" y="1726772"/>
            <a:chExt cx="6133187" cy="1352583"/>
          </a:xfrm>
        </p:grpSpPr>
        <p:grpSp>
          <p:nvGrpSpPr>
            <p:cNvPr id="10" name="组合 5"/>
            <p:cNvGrpSpPr/>
            <p:nvPr/>
          </p:nvGrpSpPr>
          <p:grpSpPr bwMode="auto">
            <a:xfrm>
              <a:off x="3769625" y="2158546"/>
              <a:ext cx="4992913" cy="532757"/>
              <a:chOff x="1531999" y="2380991"/>
              <a:chExt cx="5089159" cy="709475"/>
            </a:xfrm>
          </p:grpSpPr>
          <p:grpSp>
            <p:nvGrpSpPr>
              <p:cNvPr id="12" name="组合 6"/>
              <p:cNvGrpSpPr/>
              <p:nvPr/>
            </p:nvGrpSpPr>
            <p:grpSpPr bwMode="auto">
              <a:xfrm>
                <a:off x="1531999" y="2380991"/>
                <a:ext cx="2394007" cy="709475"/>
                <a:chOff x="1531999" y="2380991"/>
                <a:chExt cx="2394007" cy="709475"/>
              </a:xfrm>
            </p:grpSpPr>
            <p:sp>
              <p:nvSpPr>
                <p:cNvPr id="14" name="文本框 8"/>
                <p:cNvSpPr txBox="1">
                  <a:spLocks noChangeArrowheads="1"/>
                </p:cNvSpPr>
                <p:nvPr/>
              </p:nvSpPr>
              <p:spPr bwMode="auto">
                <a:xfrm>
                  <a:off x="1531999" y="2380991"/>
                  <a:ext cx="1563863"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第二章</a:t>
                  </a:r>
                  <a:endParaRPr lang="en-US" altLang="zh-CN" sz="2800" dirty="0">
                    <a:latin typeface="隶书" panose="02010509060101010101" pitchFamily="49" charset="-122"/>
                    <a:ea typeface="隶书" panose="02010509060101010101" pitchFamily="49" charset="-122"/>
                  </a:endParaRPr>
                </a:p>
              </p:txBody>
            </p:sp>
            <p:sp>
              <p:nvSpPr>
                <p:cNvPr id="15" name="文本框 9"/>
                <p:cNvSpPr txBox="1">
                  <a:spLocks noChangeArrowheads="1"/>
                </p:cNvSpPr>
                <p:nvPr/>
              </p:nvSpPr>
              <p:spPr bwMode="auto">
                <a:xfrm>
                  <a:off x="2773719" y="2393691"/>
                  <a:ext cx="115228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13" name="文本框 7"/>
              <p:cNvSpPr txBox="1">
                <a:spLocks noChangeArrowheads="1"/>
              </p:cNvSpPr>
              <p:nvPr/>
            </p:nvSpPr>
            <p:spPr bwMode="auto">
              <a:xfrm>
                <a:off x="3238501" y="2380991"/>
                <a:ext cx="338265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点击此处添加标题</a:t>
                </a:r>
                <a:endParaRPr lang="en-US" altLang="zh-CN" sz="2800" dirty="0">
                  <a:latin typeface="隶书" panose="02010509060101010101" pitchFamily="49" charset="-122"/>
                  <a:ea typeface="隶书" panose="02010509060101010101" pitchFamily="49" charset="-122"/>
                </a:endParaRPr>
              </a:p>
            </p:txBody>
          </p:sp>
        </p:grpSp>
        <p:pic>
          <p:nvPicPr>
            <p:cNvPr id="11"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3199488" y="3805070"/>
            <a:ext cx="6133187" cy="1352583"/>
            <a:chOff x="2629351" y="1726772"/>
            <a:chExt cx="6133187" cy="1352583"/>
          </a:xfrm>
        </p:grpSpPr>
        <p:grpSp>
          <p:nvGrpSpPr>
            <p:cNvPr id="17" name="组合 5"/>
            <p:cNvGrpSpPr/>
            <p:nvPr/>
          </p:nvGrpSpPr>
          <p:grpSpPr bwMode="auto">
            <a:xfrm>
              <a:off x="3769625" y="2158546"/>
              <a:ext cx="4992913" cy="532757"/>
              <a:chOff x="1531999" y="2380991"/>
              <a:chExt cx="5089159" cy="709475"/>
            </a:xfrm>
          </p:grpSpPr>
          <p:grpSp>
            <p:nvGrpSpPr>
              <p:cNvPr id="19" name="组合 6"/>
              <p:cNvGrpSpPr/>
              <p:nvPr/>
            </p:nvGrpSpPr>
            <p:grpSpPr bwMode="auto">
              <a:xfrm>
                <a:off x="1531999" y="2380991"/>
                <a:ext cx="2394007" cy="709475"/>
                <a:chOff x="1531999" y="2380991"/>
                <a:chExt cx="2394007" cy="709475"/>
              </a:xfrm>
            </p:grpSpPr>
            <p:sp>
              <p:nvSpPr>
                <p:cNvPr id="21" name="文本框 8"/>
                <p:cNvSpPr txBox="1">
                  <a:spLocks noChangeArrowheads="1"/>
                </p:cNvSpPr>
                <p:nvPr/>
              </p:nvSpPr>
              <p:spPr bwMode="auto">
                <a:xfrm>
                  <a:off x="1531999" y="2380991"/>
                  <a:ext cx="1563863"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第三章</a:t>
                  </a:r>
                  <a:endParaRPr lang="en-US" altLang="zh-CN" sz="2800" dirty="0">
                    <a:latin typeface="隶书" panose="02010509060101010101" pitchFamily="49" charset="-122"/>
                    <a:ea typeface="隶书" panose="02010509060101010101" pitchFamily="49" charset="-122"/>
                  </a:endParaRPr>
                </a:p>
              </p:txBody>
            </p:sp>
            <p:sp>
              <p:nvSpPr>
                <p:cNvPr id="22" name="文本框 9"/>
                <p:cNvSpPr txBox="1">
                  <a:spLocks noChangeArrowheads="1"/>
                </p:cNvSpPr>
                <p:nvPr/>
              </p:nvSpPr>
              <p:spPr bwMode="auto">
                <a:xfrm>
                  <a:off x="2773719" y="2393691"/>
                  <a:ext cx="115228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20" name="文本框 7"/>
              <p:cNvSpPr txBox="1">
                <a:spLocks noChangeArrowheads="1"/>
              </p:cNvSpPr>
              <p:nvPr/>
            </p:nvSpPr>
            <p:spPr bwMode="auto">
              <a:xfrm>
                <a:off x="3238501" y="2380991"/>
                <a:ext cx="338265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点击此处添加标题</a:t>
                </a:r>
                <a:endParaRPr lang="en-US" altLang="zh-CN" sz="2800" dirty="0">
                  <a:latin typeface="隶书" panose="02010509060101010101" pitchFamily="49" charset="-122"/>
                  <a:ea typeface="隶书" panose="02010509060101010101" pitchFamily="49" charset="-122"/>
                </a:endParaRPr>
              </a:p>
            </p:txBody>
          </p:sp>
        </p:grpSp>
        <p:pic>
          <p:nvPicPr>
            <p:cNvPr id="18"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组合 22"/>
          <p:cNvGrpSpPr/>
          <p:nvPr/>
        </p:nvGrpSpPr>
        <p:grpSpPr>
          <a:xfrm>
            <a:off x="3199488" y="4822842"/>
            <a:ext cx="6133187" cy="1352583"/>
            <a:chOff x="2629351" y="1726772"/>
            <a:chExt cx="6133187" cy="1352583"/>
          </a:xfrm>
        </p:grpSpPr>
        <p:grpSp>
          <p:nvGrpSpPr>
            <p:cNvPr id="24" name="组合 5"/>
            <p:cNvGrpSpPr/>
            <p:nvPr/>
          </p:nvGrpSpPr>
          <p:grpSpPr bwMode="auto">
            <a:xfrm>
              <a:off x="3769625" y="2158546"/>
              <a:ext cx="4992913" cy="532757"/>
              <a:chOff x="1531999" y="2380991"/>
              <a:chExt cx="5089159" cy="709475"/>
            </a:xfrm>
          </p:grpSpPr>
          <p:grpSp>
            <p:nvGrpSpPr>
              <p:cNvPr id="26" name="组合 6"/>
              <p:cNvGrpSpPr/>
              <p:nvPr/>
            </p:nvGrpSpPr>
            <p:grpSpPr bwMode="auto">
              <a:xfrm>
                <a:off x="1531999" y="2380991"/>
                <a:ext cx="2394007" cy="709475"/>
                <a:chOff x="1531999" y="2380991"/>
                <a:chExt cx="2394007" cy="709475"/>
              </a:xfrm>
            </p:grpSpPr>
            <p:sp>
              <p:nvSpPr>
                <p:cNvPr id="28" name="文本框 8"/>
                <p:cNvSpPr txBox="1">
                  <a:spLocks noChangeArrowheads="1"/>
                </p:cNvSpPr>
                <p:nvPr/>
              </p:nvSpPr>
              <p:spPr bwMode="auto">
                <a:xfrm>
                  <a:off x="1531999" y="2380991"/>
                  <a:ext cx="1563863"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第四章</a:t>
                  </a:r>
                  <a:endParaRPr lang="en-US" altLang="zh-CN" sz="2800" dirty="0">
                    <a:latin typeface="隶书" panose="02010509060101010101" pitchFamily="49" charset="-122"/>
                    <a:ea typeface="隶书" panose="02010509060101010101" pitchFamily="49" charset="-122"/>
                  </a:endParaRPr>
                </a:p>
              </p:txBody>
            </p:sp>
            <p:sp>
              <p:nvSpPr>
                <p:cNvPr id="29" name="文本框 9"/>
                <p:cNvSpPr txBox="1">
                  <a:spLocks noChangeArrowheads="1"/>
                </p:cNvSpPr>
                <p:nvPr/>
              </p:nvSpPr>
              <p:spPr bwMode="auto">
                <a:xfrm>
                  <a:off x="2773719" y="2393691"/>
                  <a:ext cx="115228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27" name="文本框 7"/>
              <p:cNvSpPr txBox="1">
                <a:spLocks noChangeArrowheads="1"/>
              </p:cNvSpPr>
              <p:nvPr/>
            </p:nvSpPr>
            <p:spPr bwMode="auto">
              <a:xfrm>
                <a:off x="3238501" y="2380991"/>
                <a:ext cx="338265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点击此处添加标题</a:t>
                </a:r>
                <a:endParaRPr lang="en-US" altLang="zh-CN" sz="2800" dirty="0">
                  <a:latin typeface="隶书" panose="02010509060101010101" pitchFamily="49" charset="-122"/>
                  <a:ea typeface="隶书" panose="02010509060101010101" pitchFamily="49" charset="-122"/>
                </a:endParaRPr>
              </a:p>
            </p:txBody>
          </p:sp>
        </p:grpSp>
        <p:pic>
          <p:nvPicPr>
            <p:cNvPr id="25"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3199488" y="1769526"/>
            <a:ext cx="6133187" cy="1352583"/>
            <a:chOff x="2629351" y="1726772"/>
            <a:chExt cx="6133187" cy="1352583"/>
          </a:xfrm>
        </p:grpSpPr>
        <p:grpSp>
          <p:nvGrpSpPr>
            <p:cNvPr id="31" name="组合 5"/>
            <p:cNvGrpSpPr/>
            <p:nvPr/>
          </p:nvGrpSpPr>
          <p:grpSpPr bwMode="auto">
            <a:xfrm>
              <a:off x="3769625" y="2158546"/>
              <a:ext cx="4992913" cy="532757"/>
              <a:chOff x="1531999" y="2380991"/>
              <a:chExt cx="5089159" cy="709475"/>
            </a:xfrm>
          </p:grpSpPr>
          <p:grpSp>
            <p:nvGrpSpPr>
              <p:cNvPr id="33" name="组合 6"/>
              <p:cNvGrpSpPr/>
              <p:nvPr/>
            </p:nvGrpSpPr>
            <p:grpSpPr bwMode="auto">
              <a:xfrm>
                <a:off x="1531999" y="2380991"/>
                <a:ext cx="2394007" cy="709475"/>
                <a:chOff x="1531999" y="2380991"/>
                <a:chExt cx="2394007" cy="709475"/>
              </a:xfrm>
            </p:grpSpPr>
            <p:sp>
              <p:nvSpPr>
                <p:cNvPr id="35" name="文本框 8"/>
                <p:cNvSpPr txBox="1">
                  <a:spLocks noChangeArrowheads="1"/>
                </p:cNvSpPr>
                <p:nvPr/>
              </p:nvSpPr>
              <p:spPr bwMode="auto">
                <a:xfrm>
                  <a:off x="1531999" y="2380991"/>
                  <a:ext cx="1563863"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第一章</a:t>
                  </a:r>
                  <a:endParaRPr lang="en-US" altLang="zh-CN" sz="2800" dirty="0">
                    <a:latin typeface="隶书" panose="02010509060101010101" pitchFamily="49" charset="-122"/>
                    <a:ea typeface="隶书" panose="02010509060101010101" pitchFamily="49" charset="-122"/>
                  </a:endParaRPr>
                </a:p>
              </p:txBody>
            </p:sp>
            <p:sp>
              <p:nvSpPr>
                <p:cNvPr id="36" name="文本框 9"/>
                <p:cNvSpPr txBox="1">
                  <a:spLocks noChangeArrowheads="1"/>
                </p:cNvSpPr>
                <p:nvPr/>
              </p:nvSpPr>
              <p:spPr bwMode="auto">
                <a:xfrm>
                  <a:off x="2773719" y="2393691"/>
                  <a:ext cx="115228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34" name="文本框 7"/>
              <p:cNvSpPr txBox="1">
                <a:spLocks noChangeArrowheads="1"/>
              </p:cNvSpPr>
              <p:nvPr/>
            </p:nvSpPr>
            <p:spPr bwMode="auto">
              <a:xfrm>
                <a:off x="3238501" y="2380991"/>
                <a:ext cx="3382657" cy="69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点击此处添加标题</a:t>
                </a:r>
                <a:endParaRPr lang="en-US" altLang="zh-CN" sz="2800" dirty="0">
                  <a:latin typeface="隶书" panose="02010509060101010101" pitchFamily="49" charset="-122"/>
                  <a:ea typeface="隶书" panose="02010509060101010101" pitchFamily="49" charset="-122"/>
                </a:endParaRPr>
              </a:p>
            </p:txBody>
          </p:sp>
        </p:grpSp>
        <p:pic>
          <p:nvPicPr>
            <p:cNvPr id="32"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pPr/>
              <a:t>20</a:t>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pPr/>
              <a:t>21</a:t>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第一章</a:t>
            </a:r>
          </a:p>
        </p:txBody>
      </p:sp>
      <p:sp>
        <p:nvSpPr>
          <p:cNvPr id="9" name="矩形 8"/>
          <p:cNvSpPr/>
          <p:nvPr/>
        </p:nvSpPr>
        <p:spPr>
          <a:xfrm>
            <a:off x="4464815" y="3153578"/>
            <a:ext cx="3262371" cy="707856"/>
          </a:xfrm>
          <a:prstGeom prst="rect">
            <a:avLst/>
          </a:prstGeom>
          <a:noFill/>
          <a:ln w="9525">
            <a:noFill/>
            <a:miter/>
          </a:ln>
        </p:spPr>
        <p:txBody>
          <a:bodyPr vert="horz"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rotWithShape="1">
          <a:blip r:embed="rId3" cstate="print">
            <a:grayscl/>
            <a:extLst>
              <a:ext uri="{28A0092B-C50C-407E-A947-70E740481C1C}">
                <a14:useLocalDpi xmlns:a14="http://schemas.microsoft.com/office/drawing/2010/main" val="0"/>
              </a:ext>
            </a:extLst>
          </a:blip>
          <a:srcRect l="10872" t="40990" r="17995" b="19693"/>
          <a:stretch>
            <a:fillRect/>
          </a:stretch>
        </p:blipFill>
        <p:spPr bwMode="auto">
          <a:xfrm>
            <a:off x="4507703" y="1874083"/>
            <a:ext cx="3217321" cy="405672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8390646" y="2898128"/>
            <a:ext cx="2880696" cy="1713391"/>
            <a:chOff x="3711197" y="2409187"/>
            <a:chExt cx="2880696" cy="1713391"/>
          </a:xfrm>
        </p:grpSpPr>
        <p:sp>
          <p:nvSpPr>
            <p:cNvPr id="6" name="文本框 45"/>
            <p:cNvSpPr txBox="1">
              <a:spLocks noChangeArrowheads="1"/>
            </p:cNvSpPr>
            <p:nvPr/>
          </p:nvSpPr>
          <p:spPr bwMode="auto">
            <a:xfrm>
              <a:off x="3711197" y="2409187"/>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隶书" panose="02010509060101010101" pitchFamily="49" charset="-122"/>
                  <a:ea typeface="隶书" panose="02010509060101010101" pitchFamily="49" charset="-122"/>
                </a:rPr>
                <a:t>点击</a:t>
              </a:r>
              <a:r>
                <a:rPr lang="zh-CN" altLang="zh-CN" sz="2400" b="1" dirty="0">
                  <a:latin typeface="隶书" panose="02010509060101010101" pitchFamily="49" charset="-122"/>
                  <a:ea typeface="隶书" panose="02010509060101010101" pitchFamily="49" charset="-122"/>
                </a:rPr>
                <a:t>添加标题</a:t>
              </a:r>
            </a:p>
          </p:txBody>
        </p:sp>
        <p:sp>
          <p:nvSpPr>
            <p:cNvPr id="7" name="文本框 49"/>
            <p:cNvSpPr txBox="1">
              <a:spLocks noChangeArrowheads="1"/>
            </p:cNvSpPr>
            <p:nvPr/>
          </p:nvSpPr>
          <p:spPr bwMode="auto">
            <a:xfrm>
              <a:off x="3732113" y="2845305"/>
              <a:ext cx="2859780"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400" dirty="0">
                <a:latin typeface="隶书" panose="02010509060101010101" pitchFamily="49" charset="-122"/>
                <a:ea typeface="隶书" panose="02010509060101010101" pitchFamily="49" charset="-122"/>
              </a:endParaRPr>
            </a:p>
          </p:txBody>
        </p:sp>
      </p:grpSp>
      <p:grpSp>
        <p:nvGrpSpPr>
          <p:cNvPr id="9" name="组合 8"/>
          <p:cNvGrpSpPr/>
          <p:nvPr/>
        </p:nvGrpSpPr>
        <p:grpSpPr>
          <a:xfrm>
            <a:off x="1343960" y="2898128"/>
            <a:ext cx="2880696" cy="1713391"/>
            <a:chOff x="3711197" y="2409187"/>
            <a:chExt cx="2880696" cy="1713391"/>
          </a:xfrm>
        </p:grpSpPr>
        <p:sp>
          <p:nvSpPr>
            <p:cNvPr id="10" name="文本框 45"/>
            <p:cNvSpPr txBox="1">
              <a:spLocks noChangeArrowheads="1"/>
            </p:cNvSpPr>
            <p:nvPr/>
          </p:nvSpPr>
          <p:spPr bwMode="auto">
            <a:xfrm>
              <a:off x="3711197" y="2409187"/>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隶书" panose="02010509060101010101" pitchFamily="49" charset="-122"/>
                  <a:ea typeface="隶书" panose="02010509060101010101" pitchFamily="49" charset="-122"/>
                </a:rPr>
                <a:t>点击</a:t>
              </a:r>
              <a:r>
                <a:rPr lang="zh-CN" altLang="zh-CN" sz="2400" b="1" dirty="0">
                  <a:latin typeface="隶书" panose="02010509060101010101" pitchFamily="49" charset="-122"/>
                  <a:ea typeface="隶书" panose="02010509060101010101" pitchFamily="49" charset="-122"/>
                </a:rPr>
                <a:t>添加标题</a:t>
              </a:r>
            </a:p>
          </p:txBody>
        </p:sp>
        <p:sp>
          <p:nvSpPr>
            <p:cNvPr id="13" name="文本框 49"/>
            <p:cNvSpPr txBox="1">
              <a:spLocks noChangeArrowheads="1"/>
            </p:cNvSpPr>
            <p:nvPr/>
          </p:nvSpPr>
          <p:spPr bwMode="auto">
            <a:xfrm>
              <a:off x="3732113" y="2845305"/>
              <a:ext cx="2859780"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400" dirty="0">
                <a:latin typeface="隶书" panose="02010509060101010101" pitchFamily="49" charset="-122"/>
                <a:ea typeface="隶书" panose="02010509060101010101" pitchFamily="49" charset="-122"/>
              </a:endParaRPr>
            </a:p>
          </p:txBody>
        </p:sp>
      </p:grpSp>
      <p:grpSp>
        <p:nvGrpSpPr>
          <p:cNvPr id="11" name="组合 10"/>
          <p:cNvGrpSpPr/>
          <p:nvPr/>
        </p:nvGrpSpPr>
        <p:grpSpPr>
          <a:xfrm>
            <a:off x="3257540" y="253944"/>
            <a:ext cx="5021208" cy="1250556"/>
            <a:chOff x="3256089" y="123377"/>
            <a:chExt cx="5022371" cy="1250846"/>
          </a:xfrm>
        </p:grpSpPr>
        <p:sp>
          <p:nvSpPr>
            <p:cNvPr id="12"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14"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250"/>
                                        <p:tgtEl>
                                          <p:spTgt spid="8"/>
                                        </p:tgtEl>
                                      </p:cBhvr>
                                    </p:animEffect>
                                    <p:anim calcmode="lin" valueType="num">
                                      <p:cBhvr>
                                        <p:cTn id="12" dur="1250" fill="hold"/>
                                        <p:tgtEl>
                                          <p:spTgt spid="8"/>
                                        </p:tgtEl>
                                        <p:attrNameLst>
                                          <p:attrName>ppt_x</p:attrName>
                                        </p:attrNameLst>
                                      </p:cBhvr>
                                      <p:tavLst>
                                        <p:tav tm="0">
                                          <p:val>
                                            <p:strVal val="#ppt_x"/>
                                          </p:val>
                                        </p:tav>
                                        <p:tav tm="100000">
                                          <p:val>
                                            <p:strVal val="#ppt_x"/>
                                          </p:val>
                                        </p:tav>
                                      </p:tavLst>
                                    </p:anim>
                                    <p:anim calcmode="lin" valueType="num">
                                      <p:cBhvr>
                                        <p:cTn id="13" dur="1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479176" y="2043400"/>
            <a:ext cx="7545655" cy="2489383"/>
          </a:xfrm>
          <a:prstGeom prst="rect">
            <a:avLst/>
          </a:prstGeom>
          <a:noFill/>
        </p:spPr>
        <p:txBody>
          <a:bodyPr vert="eaVert" wrap="square" rtlCol="0">
            <a:spAutoFit/>
          </a:bodyPr>
          <a:lstStyle/>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本单击此处添加段落文本单击此处添加段落文本</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段落文本单击此处添加段落文本单击此处添加段落文本</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段落文本单击此处添加段落文本单击此处添加段落</a:t>
            </a:r>
            <a:endParaRPr lang="en-US" altLang="zh-CN"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文本单击此处添加段落文本</a:t>
            </a:r>
          </a:p>
          <a:p>
            <a:pPr defTabSz="1218565">
              <a:lnSpc>
                <a:spcPct val="250000"/>
              </a:lnSpc>
              <a:spcBef>
                <a:spcPts val="1000"/>
              </a:spcBef>
              <a:defRPr/>
            </a:pP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3" name="组合 3"/>
          <p:cNvGrpSpPr/>
          <p:nvPr/>
        </p:nvGrpSpPr>
        <p:grpSpPr bwMode="auto">
          <a:xfrm rot="5400000" flipV="1">
            <a:off x="6816646" y="3535587"/>
            <a:ext cx="4842501" cy="746543"/>
            <a:chOff x="201757" y="263542"/>
            <a:chExt cx="6264696" cy="899790"/>
          </a:xfrm>
        </p:grpSpPr>
        <p:pic>
          <p:nvPicPr>
            <p:cNvPr id="4"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
            <p:cNvSpPr txBox="1">
              <a:spLocks noChangeArrowheads="1"/>
            </p:cNvSpPr>
            <p:nvPr/>
          </p:nvSpPr>
          <p:spPr bwMode="auto">
            <a:xfrm>
              <a:off x="1188350" y="520638"/>
              <a:ext cx="2674358" cy="54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lnSpc>
                  <a:spcPct val="150000"/>
                </a:lnSpc>
              </a:pPr>
              <a:endParaRPr lang="en-US" altLang="zh-CN"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 name="矩形 1"/>
          <p:cNvSpPr/>
          <p:nvPr/>
        </p:nvSpPr>
        <p:spPr>
          <a:xfrm>
            <a:off x="9118697" y="2267100"/>
            <a:ext cx="600164" cy="1913344"/>
          </a:xfrm>
          <a:prstGeom prst="rect">
            <a:avLst/>
          </a:prstGeom>
        </p:spPr>
        <p:txBody>
          <a:bodyPr vert="eaVert" wrap="none">
            <a:spAutoFit/>
          </a:bodyPr>
          <a:lstStyle/>
          <a:p>
            <a:pPr algn="dist">
              <a:lnSpc>
                <a:spcPct val="150000"/>
              </a:lnSpc>
            </a:pPr>
            <a:r>
              <a:rPr lang="zh-CN" altLang="en-US" b="1" dirty="0">
                <a:solidFill>
                  <a:schemeClr val="bg1"/>
                </a:solidFill>
                <a:latin typeface="隶书" panose="02010509060101010101" pitchFamily="49" charset="-122"/>
                <a:ea typeface="隶书" panose="02010509060101010101" pitchFamily="49" charset="-122"/>
              </a:rPr>
              <a:t>点击此处添加标题</a:t>
            </a:r>
            <a:endParaRPr lang="en-US" altLang="zh-CN" b="1" dirty="0">
              <a:solidFill>
                <a:schemeClr val="bg1"/>
              </a:solidFill>
              <a:latin typeface="隶书" panose="02010509060101010101" pitchFamily="49" charset="-122"/>
              <a:ea typeface="隶书" panose="02010509060101010101" pitchFamily="49" charset="-122"/>
            </a:endParaRPr>
          </a:p>
        </p:txBody>
      </p:sp>
      <p:grpSp>
        <p:nvGrpSpPr>
          <p:cNvPr id="7" name="组合 6"/>
          <p:cNvGrpSpPr/>
          <p:nvPr/>
        </p:nvGrpSpPr>
        <p:grpSpPr>
          <a:xfrm>
            <a:off x="3257540" y="253944"/>
            <a:ext cx="5021208" cy="1250556"/>
            <a:chOff x="3256089" y="123377"/>
            <a:chExt cx="5022371" cy="1250846"/>
          </a:xfrm>
        </p:grpSpPr>
        <p:sp>
          <p:nvSpPr>
            <p:cNvPr id="8"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9"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250"/>
                                        <p:tgtEl>
                                          <p:spTgt spid="11"/>
                                        </p:tgtEl>
                                      </p:cBhvr>
                                    </p:animEffect>
                                    <p:anim calcmode="lin" valueType="num">
                                      <p:cBhvr>
                                        <p:cTn id="18" dur="1250" fill="hold"/>
                                        <p:tgtEl>
                                          <p:spTgt spid="11"/>
                                        </p:tgtEl>
                                        <p:attrNameLst>
                                          <p:attrName>ppt_x</p:attrName>
                                        </p:attrNameLst>
                                      </p:cBhvr>
                                      <p:tavLst>
                                        <p:tav tm="0">
                                          <p:val>
                                            <p:strVal val="#ppt_x"/>
                                          </p:val>
                                        </p:tav>
                                        <p:tav tm="100000">
                                          <p:val>
                                            <p:strVal val="#ppt_x"/>
                                          </p:val>
                                        </p:tav>
                                      </p:tavLst>
                                    </p:anim>
                                    <p:anim calcmode="lin" valueType="num">
                                      <p:cBhvr>
                                        <p:cTn id="19"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00529" y="2995620"/>
            <a:ext cx="2815347" cy="1200329"/>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请输入</a:t>
            </a:r>
            <a:endPar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标题</a:t>
            </a:r>
          </a:p>
        </p:txBody>
      </p:sp>
      <p:cxnSp>
        <p:nvCxnSpPr>
          <p:cNvPr id="9" name="直接连接符 8"/>
          <p:cNvCxnSpPr/>
          <p:nvPr/>
        </p:nvCxnSpPr>
        <p:spPr>
          <a:xfrm>
            <a:off x="3836790" y="3240315"/>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59111" y="2750273"/>
            <a:ext cx="2880696" cy="1713391"/>
            <a:chOff x="3711197" y="2409187"/>
            <a:chExt cx="2880696" cy="1713391"/>
          </a:xfrm>
        </p:grpSpPr>
        <p:sp>
          <p:nvSpPr>
            <p:cNvPr id="10" name="文本框 45"/>
            <p:cNvSpPr txBox="1">
              <a:spLocks noChangeArrowheads="1"/>
            </p:cNvSpPr>
            <p:nvPr/>
          </p:nvSpPr>
          <p:spPr bwMode="auto">
            <a:xfrm>
              <a:off x="3711197" y="2409187"/>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隶书" panose="02010509060101010101" pitchFamily="49" charset="-122"/>
                  <a:ea typeface="隶书" panose="02010509060101010101" pitchFamily="49" charset="-122"/>
                </a:rPr>
                <a:t>点击</a:t>
              </a:r>
              <a:r>
                <a:rPr lang="zh-CN" altLang="zh-CN" sz="2400" b="1" dirty="0">
                  <a:latin typeface="隶书" panose="02010509060101010101" pitchFamily="49" charset="-122"/>
                  <a:ea typeface="隶书" panose="02010509060101010101" pitchFamily="49" charset="-122"/>
                </a:rPr>
                <a:t>添加标题</a:t>
              </a:r>
            </a:p>
          </p:txBody>
        </p:sp>
        <p:sp>
          <p:nvSpPr>
            <p:cNvPr id="11" name="文本框 49"/>
            <p:cNvSpPr txBox="1">
              <a:spLocks noChangeArrowheads="1"/>
            </p:cNvSpPr>
            <p:nvPr/>
          </p:nvSpPr>
          <p:spPr bwMode="auto">
            <a:xfrm>
              <a:off x="3732113" y="2845305"/>
              <a:ext cx="2859780"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400" dirty="0">
                <a:latin typeface="隶书" panose="02010509060101010101" pitchFamily="49" charset="-122"/>
                <a:ea typeface="隶书" panose="02010509060101010101" pitchFamily="49" charset="-122"/>
              </a:endParaRPr>
            </a:p>
          </p:txBody>
        </p:sp>
      </p:grpSp>
      <p:cxnSp>
        <p:nvCxnSpPr>
          <p:cNvPr id="12" name="直接连接符 11"/>
          <p:cNvCxnSpPr/>
          <p:nvPr/>
        </p:nvCxnSpPr>
        <p:spPr>
          <a:xfrm>
            <a:off x="7690333" y="3186391"/>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417454" y="2663019"/>
            <a:ext cx="2880696" cy="1713391"/>
            <a:chOff x="3711197" y="2409187"/>
            <a:chExt cx="2880696" cy="1713391"/>
          </a:xfrm>
        </p:grpSpPr>
        <p:sp>
          <p:nvSpPr>
            <p:cNvPr id="15" name="文本框 45"/>
            <p:cNvSpPr txBox="1">
              <a:spLocks noChangeArrowheads="1"/>
            </p:cNvSpPr>
            <p:nvPr/>
          </p:nvSpPr>
          <p:spPr bwMode="auto">
            <a:xfrm>
              <a:off x="3711197" y="2409187"/>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隶书" panose="02010509060101010101" pitchFamily="49" charset="-122"/>
                  <a:ea typeface="隶书" panose="02010509060101010101" pitchFamily="49" charset="-122"/>
                </a:rPr>
                <a:t>点击</a:t>
              </a:r>
              <a:r>
                <a:rPr lang="zh-CN" altLang="zh-CN" sz="2400" b="1" dirty="0">
                  <a:latin typeface="隶书" panose="02010509060101010101" pitchFamily="49" charset="-122"/>
                  <a:ea typeface="隶书" panose="02010509060101010101" pitchFamily="49" charset="-122"/>
                </a:rPr>
                <a:t>添加标题</a:t>
              </a:r>
            </a:p>
          </p:txBody>
        </p:sp>
        <p:sp>
          <p:nvSpPr>
            <p:cNvPr id="18" name="文本框 49"/>
            <p:cNvSpPr txBox="1">
              <a:spLocks noChangeArrowheads="1"/>
            </p:cNvSpPr>
            <p:nvPr/>
          </p:nvSpPr>
          <p:spPr bwMode="auto">
            <a:xfrm>
              <a:off x="3732113" y="2845305"/>
              <a:ext cx="2859780"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400" dirty="0">
                <a:latin typeface="隶书" panose="02010509060101010101" pitchFamily="49" charset="-122"/>
                <a:ea typeface="隶书" panose="02010509060101010101" pitchFamily="49" charset="-122"/>
              </a:endParaRPr>
            </a:p>
          </p:txBody>
        </p:sp>
      </p:grpSp>
      <p:grpSp>
        <p:nvGrpSpPr>
          <p:cNvPr id="16" name="组合 15"/>
          <p:cNvGrpSpPr/>
          <p:nvPr/>
        </p:nvGrpSpPr>
        <p:grpSpPr>
          <a:xfrm>
            <a:off x="3257540" y="253944"/>
            <a:ext cx="5021208" cy="1250556"/>
            <a:chOff x="3256089" y="123377"/>
            <a:chExt cx="5022371" cy="1250846"/>
          </a:xfrm>
        </p:grpSpPr>
        <p:sp>
          <p:nvSpPr>
            <p:cNvPr id="17"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19" name="图片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第二章</a:t>
            </a:r>
          </a:p>
        </p:txBody>
      </p:sp>
      <p:sp>
        <p:nvSpPr>
          <p:cNvPr id="9" name="矩形 8"/>
          <p:cNvSpPr/>
          <p:nvPr/>
        </p:nvSpPr>
        <p:spPr>
          <a:xfrm>
            <a:off x="4464815" y="3153578"/>
            <a:ext cx="3262371" cy="707856"/>
          </a:xfrm>
          <a:prstGeom prst="rect">
            <a:avLst/>
          </a:prstGeom>
          <a:noFill/>
          <a:ln w="9525">
            <a:noFill/>
            <a:miter/>
          </a:ln>
        </p:spPr>
        <p:txBody>
          <a:bodyPr vert="horz"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53403" y="5014600"/>
            <a:ext cx="9247120" cy="1264199"/>
            <a:chOff x="1165052" y="3472918"/>
            <a:chExt cx="6935340" cy="948149"/>
          </a:xfrm>
        </p:grpSpPr>
        <p:sp>
          <p:nvSpPr>
            <p:cNvPr id="5" name="矩形 26"/>
            <p:cNvSpPr>
              <a:spLocks noChangeArrowheads="1"/>
            </p:cNvSpPr>
            <p:nvPr/>
          </p:nvSpPr>
          <p:spPr bwMode="auto">
            <a:xfrm>
              <a:off x="1165052" y="3472918"/>
              <a:ext cx="2117725" cy="71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5" dirty="0">
                  <a:latin typeface="隶书" panose="02010509060101010101" pitchFamily="49" charset="-122"/>
                  <a:ea typeface="隶书" panose="02010509060101010101" pitchFamily="49" charset="-122"/>
                </a:rPr>
                <a:t> </a:t>
              </a:r>
              <a:r>
                <a:rPr lang="en-US" altLang="zh-CN" sz="1865" dirty="0">
                  <a:latin typeface="隶书" panose="02010509060101010101" pitchFamily="49" charset="-122"/>
                  <a:ea typeface="隶书" panose="02010509060101010101" pitchFamily="49" charset="-122"/>
                </a:rPr>
                <a:t>[-</a:t>
              </a:r>
              <a:r>
                <a:rPr lang="zh-CN" altLang="en-US" sz="1865" dirty="0">
                  <a:latin typeface="隶书" panose="02010509060101010101" pitchFamily="49" charset="-122"/>
                  <a:ea typeface="隶书" panose="02010509060101010101" pitchFamily="49" charset="-122"/>
                </a:rPr>
                <a:t>婷婷</a:t>
              </a:r>
              <a:r>
                <a:rPr lang="en-US" altLang="zh-CN" sz="1865" dirty="0">
                  <a:latin typeface="隶书" panose="02010509060101010101" pitchFamily="49" charset="-122"/>
                  <a:ea typeface="隶书" panose="02010509060101010101" pitchFamily="49" charset="-122"/>
                </a:rPr>
                <a:t>]</a:t>
              </a:r>
              <a:r>
                <a:rPr lang="zh-CN" altLang="en-US" sz="1865" dirty="0">
                  <a:latin typeface="隶书" panose="02010509060101010101" pitchFamily="49" charset="-122"/>
                  <a:ea typeface="隶书" panose="02010509060101010101" pitchFamily="49" charset="-122"/>
                </a:rPr>
                <a:t>旗舰店</a:t>
              </a:r>
              <a:r>
                <a:rPr lang="en-US" altLang="zh-CN" sz="1865" dirty="0">
                  <a:latin typeface="隶书" panose="02010509060101010101" pitchFamily="49" charset="-122"/>
                  <a:ea typeface="隶书" panose="02010509060101010101" pitchFamily="49" charset="-122"/>
                </a:rPr>
                <a:t>https://[-</a:t>
              </a:r>
              <a:r>
                <a:rPr lang="zh-CN" altLang="en-US" sz="1865" dirty="0">
                  <a:latin typeface="隶书" panose="02010509060101010101" pitchFamily="49" charset="-122"/>
                  <a:ea typeface="隶书" panose="02010509060101010101" pitchFamily="49" charset="-122"/>
                </a:rPr>
                <a:t>婷婷</a:t>
              </a:r>
              <a:r>
                <a:rPr lang="en-US" altLang="zh-CN" sz="1865" dirty="0">
                  <a:latin typeface="隶书" panose="02010509060101010101" pitchFamily="49" charset="-122"/>
                  <a:ea typeface="隶书" panose="02010509060101010101" pitchFamily="49" charset="-122"/>
                </a:rPr>
                <a:t>]</a:t>
              </a:r>
            </a:p>
            <a:p>
              <a:r>
                <a:rPr lang="zh-CN" altLang="en-US" sz="1865" dirty="0">
                  <a:latin typeface="隶书" panose="02010509060101010101" pitchFamily="49" charset="-122"/>
                  <a:ea typeface="隶书" panose="02010509060101010101" pitchFamily="49" charset="-122"/>
                </a:rPr>
                <a:t>字点击添加文字点击添加</a:t>
              </a:r>
            </a:p>
          </p:txBody>
        </p:sp>
        <p:sp>
          <p:nvSpPr>
            <p:cNvPr id="6" name="矩形 26"/>
            <p:cNvSpPr>
              <a:spLocks noChangeArrowheads="1"/>
            </p:cNvSpPr>
            <p:nvPr/>
          </p:nvSpPr>
          <p:spPr bwMode="auto">
            <a:xfrm>
              <a:off x="3506126" y="3479739"/>
              <a:ext cx="2117725" cy="9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5" dirty="0">
                  <a:latin typeface="隶书" panose="02010509060101010101" pitchFamily="49" charset="-122"/>
                  <a:ea typeface="隶书" panose="02010509060101010101" pitchFamily="49" charset="-122"/>
                </a:rPr>
                <a:t>点击添加文字点击添加文字点击添加文字点击添加文字点击添加文字点击添加文字点击添加</a:t>
              </a:r>
            </a:p>
          </p:txBody>
        </p:sp>
        <p:sp>
          <p:nvSpPr>
            <p:cNvPr id="7" name="矩形 26"/>
            <p:cNvSpPr>
              <a:spLocks noChangeArrowheads="1"/>
            </p:cNvSpPr>
            <p:nvPr/>
          </p:nvSpPr>
          <p:spPr bwMode="auto">
            <a:xfrm>
              <a:off x="5982667" y="3489851"/>
              <a:ext cx="2117725" cy="9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5" dirty="0">
                  <a:latin typeface="隶书" panose="02010509060101010101" pitchFamily="49" charset="-122"/>
                  <a:ea typeface="隶书" panose="02010509060101010101" pitchFamily="49" charset="-122"/>
                </a:rPr>
                <a:t>点击添加文字点击添加文字点击添加文字点击添加文字点击添加文字点击添加文字点击添加</a:t>
              </a:r>
            </a:p>
          </p:txBody>
        </p:sp>
      </p:grpSp>
      <p:pic>
        <p:nvPicPr>
          <p:cNvPr id="8"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535" y="1180188"/>
            <a:ext cx="3525797" cy="35375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0541" y="1892830"/>
            <a:ext cx="879560" cy="8384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39"/>
          <p:cNvSpPr txBox="1">
            <a:spLocks noChangeArrowheads="1"/>
          </p:cNvSpPr>
          <p:nvPr/>
        </p:nvSpPr>
        <p:spPr bwMode="auto">
          <a:xfrm>
            <a:off x="1174566" y="1940399"/>
            <a:ext cx="1182225" cy="7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3335" b="1" dirty="0">
                <a:solidFill>
                  <a:schemeClr val="bg1"/>
                </a:solidFill>
                <a:latin typeface="隶书" panose="02010509060101010101" pitchFamily="49" charset="-122"/>
                <a:ea typeface="隶书" panose="02010509060101010101" pitchFamily="49" charset="-122"/>
              </a:rPr>
              <a:t>1</a:t>
            </a:r>
            <a:endParaRPr lang="zh-CN" altLang="en-US" sz="3335" b="1" dirty="0">
              <a:solidFill>
                <a:schemeClr val="bg1"/>
              </a:solidFill>
              <a:latin typeface="隶书" panose="02010509060101010101" pitchFamily="49" charset="-122"/>
              <a:ea typeface="隶书" panose="02010509060101010101" pitchFamily="49" charset="-122"/>
            </a:endParaRPr>
          </a:p>
        </p:txBody>
      </p:sp>
      <p:sp>
        <p:nvSpPr>
          <p:cNvPr id="11" name="Text Box 39"/>
          <p:cNvSpPr txBox="1">
            <a:spLocks noChangeArrowheads="1"/>
          </p:cNvSpPr>
          <p:nvPr/>
        </p:nvSpPr>
        <p:spPr bwMode="auto">
          <a:xfrm>
            <a:off x="1786666" y="2564904"/>
            <a:ext cx="2197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600" dirty="0">
                <a:latin typeface="隶书" panose="02010509060101010101" pitchFamily="49" charset="-122"/>
                <a:ea typeface="隶书" panose="02010509060101010101" pitchFamily="49" charset="-122"/>
              </a:rPr>
              <a:t>点击此处添加您要的内容文字点击此处添加您要的内容文字</a:t>
            </a:r>
          </a:p>
        </p:txBody>
      </p:sp>
      <p:pic>
        <p:nvPicPr>
          <p:cNvPr id="12"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8922" y="1180188"/>
            <a:ext cx="3525797" cy="353752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0928" y="1892830"/>
            <a:ext cx="879560" cy="83842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39"/>
          <p:cNvSpPr txBox="1">
            <a:spLocks noChangeArrowheads="1"/>
          </p:cNvSpPr>
          <p:nvPr/>
        </p:nvSpPr>
        <p:spPr bwMode="auto">
          <a:xfrm>
            <a:off x="4394953" y="1940399"/>
            <a:ext cx="1182225" cy="7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3335" b="1" dirty="0">
                <a:solidFill>
                  <a:schemeClr val="bg1"/>
                </a:solidFill>
                <a:latin typeface="隶书" panose="02010509060101010101" pitchFamily="49" charset="-122"/>
                <a:ea typeface="隶书" panose="02010509060101010101" pitchFamily="49" charset="-122"/>
              </a:rPr>
              <a:t>2</a:t>
            </a:r>
            <a:endParaRPr lang="zh-CN" altLang="en-US" sz="3335" b="1" dirty="0">
              <a:solidFill>
                <a:schemeClr val="bg1"/>
              </a:solidFill>
              <a:latin typeface="隶书" panose="02010509060101010101" pitchFamily="49" charset="-122"/>
              <a:ea typeface="隶书" panose="02010509060101010101" pitchFamily="49" charset="-122"/>
            </a:endParaRPr>
          </a:p>
        </p:txBody>
      </p:sp>
      <p:sp>
        <p:nvSpPr>
          <p:cNvPr id="15" name="Text Box 39"/>
          <p:cNvSpPr txBox="1">
            <a:spLocks noChangeArrowheads="1"/>
          </p:cNvSpPr>
          <p:nvPr/>
        </p:nvSpPr>
        <p:spPr bwMode="auto">
          <a:xfrm>
            <a:off x="5007053" y="2564904"/>
            <a:ext cx="2197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600" dirty="0">
                <a:latin typeface="隶书" panose="02010509060101010101" pitchFamily="49" charset="-122"/>
                <a:ea typeface="隶书" panose="02010509060101010101" pitchFamily="49" charset="-122"/>
              </a:rPr>
              <a:t>点击此处添加您要的内容文字点击此处添加您要的内容文字</a:t>
            </a:r>
          </a:p>
        </p:txBody>
      </p:sp>
      <p:pic>
        <p:nvPicPr>
          <p:cNvPr id="16"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3786" y="1180188"/>
            <a:ext cx="3525797" cy="35375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5792" y="1892830"/>
            <a:ext cx="879560" cy="8384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39"/>
          <p:cNvSpPr txBox="1">
            <a:spLocks noChangeArrowheads="1"/>
          </p:cNvSpPr>
          <p:nvPr/>
        </p:nvSpPr>
        <p:spPr bwMode="auto">
          <a:xfrm>
            <a:off x="7549817" y="1940399"/>
            <a:ext cx="1182225" cy="7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3335" b="1" dirty="0">
                <a:solidFill>
                  <a:schemeClr val="bg1"/>
                </a:solidFill>
                <a:latin typeface="隶书" panose="02010509060101010101" pitchFamily="49" charset="-122"/>
                <a:ea typeface="隶书" panose="02010509060101010101" pitchFamily="49" charset="-122"/>
              </a:rPr>
              <a:t>3</a:t>
            </a:r>
            <a:endParaRPr lang="zh-CN" altLang="en-US" sz="3335" b="1" dirty="0">
              <a:solidFill>
                <a:schemeClr val="bg1"/>
              </a:solidFill>
              <a:latin typeface="隶书" panose="02010509060101010101" pitchFamily="49" charset="-122"/>
              <a:ea typeface="隶书" panose="02010509060101010101" pitchFamily="49" charset="-122"/>
            </a:endParaRPr>
          </a:p>
        </p:txBody>
      </p:sp>
      <p:sp>
        <p:nvSpPr>
          <p:cNvPr id="19" name="Text Box 39"/>
          <p:cNvSpPr txBox="1">
            <a:spLocks noChangeArrowheads="1"/>
          </p:cNvSpPr>
          <p:nvPr/>
        </p:nvSpPr>
        <p:spPr bwMode="auto">
          <a:xfrm>
            <a:off x="8161917" y="2564904"/>
            <a:ext cx="2197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600" dirty="0">
                <a:latin typeface="隶书" panose="02010509060101010101" pitchFamily="49" charset="-122"/>
                <a:ea typeface="隶书" panose="02010509060101010101" pitchFamily="49" charset="-122"/>
              </a:rPr>
              <a:t>点击此处添加您要的内容文字点击此处添加您要的内容文字</a:t>
            </a:r>
          </a:p>
        </p:txBody>
      </p:sp>
      <p:grpSp>
        <p:nvGrpSpPr>
          <p:cNvPr id="20" name="组合 19"/>
          <p:cNvGrpSpPr/>
          <p:nvPr/>
        </p:nvGrpSpPr>
        <p:grpSpPr>
          <a:xfrm>
            <a:off x="3257540" y="253944"/>
            <a:ext cx="5021208" cy="1250556"/>
            <a:chOff x="3256089" y="123377"/>
            <a:chExt cx="5022371" cy="1250846"/>
          </a:xfrm>
        </p:grpSpPr>
        <p:sp>
          <p:nvSpPr>
            <p:cNvPr id="21"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22"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31"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31"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fltVal val="0"/>
                                          </p:val>
                                        </p:tav>
                                        <p:tav tm="100000">
                                          <p:val>
                                            <p:strVal val="#ppt_w"/>
                                          </p:val>
                                        </p:tav>
                                      </p:tavLst>
                                    </p:anim>
                                    <p:anim calcmode="lin" valueType="num">
                                      <p:cBhvr>
                                        <p:cTn id="54" dur="1000" fill="hold"/>
                                        <p:tgtEl>
                                          <p:spTgt spid="16"/>
                                        </p:tgtEl>
                                        <p:attrNameLst>
                                          <p:attrName>ppt_h</p:attrName>
                                        </p:attrNameLst>
                                      </p:cBhvr>
                                      <p:tavLst>
                                        <p:tav tm="0">
                                          <p:val>
                                            <p:fltVal val="0"/>
                                          </p:val>
                                        </p:tav>
                                        <p:tav tm="100000">
                                          <p:val>
                                            <p:strVal val="#ppt_h"/>
                                          </p:val>
                                        </p:tav>
                                      </p:tavLst>
                                    </p:anim>
                                    <p:anim calcmode="lin" valueType="num">
                                      <p:cBhvr>
                                        <p:cTn id="55" dur="1000" fill="hold"/>
                                        <p:tgtEl>
                                          <p:spTgt spid="16"/>
                                        </p:tgtEl>
                                        <p:attrNameLst>
                                          <p:attrName>style.rotation</p:attrName>
                                        </p:attrNameLst>
                                      </p:cBhvr>
                                      <p:tavLst>
                                        <p:tav tm="0">
                                          <p:val>
                                            <p:fltVal val="90"/>
                                          </p:val>
                                        </p:tav>
                                        <p:tav tm="100000">
                                          <p:val>
                                            <p:fltVal val="0"/>
                                          </p:val>
                                        </p:tav>
                                      </p:tavLst>
                                    </p:anim>
                                    <p:animEffect transition="in" filter="fade">
                                      <p:cBhvr>
                                        <p:cTn id="56" dur="1000"/>
                                        <p:tgtEl>
                                          <p:spTgt spid="16"/>
                                        </p:tgtEl>
                                      </p:cBhvr>
                                    </p:animEffect>
                                  </p:childTnLst>
                                </p:cTn>
                              </p:par>
                            </p:childTnLst>
                          </p:cTn>
                        </p:par>
                        <p:par>
                          <p:cTn id="57" fill="hold">
                            <p:stCondLst>
                              <p:cond delay="8000"/>
                            </p:stCondLst>
                            <p:childTnLst>
                              <p:par>
                                <p:cTn id="58" presetID="10" presetClass="entr" presetSubtype="0"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par>
                          <p:cTn id="61" fill="hold">
                            <p:stCondLst>
                              <p:cond delay="8500"/>
                            </p:stCondLst>
                            <p:childTnLst>
                              <p:par>
                                <p:cTn id="62" presetID="42"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par>
                          <p:cTn id="67" fill="hold">
                            <p:stCondLst>
                              <p:cond delay="9500"/>
                            </p:stCondLst>
                            <p:childTnLst>
                              <p:par>
                                <p:cTn id="68" presetID="42"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par>
                          <p:cTn id="73" fill="hold">
                            <p:stCondLst>
                              <p:cond delay="10500"/>
                            </p:stCondLst>
                            <p:childTnLst>
                              <p:par>
                                <p:cTn id="74" presetID="47" presetClass="entr" presetSubtype="0" fill="hold"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1221751" y="2020480"/>
            <a:ext cx="4069186" cy="2162070"/>
          </a:xfrm>
          <a:prstGeom prst="rect">
            <a:avLst/>
          </a:prstGeom>
          <a:blipFill dpi="0" rotWithShape="1">
            <a:blip r:embed="rId3" cstate="print"/>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7" name="Rectangle 7"/>
          <p:cNvSpPr>
            <a:spLocks noChangeArrowheads="1"/>
          </p:cNvSpPr>
          <p:nvPr/>
        </p:nvSpPr>
        <p:spPr bwMode="auto">
          <a:xfrm>
            <a:off x="7453007" y="2020480"/>
            <a:ext cx="3082980" cy="2162070"/>
          </a:xfrm>
          <a:prstGeom prst="rect">
            <a:avLst/>
          </a:prstGeom>
          <a:blipFill dpi="0" rotWithShape="1">
            <a:blip r:embed="rId4" cstate="print">
              <a:extLst>
                <a:ext uri="{BEBA8EAE-BF5A-486C-A8C5-ECC9F3942E4B}">
                  <a14:imgProps xmlns:a14="http://schemas.microsoft.com/office/drawing/2010/main">
                    <a14:imgLayer r:embed="rId5">
                      <a14:imgEffect>
                        <a14:saturation sat="0"/>
                      </a14:imgEffect>
                    </a14:imgLayer>
                  </a14:imgProps>
                </a:ext>
              </a:extLst>
            </a:blip>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8" name="Rectangle 8"/>
          <p:cNvSpPr>
            <a:spLocks noChangeArrowheads="1"/>
          </p:cNvSpPr>
          <p:nvPr/>
        </p:nvSpPr>
        <p:spPr bwMode="auto">
          <a:xfrm>
            <a:off x="5290937" y="2020480"/>
            <a:ext cx="2162070" cy="2162070"/>
          </a:xfrm>
          <a:prstGeom prst="rect">
            <a:avLst/>
          </a:prstGeom>
          <a:noFill/>
          <a:ln>
            <a:solidFill>
              <a:srgbClr val="404040"/>
            </a:solidFill>
          </a:ln>
        </p:spPr>
        <p:txBody>
          <a:bodyPr vert="horz" wrap="square" lIns="91419" tIns="45709" rIns="91419" bIns="45709" numCol="1" anchor="ctr" anchorCtr="0" compatLnSpc="1"/>
          <a:lstStyle/>
          <a:p>
            <a:pPr algn="ct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Oval 9"/>
          <p:cNvSpPr>
            <a:spLocks noChangeArrowheads="1"/>
          </p:cNvSpPr>
          <p:nvPr/>
        </p:nvSpPr>
        <p:spPr bwMode="auto">
          <a:xfrm>
            <a:off x="1452302" y="4478695"/>
            <a:ext cx="77998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11" name="Oval 10"/>
          <p:cNvSpPr>
            <a:spLocks noChangeArrowheads="1"/>
          </p:cNvSpPr>
          <p:nvPr/>
        </p:nvSpPr>
        <p:spPr bwMode="auto">
          <a:xfrm>
            <a:off x="6450368" y="4478695"/>
            <a:ext cx="77485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4" name="Freeform 9"/>
          <p:cNvSpPr>
            <a:spLocks noEditPoints="1"/>
          </p:cNvSpPr>
          <p:nvPr/>
        </p:nvSpPr>
        <p:spPr bwMode="auto">
          <a:xfrm>
            <a:off x="6605430" y="4626061"/>
            <a:ext cx="464732" cy="48525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5" name="Freeform 11"/>
          <p:cNvSpPr>
            <a:spLocks noEditPoints="1"/>
          </p:cNvSpPr>
          <p:nvPr/>
        </p:nvSpPr>
        <p:spPr bwMode="auto">
          <a:xfrm>
            <a:off x="1645114" y="4610668"/>
            <a:ext cx="394365" cy="516043"/>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grpSp>
        <p:nvGrpSpPr>
          <p:cNvPr id="27" name="组合 26"/>
          <p:cNvGrpSpPr/>
          <p:nvPr/>
        </p:nvGrpSpPr>
        <p:grpSpPr>
          <a:xfrm>
            <a:off x="2420240" y="4383351"/>
            <a:ext cx="2918894" cy="1078837"/>
            <a:chOff x="1352057" y="4119727"/>
            <a:chExt cx="2918894" cy="1078837"/>
          </a:xfrm>
        </p:grpSpPr>
        <p:sp>
          <p:nvSpPr>
            <p:cNvPr id="28" name="矩形 27"/>
            <p:cNvSpPr/>
            <p:nvPr/>
          </p:nvSpPr>
          <p:spPr>
            <a:xfrm>
              <a:off x="1352057" y="4119727"/>
              <a:ext cx="2340514"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9" name="矩形 28"/>
            <p:cNvSpPr/>
            <p:nvPr/>
          </p:nvSpPr>
          <p:spPr>
            <a:xfrm>
              <a:off x="1352058" y="4459900"/>
              <a:ext cx="2918893"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0" name="组合 29"/>
          <p:cNvGrpSpPr/>
          <p:nvPr/>
        </p:nvGrpSpPr>
        <p:grpSpPr>
          <a:xfrm>
            <a:off x="7453007" y="4376062"/>
            <a:ext cx="2918894" cy="1078837"/>
            <a:chOff x="1352057" y="4119727"/>
            <a:chExt cx="2918894" cy="1078837"/>
          </a:xfrm>
        </p:grpSpPr>
        <p:sp>
          <p:nvSpPr>
            <p:cNvPr id="31" name="矩形 30"/>
            <p:cNvSpPr/>
            <p:nvPr/>
          </p:nvSpPr>
          <p:spPr>
            <a:xfrm>
              <a:off x="1352057" y="4119727"/>
              <a:ext cx="2340514"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32" name="矩形 31"/>
            <p:cNvSpPr/>
            <p:nvPr/>
          </p:nvSpPr>
          <p:spPr>
            <a:xfrm>
              <a:off x="1352058" y="4459900"/>
              <a:ext cx="2918893"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3" name="组合 32"/>
          <p:cNvGrpSpPr/>
          <p:nvPr/>
        </p:nvGrpSpPr>
        <p:grpSpPr>
          <a:xfrm>
            <a:off x="5290937" y="2432034"/>
            <a:ext cx="2162070" cy="1429265"/>
            <a:chOff x="1352057" y="4053052"/>
            <a:chExt cx="2162070" cy="1429265"/>
          </a:xfrm>
        </p:grpSpPr>
        <p:sp>
          <p:nvSpPr>
            <p:cNvPr id="34" name="矩形 33"/>
            <p:cNvSpPr/>
            <p:nvPr/>
          </p:nvSpPr>
          <p:spPr>
            <a:xfrm>
              <a:off x="1352057" y="4053052"/>
              <a:ext cx="2162070" cy="535531"/>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添加标题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35" name="矩形 34"/>
            <p:cNvSpPr/>
            <p:nvPr/>
          </p:nvSpPr>
          <p:spPr>
            <a:xfrm>
              <a:off x="1467569" y="4420488"/>
              <a:ext cx="1983625"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18" name="组合 17"/>
          <p:cNvGrpSpPr/>
          <p:nvPr/>
        </p:nvGrpSpPr>
        <p:grpSpPr>
          <a:xfrm>
            <a:off x="3257540" y="253944"/>
            <a:ext cx="5021208" cy="1250556"/>
            <a:chOff x="3256089" y="123377"/>
            <a:chExt cx="5022371" cy="1250846"/>
          </a:xfrm>
        </p:grpSpPr>
        <p:sp>
          <p:nvSpPr>
            <p:cNvPr id="19" name="矩形 3"/>
            <p:cNvSpPr/>
            <p:nvPr/>
          </p:nvSpPr>
          <p:spPr>
            <a:xfrm>
              <a:off x="4522437" y="493046"/>
              <a:ext cx="2416544" cy="538575"/>
            </a:xfrm>
            <a:prstGeom prst="rect">
              <a:avLst/>
            </a:prstGeom>
            <a:noFill/>
            <a:ln w="9525">
              <a:noFill/>
              <a:miter/>
            </a:ln>
          </p:spPr>
          <p:txBody>
            <a:bodyPr wrap="none" lIns="91410" tIns="45705" rIns="91410" bIns="45705">
              <a:spAutoFit/>
            </a:bodyPr>
            <a:lstStyle/>
            <a:p>
              <a:pPr lvl="0" eaLnBrk="1" hangingPunct="1">
                <a:buNone/>
              </a:pPr>
              <a:r>
                <a:rPr lang="zh-CN" altLang="en-US" sz="29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点击添加标题</a:t>
              </a:r>
            </a:p>
          </p:txBody>
        </p:sp>
        <p:pic>
          <p:nvPicPr>
            <p:cNvPr id="20" name="图片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2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22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24" grpId="0" animBg="1"/>
          <p:bldP spid="25"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LIDE_ID_2" val="{7A192625-746D-4976-B0F8-16B9B300D28F}"/>
  <p:tag name="GENSWF_ADVANCE_TIME" val="7.2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873</Words>
  <Application>Microsoft Office PowerPoint</Application>
  <PresentationFormat>宽屏</PresentationFormat>
  <Paragraphs>159</Paragraphs>
  <Slides>21</Slides>
  <Notes>14</Notes>
  <HiddenSlides>2</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Avant GardeBook</vt:lpstr>
      <vt:lpstr>DFPGuYinMedium-B5</vt:lpstr>
      <vt:lpstr>Open Sans</vt:lpstr>
      <vt:lpstr>方正清刻本悦宋简体</vt:lpstr>
      <vt:lpstr>隶书</vt:lpstr>
      <vt:lpstr>宋体</vt:lpstr>
      <vt:lpstr>微软雅黑</vt:lpstr>
      <vt:lpstr>Arial</vt:lpstr>
      <vt:lpstr>Arial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CJ</dc:creator>
  <cp:lastModifiedBy>Administrator</cp:lastModifiedBy>
  <cp:revision>11</cp:revision>
  <dcterms:created xsi:type="dcterms:W3CDTF">2017-06-26T14:29:00Z</dcterms:created>
  <dcterms:modified xsi:type="dcterms:W3CDTF">2018-04-07T03:09:47Z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