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7"/>
  </p:notesMasterIdLst>
  <p:sldIdLst>
    <p:sldId id="397" r:id="rId2"/>
    <p:sldId id="359" r:id="rId3"/>
    <p:sldId id="392" r:id="rId4"/>
    <p:sldId id="367" r:id="rId5"/>
    <p:sldId id="368" r:id="rId6"/>
    <p:sldId id="369" r:id="rId7"/>
    <p:sldId id="370" r:id="rId8"/>
    <p:sldId id="393" r:id="rId9"/>
    <p:sldId id="373" r:id="rId10"/>
    <p:sldId id="394" r:id="rId11"/>
    <p:sldId id="371" r:id="rId12"/>
    <p:sldId id="391" r:id="rId13"/>
    <p:sldId id="380" r:id="rId14"/>
    <p:sldId id="375" r:id="rId15"/>
    <p:sldId id="376" r:id="rId16"/>
    <p:sldId id="377" r:id="rId17"/>
    <p:sldId id="378" r:id="rId18"/>
    <p:sldId id="381" r:id="rId19"/>
    <p:sldId id="384" r:id="rId20"/>
    <p:sldId id="383" r:id="rId21"/>
    <p:sldId id="395" r:id="rId22"/>
    <p:sldId id="385" r:id="rId23"/>
    <p:sldId id="396" r:id="rId24"/>
    <p:sldId id="386" r:id="rId25"/>
    <p:sldId id="398" r:id="rId26"/>
  </p:sldIdLst>
  <p:sldSz cx="9144000" cy="5143500" type="screen16x9"/>
  <p:notesSz cx="6858000" cy="9144000"/>
  <p:embeddedFontLst>
    <p:embeddedFont>
      <p:font typeface="Lao UI" panose="020B0502040204020203" pitchFamily="34" charset="0"/>
      <p:regular r:id="rId28"/>
      <p:bold r:id="rId29"/>
    </p:embeddedFont>
    <p:embeddedFont>
      <p:font typeface="微软雅黑 Light" panose="020B0502040204020203" pitchFamily="34" charset="-122"/>
      <p:regular r:id="rId30"/>
    </p:embeddedFont>
    <p:embeddedFont>
      <p:font typeface="Mongolian Baiti" panose="03000500000000000000" pitchFamily="66" charset="0"/>
      <p:regular r:id="rId31"/>
    </p:embeddedFon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微软雅黑" panose="020B0503020204020204" pitchFamily="34" charset="-122"/>
      <p:regular r:id="rId36"/>
      <p:bold r:id="rId37"/>
    </p:embeddedFont>
    <p:embeddedFont>
      <p:font typeface="Arial Unicode MS" panose="020B0604020202020204" pitchFamily="34" charset="-122"/>
      <p:regular r:id="rId38"/>
    </p:embeddedFont>
    <p:embeddedFont>
      <p:font typeface="Impact" panose="020B0806030902050204" pitchFamily="34" charset="0"/>
      <p:regular r:id="rId39"/>
    </p:embeddedFont>
  </p:embeddedFontLst>
  <p:custDataLst>
    <p:tags r:id="rId40"/>
  </p:custDataLst>
  <p:defaultTextStyle>
    <a:defPPr>
      <a:defRPr lang="zh-CN"/>
    </a:defPPr>
    <a:lvl1pPr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1pPr>
    <a:lvl2pPr marL="342900" indent="1143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2pPr>
    <a:lvl3pPr marL="685800" indent="2286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3pPr>
    <a:lvl4pPr marL="1028700" indent="3429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4pPr>
    <a:lvl5pPr marL="1371600" indent="4572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4E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465" autoAdjust="0"/>
  </p:normalViewPr>
  <p:slideViewPr>
    <p:cSldViewPr snapToGrid="0">
      <p:cViewPr varScale="1">
        <p:scale>
          <a:sx n="89" d="100"/>
          <a:sy n="89" d="100"/>
        </p:scale>
        <p:origin x="-816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77B3F1C-3FCE-4AB2-A221-7991BAC9447E}" type="datetimeFigureOut">
              <a:rPr lang="zh-CN" altLang="en-US"/>
              <a:pPr>
                <a:defRPr/>
              </a:pPr>
              <a:t>2018/5/22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4C7581B-3A60-412C-AAB2-B6B7327455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7455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38276B-5555-4000-A975-A2DEFA2C2A8A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118E724-3CE3-4A44-AC35-6B16AF290FD6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029DCB3-F309-4090-93C9-4E0E96B9D817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D8CFD2C-8CB2-4C64-AB94-492FB91C760A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04D4112-F5EE-4B05-B57D-D4B675C7430F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1D375E-7CE4-465E-99B5-6B627017B94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E7DC269-2B20-4593-8FAC-A3A08EAAF810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6E6D717-4D23-449C-9E0D-19A578437B02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FA91B0-8778-4E27-BF11-5D301C433F60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更多精品素材：</a:t>
            </a:r>
            <a:r>
              <a:rPr lang="en-US" altLang="zh-CN" dirty="0" smtClean="0"/>
              <a:t>http://shop248912786.taobao.com/index.htm  </a:t>
            </a:r>
            <a:r>
              <a:rPr lang="zh-CN" altLang="en-US" dirty="0" smtClean="0"/>
              <a:t>（下拉可隐藏）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C7581B-3A60-412C-AAB2-B6B732745500}" type="slidenum">
              <a:rPr lang="zh-CN" altLang="en-US" smtClean="0"/>
              <a:pPr>
                <a:defRPr/>
              </a:pPr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588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7D228D0-4781-4A92-89B9-B565AD93D0D1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89FBE99-2605-469B-B28B-1BA02D5711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D75BABA-ECE1-45CB-A962-F370F14B1DAB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1729BB3-FF18-4D93-9824-414A51498274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C90E0AF-BDC9-4C92-A7B8-6A9FB099B76B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AA60E9C-A882-4608-83B9-0F1E959B7EAF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2A58443-8932-445D-B2A5-0BFA8BC1290C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3534CD7-8523-491B-92CB-846B4CB94750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114069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2147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035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8655895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801340F-6995-4C77-AF9B-5F986FC8BD21}" type="datetimeFigureOut">
              <a:rPr lang="zh-CN" altLang="en-US"/>
              <a:pPr>
                <a:defRPr/>
              </a:pPr>
              <a:t>2018/5/22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B5C8942-9792-46B0-9093-A443A5EEEA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22"/>
          <p:cNvSpPr txBox="1">
            <a:spLocks noChangeArrowheads="1"/>
          </p:cNvSpPr>
          <p:nvPr/>
        </p:nvSpPr>
        <p:spPr bwMode="auto">
          <a:xfrm>
            <a:off x="1816100" y="3146425"/>
            <a:ext cx="551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汇报人：张老师</a:t>
            </a:r>
          </a:p>
        </p:txBody>
      </p:sp>
      <p:sp>
        <p:nvSpPr>
          <p:cNvPr id="6147" name="文本框 23"/>
          <p:cNvSpPr txBox="1">
            <a:spLocks noChangeArrowheads="1"/>
          </p:cNvSpPr>
          <p:nvPr/>
        </p:nvSpPr>
        <p:spPr bwMode="auto">
          <a:xfrm>
            <a:off x="1649413" y="2235200"/>
            <a:ext cx="58451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en-US" altLang="zh-CN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| </a:t>
            </a:r>
            <a:r>
              <a:rPr lang="zh-CN" altLang="en-US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信息话教学  </a:t>
            </a:r>
            <a:r>
              <a:rPr lang="en-US" altLang="zh-CN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| </a:t>
            </a:r>
            <a:r>
              <a:rPr lang="zh-CN" altLang="en-US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公开课  </a:t>
            </a:r>
            <a:r>
              <a:rPr lang="en-US" altLang="zh-CN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|</a:t>
            </a:r>
            <a:r>
              <a:rPr lang="zh-CN" altLang="en-US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  示范课  </a:t>
            </a:r>
            <a:r>
              <a:rPr lang="en-US" altLang="zh-CN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| </a:t>
            </a:r>
            <a:r>
              <a:rPr lang="zh-CN" altLang="en-US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说课微课 </a:t>
            </a:r>
            <a:r>
              <a:rPr lang="en-US" altLang="zh-CN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|</a:t>
            </a:r>
            <a:r>
              <a:rPr lang="zh-CN" altLang="en-US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 </a:t>
            </a:r>
          </a:p>
        </p:txBody>
      </p:sp>
      <p:sp>
        <p:nvSpPr>
          <p:cNvPr id="6148" name="文本框 25"/>
          <p:cNvSpPr txBox="1">
            <a:spLocks noChangeArrowheads="1"/>
          </p:cNvSpPr>
          <p:nvPr/>
        </p:nvSpPr>
        <p:spPr bwMode="auto">
          <a:xfrm>
            <a:off x="1338263" y="1260475"/>
            <a:ext cx="64674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4800" dirty="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信息化教学说课模板</a:t>
            </a:r>
          </a:p>
        </p:txBody>
      </p:sp>
      <p:sp>
        <p:nvSpPr>
          <p:cNvPr id="6149" name="文本框 29"/>
          <p:cNvSpPr txBox="1">
            <a:spLocks noChangeArrowheads="1"/>
          </p:cNvSpPr>
          <p:nvPr/>
        </p:nvSpPr>
        <p:spPr bwMode="auto">
          <a:xfrm>
            <a:off x="3282950" y="3798888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时间：</a:t>
            </a:r>
            <a:r>
              <a:rPr lang="en-US" altLang="zh-CN" sz="2000" dirty="0" smtClean="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2019.12.16</a:t>
            </a:r>
            <a:endParaRPr lang="zh-CN" altLang="en-US" sz="2000" dirty="0">
              <a:solidFill>
                <a:schemeClr val="bg1"/>
              </a:solidFill>
              <a:latin typeface="造字工房悦黑（非商用）常规体" pitchFamily="2" charset="-122"/>
              <a:ea typeface="造字工房悦黑（非商用）常规体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2238" y="217488"/>
            <a:ext cx="2432050" cy="26495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500" dirty="0">
                <a:solidFill>
                  <a:schemeClr val="bg1"/>
                </a:solidFill>
                <a:latin typeface="+mn-ea"/>
                <a:ea typeface="+mn-ea"/>
              </a:rPr>
              <a:t>[</a:t>
            </a:r>
            <a:endParaRPr lang="zh-CN" altLang="en-US" sz="125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 flipV="1">
            <a:off x="6670675" y="995363"/>
            <a:ext cx="2432050" cy="2651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500" dirty="0">
                <a:solidFill>
                  <a:schemeClr val="bg1"/>
                </a:solidFill>
                <a:latin typeface="+mn-ea"/>
                <a:ea typeface="+mn-ea"/>
              </a:rPr>
              <a:t>[</a:t>
            </a:r>
            <a:endParaRPr lang="zh-CN" altLang="en-US" sz="125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 advClick="0" advTm="0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3255963" y="1212850"/>
            <a:ext cx="2632075" cy="27908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21507" name="文本框 22"/>
          <p:cNvSpPr txBox="1">
            <a:spLocks noChangeArrowheads="1"/>
          </p:cNvSpPr>
          <p:nvPr/>
        </p:nvSpPr>
        <p:spPr bwMode="auto">
          <a:xfrm>
            <a:off x="2830513" y="1550988"/>
            <a:ext cx="3482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</a:rPr>
              <a:t>学法分析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4111625" y="2335213"/>
            <a:ext cx="92075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3292475" y="2517775"/>
            <a:ext cx="255905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3.1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学法指导</a:t>
            </a:r>
          </a:p>
        </p:txBody>
      </p:sp>
      <p:sp>
        <p:nvSpPr>
          <p:cNvPr id="5" name="椭圆 6"/>
          <p:cNvSpPr/>
          <p:nvPr/>
        </p:nvSpPr>
        <p:spPr>
          <a:xfrm>
            <a:off x="1018080" y="3222020"/>
            <a:ext cx="1370854" cy="685427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28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6" name="椭圆 6"/>
          <p:cNvSpPr/>
          <p:nvPr/>
        </p:nvSpPr>
        <p:spPr>
          <a:xfrm>
            <a:off x="2960334" y="3222020"/>
            <a:ext cx="1370854" cy="685427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28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902585" y="3222020"/>
            <a:ext cx="1370854" cy="685427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28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8" name="椭圆 13"/>
          <p:cNvSpPr/>
          <p:nvPr/>
        </p:nvSpPr>
        <p:spPr>
          <a:xfrm>
            <a:off x="1020156" y="1039091"/>
            <a:ext cx="4079967" cy="2119984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28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9" name="椭圆 6"/>
          <p:cNvSpPr/>
          <p:nvPr/>
        </p:nvSpPr>
        <p:spPr>
          <a:xfrm>
            <a:off x="6844840" y="3222020"/>
            <a:ext cx="1370854" cy="685427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28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0" name="椭圆 13"/>
          <p:cNvSpPr/>
          <p:nvPr/>
        </p:nvSpPr>
        <p:spPr>
          <a:xfrm>
            <a:off x="2947145" y="1039094"/>
            <a:ext cx="4079967" cy="2119983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28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1" name="椭圆 13"/>
          <p:cNvSpPr/>
          <p:nvPr/>
        </p:nvSpPr>
        <p:spPr>
          <a:xfrm>
            <a:off x="4148923" y="1039094"/>
            <a:ext cx="4079967" cy="2119983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28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2" name="椭圆 13"/>
          <p:cNvSpPr/>
          <p:nvPr/>
        </p:nvSpPr>
        <p:spPr>
          <a:xfrm>
            <a:off x="2206671" y="1039094"/>
            <a:ext cx="4079967" cy="2119983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28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3" name="椭圆 33"/>
          <p:cNvSpPr/>
          <p:nvPr/>
        </p:nvSpPr>
        <p:spPr>
          <a:xfrm>
            <a:off x="1279525" y="2801938"/>
            <a:ext cx="846138" cy="846137"/>
          </a:xfrm>
          <a:prstGeom prst="ellipse">
            <a:avLst/>
          </a:pr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11" kern="0" dirty="0">
                <a:solidFill>
                  <a:schemeClr val="bg1"/>
                </a:solidFill>
                <a:latin typeface="Impact" panose="020B0806030902050204" pitchFamily="34" charset="0"/>
                <a:ea typeface="宋体"/>
              </a:rPr>
              <a:t>1</a:t>
            </a:r>
            <a:endParaRPr lang="zh-CN" altLang="en-US" sz="3611" kern="0" dirty="0">
              <a:solidFill>
                <a:schemeClr val="bg1"/>
              </a:solidFill>
              <a:latin typeface="Impact" panose="020B0806030902050204" pitchFamily="34" charset="0"/>
              <a:ea typeface="宋体"/>
            </a:endParaRPr>
          </a:p>
        </p:txBody>
      </p:sp>
      <p:sp>
        <p:nvSpPr>
          <p:cNvPr id="14" name="椭圆 34"/>
          <p:cNvSpPr/>
          <p:nvPr/>
        </p:nvSpPr>
        <p:spPr>
          <a:xfrm>
            <a:off x="3233738" y="2811463"/>
            <a:ext cx="846137" cy="844550"/>
          </a:xfrm>
          <a:prstGeom prst="ellipse">
            <a:avLst/>
          </a:pr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11" kern="0" dirty="0">
                <a:solidFill>
                  <a:schemeClr val="bg1"/>
                </a:solidFill>
                <a:latin typeface="Impact" panose="020B0806030902050204" pitchFamily="34" charset="0"/>
                <a:ea typeface="宋体"/>
              </a:rPr>
              <a:t>2</a:t>
            </a:r>
            <a:endParaRPr lang="zh-CN" altLang="en-US" sz="3611" kern="0" dirty="0">
              <a:solidFill>
                <a:schemeClr val="bg1"/>
              </a:solidFill>
              <a:latin typeface="Impact" panose="020B0806030902050204" pitchFamily="34" charset="0"/>
              <a:ea typeface="宋体"/>
            </a:endParaRPr>
          </a:p>
        </p:txBody>
      </p:sp>
      <p:sp>
        <p:nvSpPr>
          <p:cNvPr id="15" name="椭圆 35"/>
          <p:cNvSpPr/>
          <p:nvPr/>
        </p:nvSpPr>
        <p:spPr>
          <a:xfrm>
            <a:off x="5165725" y="2811463"/>
            <a:ext cx="844550" cy="844550"/>
          </a:xfrm>
          <a:prstGeom prst="ellipse">
            <a:avLst/>
          </a:pr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11" kern="0" dirty="0">
                <a:solidFill>
                  <a:schemeClr val="bg1"/>
                </a:solidFill>
                <a:latin typeface="Impact" panose="020B0806030902050204" pitchFamily="34" charset="0"/>
                <a:ea typeface="宋体"/>
              </a:rPr>
              <a:t>3</a:t>
            </a:r>
            <a:endParaRPr lang="zh-CN" altLang="en-US" sz="3611" kern="0" dirty="0">
              <a:solidFill>
                <a:schemeClr val="bg1"/>
              </a:solidFill>
              <a:latin typeface="Impact" panose="020B0806030902050204" pitchFamily="34" charset="0"/>
              <a:ea typeface="宋体"/>
            </a:endParaRPr>
          </a:p>
        </p:txBody>
      </p:sp>
      <p:sp>
        <p:nvSpPr>
          <p:cNvPr id="16" name="椭圆 36"/>
          <p:cNvSpPr/>
          <p:nvPr/>
        </p:nvSpPr>
        <p:spPr>
          <a:xfrm>
            <a:off x="7107238" y="2800350"/>
            <a:ext cx="844550" cy="844550"/>
          </a:xfrm>
          <a:prstGeom prst="ellipse">
            <a:avLst/>
          </a:pr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11" kern="0" dirty="0">
                <a:solidFill>
                  <a:schemeClr val="bg1"/>
                </a:solidFill>
                <a:latin typeface="Impact" panose="020B0806030902050204" pitchFamily="34" charset="0"/>
                <a:ea typeface="宋体"/>
              </a:rPr>
              <a:t>4</a:t>
            </a:r>
            <a:endParaRPr lang="zh-CN" altLang="en-US" sz="3611" kern="0" dirty="0">
              <a:solidFill>
                <a:schemeClr val="bg1"/>
              </a:solidFill>
              <a:latin typeface="Impact" panose="020B0806030902050204" pitchFamily="34" charset="0"/>
              <a:ea typeface="宋体"/>
            </a:endParaRPr>
          </a:p>
        </p:txBody>
      </p:sp>
      <p:sp>
        <p:nvSpPr>
          <p:cNvPr id="17" name="Text Placeholder 32"/>
          <p:cNvSpPr txBox="1">
            <a:spLocks/>
          </p:cNvSpPr>
          <p:nvPr/>
        </p:nvSpPr>
        <p:spPr>
          <a:xfrm>
            <a:off x="723900" y="4044950"/>
            <a:ext cx="1703388" cy="109855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993" dirty="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</a:t>
            </a:r>
            <a:endParaRPr lang="en-US" altLang="zh-CN" sz="993" dirty="0">
              <a:solidFill>
                <a:schemeClr val="bg1"/>
              </a:solidFill>
              <a:latin typeface="Lato Light" panose="020F0302020204030203" pitchFamily="34" charset="0"/>
            </a:endParaRPr>
          </a:p>
        </p:txBody>
      </p:sp>
      <p:sp>
        <p:nvSpPr>
          <p:cNvPr id="18" name="Text Placeholder 32"/>
          <p:cNvSpPr txBox="1">
            <a:spLocks/>
          </p:cNvSpPr>
          <p:nvPr/>
        </p:nvSpPr>
        <p:spPr>
          <a:xfrm>
            <a:off x="2720975" y="4044950"/>
            <a:ext cx="1703388" cy="109855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993" dirty="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</a:t>
            </a:r>
            <a:endParaRPr lang="en-US" altLang="zh-CN" sz="993" dirty="0">
              <a:solidFill>
                <a:schemeClr val="bg1"/>
              </a:solidFill>
              <a:latin typeface="Lato Light" panose="020F0302020204030203" pitchFamily="34" charset="0"/>
            </a:endParaRPr>
          </a:p>
        </p:txBody>
      </p:sp>
      <p:sp>
        <p:nvSpPr>
          <p:cNvPr id="19" name="Text Placeholder 32"/>
          <p:cNvSpPr txBox="1">
            <a:spLocks/>
          </p:cNvSpPr>
          <p:nvPr/>
        </p:nvSpPr>
        <p:spPr>
          <a:xfrm>
            <a:off x="6716713" y="4044950"/>
            <a:ext cx="1703387" cy="109855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993" dirty="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</a:t>
            </a:r>
            <a:endParaRPr lang="en-US" altLang="zh-CN" sz="993" dirty="0">
              <a:solidFill>
                <a:schemeClr val="bg1"/>
              </a:solidFill>
              <a:latin typeface="Lato Light" panose="020F0302020204030203" pitchFamily="34" charset="0"/>
            </a:endParaRPr>
          </a:p>
        </p:txBody>
      </p:sp>
      <p:sp>
        <p:nvSpPr>
          <p:cNvPr id="20" name="Text Placeholder 32"/>
          <p:cNvSpPr txBox="1">
            <a:spLocks/>
          </p:cNvSpPr>
          <p:nvPr/>
        </p:nvSpPr>
        <p:spPr>
          <a:xfrm>
            <a:off x="4719638" y="4044950"/>
            <a:ext cx="1703387" cy="109855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993" dirty="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</a:t>
            </a:r>
            <a:endParaRPr lang="en-US" altLang="zh-CN" sz="993" dirty="0">
              <a:solidFill>
                <a:schemeClr val="bg1"/>
              </a:solidFill>
              <a:latin typeface="Lato Light" panose="020F0302020204030203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3255963" y="1212850"/>
            <a:ext cx="2632075" cy="27908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24579" name="文本框 22"/>
          <p:cNvSpPr txBox="1">
            <a:spLocks noChangeArrowheads="1"/>
          </p:cNvSpPr>
          <p:nvPr/>
        </p:nvSpPr>
        <p:spPr bwMode="auto">
          <a:xfrm>
            <a:off x="2830513" y="1550988"/>
            <a:ext cx="3482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</a:rPr>
              <a:t>教学过程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4111625" y="2335213"/>
            <a:ext cx="92075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3292475" y="2517775"/>
            <a:ext cx="255905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477838" y="1747838"/>
            <a:ext cx="1393825" cy="696912"/>
          </a:xfrm>
          <a:prstGeom prst="roundRect">
            <a:avLst>
              <a:gd name="adj" fmla="val 16667"/>
            </a:avLst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>
                <a:solidFill>
                  <a:schemeClr val="bg1"/>
                </a:solidFill>
                <a:latin typeface="+mn-ea"/>
                <a:ea typeface="+mn-ea"/>
              </a:rPr>
              <a:t>导入新课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>
                <a:solidFill>
                  <a:schemeClr val="bg1"/>
                </a:solidFill>
                <a:latin typeface="+mn-ea"/>
                <a:ea typeface="+mn-ea"/>
              </a:rPr>
              <a:t>(</a:t>
            </a:r>
            <a:r>
              <a:rPr lang="zh-CN" altLang="en-US" sz="1800">
                <a:solidFill>
                  <a:schemeClr val="bg1"/>
                </a:solidFill>
                <a:latin typeface="+mn-ea"/>
                <a:ea typeface="+mn-ea"/>
              </a:rPr>
              <a:t>２分钟</a:t>
            </a:r>
            <a:r>
              <a:rPr lang="en-US" altLang="zh-CN" sz="1800">
                <a:solidFill>
                  <a:schemeClr val="bg1"/>
                </a:solidFill>
                <a:latin typeface="+mn-ea"/>
                <a:ea typeface="+mn-ea"/>
              </a:rPr>
              <a:t>)</a:t>
            </a: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2686050" y="1747838"/>
            <a:ext cx="1393825" cy="696912"/>
          </a:xfrm>
          <a:prstGeom prst="roundRect">
            <a:avLst>
              <a:gd name="adj" fmla="val 16667"/>
            </a:avLst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出示目标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（２分钟）</a:t>
            </a: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4892675" y="1747838"/>
            <a:ext cx="1393825" cy="696912"/>
          </a:xfrm>
          <a:prstGeom prst="roundRect">
            <a:avLst>
              <a:gd name="adj" fmla="val 16667"/>
            </a:avLst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自主学习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（</a:t>
            </a:r>
            <a:r>
              <a:rPr lang="en-US" altLang="zh-CN" sz="1800" dirty="0">
                <a:solidFill>
                  <a:schemeClr val="bg1"/>
                </a:solidFill>
                <a:latin typeface="+mn-ea"/>
                <a:ea typeface="+mn-ea"/>
              </a:rPr>
              <a:t>10</a:t>
            </a: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分钟）</a:t>
            </a: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7100888" y="1747838"/>
            <a:ext cx="1393825" cy="696912"/>
          </a:xfrm>
          <a:prstGeom prst="roundRect">
            <a:avLst>
              <a:gd name="adj" fmla="val 16667"/>
            </a:avLst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合作探究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（１５分钟）</a:t>
            </a: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7148513" y="3148013"/>
            <a:ext cx="1393825" cy="696912"/>
          </a:xfrm>
          <a:prstGeom prst="roundRect">
            <a:avLst>
              <a:gd name="adj" fmla="val 16667"/>
            </a:avLst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>
                <a:solidFill>
                  <a:schemeClr val="bg1"/>
                </a:solidFill>
                <a:latin typeface="+mn-ea"/>
                <a:ea typeface="+mn-ea"/>
              </a:rPr>
              <a:t>达标测评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>
                <a:solidFill>
                  <a:schemeClr val="bg1"/>
                </a:solidFill>
                <a:latin typeface="+mn-ea"/>
                <a:ea typeface="+mn-ea"/>
              </a:rPr>
              <a:t>（１</a:t>
            </a:r>
            <a:r>
              <a:rPr lang="en-US" altLang="zh-CN" sz="1800">
                <a:solidFill>
                  <a:schemeClr val="bg1"/>
                </a:solidFill>
                <a:latin typeface="+mn-ea"/>
                <a:ea typeface="+mn-ea"/>
              </a:rPr>
              <a:t>2</a:t>
            </a:r>
            <a:r>
              <a:rPr lang="zh-CN" altLang="en-US" sz="1800">
                <a:solidFill>
                  <a:schemeClr val="bg1"/>
                </a:solidFill>
                <a:latin typeface="+mn-ea"/>
                <a:ea typeface="+mn-ea"/>
              </a:rPr>
              <a:t>分钟）</a:t>
            </a: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4940300" y="3148013"/>
            <a:ext cx="1393825" cy="696912"/>
          </a:xfrm>
          <a:prstGeom prst="roundRect">
            <a:avLst>
              <a:gd name="adj" fmla="val 16667"/>
            </a:avLst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课堂总结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（</a:t>
            </a:r>
            <a:r>
              <a:rPr lang="en-US" altLang="zh-CN" sz="1800" dirty="0">
                <a:solidFill>
                  <a:schemeClr val="bg1"/>
                </a:solidFill>
                <a:latin typeface="+mn-ea"/>
                <a:ea typeface="+mn-ea"/>
              </a:rPr>
              <a:t>2</a:t>
            </a: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分钟）</a:t>
            </a:r>
          </a:p>
        </p:txBody>
      </p:sp>
      <p:sp>
        <p:nvSpPr>
          <p:cNvPr id="10" name="AutoShape 15"/>
          <p:cNvSpPr>
            <a:spLocks noChangeArrowheads="1"/>
          </p:cNvSpPr>
          <p:nvPr/>
        </p:nvSpPr>
        <p:spPr bwMode="auto">
          <a:xfrm>
            <a:off x="4195763" y="3433763"/>
            <a:ext cx="744537" cy="136525"/>
          </a:xfrm>
          <a:prstGeom prst="leftArrow">
            <a:avLst>
              <a:gd name="adj1" fmla="val 50000"/>
              <a:gd name="adj2" fmla="val 134868"/>
            </a:avLst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AutoShape 16"/>
          <p:cNvSpPr>
            <a:spLocks noChangeArrowheads="1"/>
          </p:cNvSpPr>
          <p:nvPr/>
        </p:nvSpPr>
        <p:spPr bwMode="auto">
          <a:xfrm>
            <a:off x="6334125" y="3495675"/>
            <a:ext cx="744538" cy="138113"/>
          </a:xfrm>
          <a:prstGeom prst="leftArrow">
            <a:avLst>
              <a:gd name="adj1" fmla="val 50000"/>
              <a:gd name="adj2" fmla="val 134868"/>
            </a:avLst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2" name="AutoShape 19"/>
          <p:cNvSpPr>
            <a:spLocks noChangeArrowheads="1"/>
          </p:cNvSpPr>
          <p:nvPr/>
        </p:nvSpPr>
        <p:spPr bwMode="auto">
          <a:xfrm>
            <a:off x="1871663" y="2012950"/>
            <a:ext cx="806450" cy="166688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3" name="AutoShape 20"/>
          <p:cNvSpPr>
            <a:spLocks noChangeArrowheads="1"/>
          </p:cNvSpPr>
          <p:nvPr/>
        </p:nvSpPr>
        <p:spPr bwMode="auto">
          <a:xfrm>
            <a:off x="4079875" y="2012950"/>
            <a:ext cx="806450" cy="166688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4" name="AutoShape 21"/>
          <p:cNvSpPr>
            <a:spLocks noChangeArrowheads="1"/>
          </p:cNvSpPr>
          <p:nvPr/>
        </p:nvSpPr>
        <p:spPr bwMode="auto">
          <a:xfrm>
            <a:off x="2795588" y="3162300"/>
            <a:ext cx="1395412" cy="696913"/>
          </a:xfrm>
          <a:prstGeom prst="roundRect">
            <a:avLst>
              <a:gd name="adj" fmla="val 16667"/>
            </a:avLst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>
                <a:solidFill>
                  <a:schemeClr val="bg1"/>
                </a:solidFill>
                <a:latin typeface="+mn-ea"/>
                <a:ea typeface="+mn-ea"/>
              </a:rPr>
              <a:t>布置作业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>
                <a:solidFill>
                  <a:schemeClr val="bg1"/>
                </a:solidFill>
                <a:latin typeface="+mn-ea"/>
                <a:ea typeface="+mn-ea"/>
              </a:rPr>
              <a:t>（２分钟）</a:t>
            </a:r>
          </a:p>
        </p:txBody>
      </p:sp>
      <p:sp>
        <p:nvSpPr>
          <p:cNvPr id="15" name="AutoShape 22"/>
          <p:cNvSpPr>
            <a:spLocks noChangeArrowheads="1"/>
          </p:cNvSpPr>
          <p:nvPr/>
        </p:nvSpPr>
        <p:spPr bwMode="auto">
          <a:xfrm>
            <a:off x="7739063" y="2444750"/>
            <a:ext cx="138112" cy="717550"/>
          </a:xfrm>
          <a:prstGeom prst="downArrow">
            <a:avLst>
              <a:gd name="adj1" fmla="val 50000"/>
              <a:gd name="adj2" fmla="val 129825"/>
            </a:avLst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8" name="AutoShape 20"/>
          <p:cNvSpPr>
            <a:spLocks noChangeArrowheads="1"/>
          </p:cNvSpPr>
          <p:nvPr/>
        </p:nvSpPr>
        <p:spPr bwMode="auto">
          <a:xfrm>
            <a:off x="6294438" y="2012950"/>
            <a:ext cx="806450" cy="166688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bg1"/>
              </a:solidFill>
              <a:latin typeface="+mn-ea"/>
              <a:ea typeface="+mn-ea"/>
            </a:endParaRPr>
          </a:p>
        </p:txBody>
      </p:sp>
      <p:pic>
        <p:nvPicPr>
          <p:cNvPr id="25615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4.1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教学过程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4.2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导入新课</a:t>
            </a:r>
          </a:p>
        </p:txBody>
      </p:sp>
      <p:sp>
        <p:nvSpPr>
          <p:cNvPr id="5" name="矩形 4"/>
          <p:cNvSpPr/>
          <p:nvPr/>
        </p:nvSpPr>
        <p:spPr>
          <a:xfrm>
            <a:off x="401638" y="1322388"/>
            <a:ext cx="1722437" cy="14859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06638" y="1322388"/>
            <a:ext cx="1720850" cy="14859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232275" y="1322388"/>
            <a:ext cx="1720850" cy="14859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7655" name="矩形 56"/>
          <p:cNvSpPr>
            <a:spLocks noChangeArrowheads="1"/>
          </p:cNvSpPr>
          <p:nvPr/>
        </p:nvSpPr>
        <p:spPr bwMode="auto">
          <a:xfrm>
            <a:off x="6478588" y="1322388"/>
            <a:ext cx="2322512" cy="306387"/>
          </a:xfrm>
          <a:prstGeom prst="rect">
            <a:avLst/>
          </a:prstGeom>
          <a:solidFill>
            <a:schemeClr val="bg1">
              <a:alpha val="3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56" name="矩形 57"/>
          <p:cNvSpPr>
            <a:spLocks noChangeArrowheads="1"/>
          </p:cNvSpPr>
          <p:nvPr/>
        </p:nvSpPr>
        <p:spPr bwMode="auto">
          <a:xfrm>
            <a:off x="6478588" y="1679575"/>
            <a:ext cx="2322512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您的内容打在这里，或者通过复制您的文本后，在此框中选择粘贴，并选择只保留文字您的内容您的内容打在这里您的内容打在这里，或者通过复制您的文本后，在此框中选择粘贴，并选择只保留</a:t>
            </a:r>
            <a:endParaRPr lang="en-US" altLang="zh-CN" sz="900">
              <a:solidFill>
                <a:schemeClr val="bg1"/>
              </a:solidFill>
              <a:latin typeface="Lao UI" pitchFamily="34" charset="0"/>
              <a:ea typeface="Open Sans Light"/>
              <a:cs typeface="Lao UI" pitchFamily="34" charset="0"/>
            </a:endParaRPr>
          </a:p>
        </p:txBody>
      </p:sp>
      <p:sp>
        <p:nvSpPr>
          <p:cNvPr id="27657" name="矩形 58"/>
          <p:cNvSpPr>
            <a:spLocks noChangeArrowheads="1"/>
          </p:cNvSpPr>
          <p:nvPr/>
        </p:nvSpPr>
        <p:spPr bwMode="auto">
          <a:xfrm>
            <a:off x="6478588" y="3021013"/>
            <a:ext cx="2322512" cy="306387"/>
          </a:xfrm>
          <a:prstGeom prst="rect">
            <a:avLst/>
          </a:prstGeom>
          <a:solidFill>
            <a:schemeClr val="bg1">
              <a:alpha val="3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58" name="矩形 59"/>
          <p:cNvSpPr>
            <a:spLocks noChangeArrowheads="1"/>
          </p:cNvSpPr>
          <p:nvPr/>
        </p:nvSpPr>
        <p:spPr bwMode="auto">
          <a:xfrm>
            <a:off x="6478588" y="3376613"/>
            <a:ext cx="2322512" cy="11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您的内容打在这里，或者通过复制您的文本后，在此框中选择粘贴，并选择只保留文字您的内容您的内容打在这里您的内容打在这里，或者通过复制您的文本后，在此框中选择粘贴，并选择只保留</a:t>
            </a:r>
            <a:endParaRPr lang="en-US" altLang="zh-CN" sz="900">
              <a:solidFill>
                <a:schemeClr val="bg1"/>
              </a:solidFill>
              <a:latin typeface="Lao UI" pitchFamily="34" charset="0"/>
              <a:ea typeface="Open Sans Light"/>
              <a:cs typeface="Lao UI" pitchFamily="34" charset="0"/>
            </a:endParaRPr>
          </a:p>
        </p:txBody>
      </p:sp>
      <p:sp>
        <p:nvSpPr>
          <p:cNvPr id="27659" name="直接连接符 3"/>
          <p:cNvSpPr>
            <a:spLocks noChangeShapeType="1"/>
          </p:cNvSpPr>
          <p:nvPr/>
        </p:nvSpPr>
        <p:spPr bwMode="auto">
          <a:xfrm>
            <a:off x="6216650" y="1322388"/>
            <a:ext cx="0" cy="3040062"/>
          </a:xfrm>
          <a:prstGeom prst="line">
            <a:avLst/>
          </a:prstGeom>
          <a:noFill/>
          <a:ln w="9525">
            <a:solidFill>
              <a:srgbClr val="BFBFB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0" name="文本框 54"/>
          <p:cNvSpPr txBox="1">
            <a:spLocks noChangeArrowheads="1"/>
          </p:cNvSpPr>
          <p:nvPr/>
        </p:nvSpPr>
        <p:spPr bwMode="auto">
          <a:xfrm>
            <a:off x="720725" y="3006725"/>
            <a:ext cx="946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1800">
                <a:solidFill>
                  <a:schemeClr val="bg1"/>
                </a:solidFill>
              </a:rPr>
              <a:t>示例一</a:t>
            </a:r>
          </a:p>
        </p:txBody>
      </p:sp>
      <p:sp>
        <p:nvSpPr>
          <p:cNvPr id="27661" name="Rectangle 37"/>
          <p:cNvSpPr>
            <a:spLocks noChangeArrowheads="1"/>
          </p:cNvSpPr>
          <p:nvPr/>
        </p:nvSpPr>
        <p:spPr bwMode="auto">
          <a:xfrm>
            <a:off x="342900" y="3305175"/>
            <a:ext cx="1781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900">
              <a:solidFill>
                <a:schemeClr val="bg1"/>
              </a:solidFill>
              <a:latin typeface="Lao UI" pitchFamily="34" charset="0"/>
              <a:ea typeface="Open Sans Light"/>
              <a:cs typeface="Lao UI" pitchFamily="34" charset="0"/>
            </a:endParaRPr>
          </a:p>
        </p:txBody>
      </p:sp>
      <p:sp>
        <p:nvSpPr>
          <p:cNvPr id="27662" name="文本框 57"/>
          <p:cNvSpPr txBox="1">
            <a:spLocks noChangeArrowheads="1"/>
          </p:cNvSpPr>
          <p:nvPr/>
        </p:nvSpPr>
        <p:spPr bwMode="auto">
          <a:xfrm>
            <a:off x="2624138" y="3006725"/>
            <a:ext cx="946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1800">
                <a:solidFill>
                  <a:schemeClr val="bg1"/>
                </a:solidFill>
              </a:rPr>
              <a:t>示例二</a:t>
            </a:r>
          </a:p>
        </p:txBody>
      </p:sp>
      <p:sp>
        <p:nvSpPr>
          <p:cNvPr id="27663" name="Rectangle 37"/>
          <p:cNvSpPr>
            <a:spLocks noChangeArrowheads="1"/>
          </p:cNvSpPr>
          <p:nvPr/>
        </p:nvSpPr>
        <p:spPr bwMode="auto">
          <a:xfrm>
            <a:off x="2246313" y="3305175"/>
            <a:ext cx="1781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900">
              <a:solidFill>
                <a:schemeClr val="bg1"/>
              </a:solidFill>
              <a:latin typeface="Lao UI" pitchFamily="34" charset="0"/>
              <a:ea typeface="Open Sans Light"/>
              <a:cs typeface="Lao UI" pitchFamily="34" charset="0"/>
            </a:endParaRPr>
          </a:p>
        </p:txBody>
      </p:sp>
      <p:sp>
        <p:nvSpPr>
          <p:cNvPr id="27664" name="文本框 60"/>
          <p:cNvSpPr txBox="1">
            <a:spLocks noChangeArrowheads="1"/>
          </p:cNvSpPr>
          <p:nvPr/>
        </p:nvSpPr>
        <p:spPr bwMode="auto">
          <a:xfrm>
            <a:off x="4681538" y="3021013"/>
            <a:ext cx="946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1800">
                <a:solidFill>
                  <a:schemeClr val="bg1"/>
                </a:solidFill>
              </a:rPr>
              <a:t>示例三</a:t>
            </a:r>
          </a:p>
        </p:txBody>
      </p:sp>
      <p:sp>
        <p:nvSpPr>
          <p:cNvPr id="27665" name="Rectangle 37"/>
          <p:cNvSpPr>
            <a:spLocks noChangeArrowheads="1"/>
          </p:cNvSpPr>
          <p:nvPr/>
        </p:nvSpPr>
        <p:spPr bwMode="auto">
          <a:xfrm>
            <a:off x="4303713" y="3319463"/>
            <a:ext cx="178117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900">
              <a:solidFill>
                <a:schemeClr val="bg1"/>
              </a:solidFill>
              <a:latin typeface="Lao UI" pitchFamily="34" charset="0"/>
              <a:ea typeface="Open Sans Light"/>
              <a:cs typeface="Lao U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4.3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出示目标</a:t>
            </a:r>
          </a:p>
        </p:txBody>
      </p:sp>
      <p:grpSp>
        <p:nvGrpSpPr>
          <p:cNvPr id="29700" name="组合 3"/>
          <p:cNvGrpSpPr>
            <a:grpSpLocks/>
          </p:cNvGrpSpPr>
          <p:nvPr/>
        </p:nvGrpSpPr>
        <p:grpSpPr bwMode="auto">
          <a:xfrm>
            <a:off x="1036638" y="857250"/>
            <a:ext cx="3516312" cy="3659188"/>
            <a:chOff x="839089" y="1015825"/>
            <a:chExt cx="4688114" cy="4877531"/>
          </a:xfrm>
        </p:grpSpPr>
        <p:grpSp>
          <p:nvGrpSpPr>
            <p:cNvPr id="29710" name="组合 4"/>
            <p:cNvGrpSpPr>
              <a:grpSpLocks/>
            </p:cNvGrpSpPr>
            <p:nvPr/>
          </p:nvGrpSpPr>
          <p:grpSpPr bwMode="auto">
            <a:xfrm rot="-297887">
              <a:off x="2313380" y="1015825"/>
              <a:ext cx="1482151" cy="1487649"/>
              <a:chOff x="3130077" y="1143064"/>
              <a:chExt cx="1735225" cy="1741663"/>
            </a:xfrm>
          </p:grpSpPr>
          <p:cxnSp>
            <p:nvCxnSpPr>
              <p:cNvPr id="7" name="直接连接符 6"/>
              <p:cNvCxnSpPr>
                <a:endCxn id="29714" idx="3"/>
              </p:cNvCxnSpPr>
              <p:nvPr/>
            </p:nvCxnSpPr>
            <p:spPr>
              <a:xfrm rot="297887" flipV="1">
                <a:off x="3130693" y="2229711"/>
                <a:ext cx="810282" cy="569797"/>
              </a:xfrm>
              <a:prstGeom prst="lin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8" name="直接连接符 7"/>
              <p:cNvCxnSpPr>
                <a:stCxn id="29714" idx="5"/>
              </p:cNvCxnSpPr>
              <p:nvPr/>
            </p:nvCxnSpPr>
            <p:spPr>
              <a:xfrm rot="297887">
                <a:off x="4141382" y="2296346"/>
                <a:ext cx="723553" cy="584662"/>
              </a:xfrm>
              <a:prstGeom prst="lin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29714" name="椭圆 8"/>
              <p:cNvSpPr>
                <a:spLocks noChangeArrowheads="1"/>
              </p:cNvSpPr>
              <p:nvPr/>
            </p:nvSpPr>
            <p:spPr bwMode="auto">
              <a:xfrm>
                <a:off x="3920179" y="1143064"/>
                <a:ext cx="290506" cy="1317397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algn="ctr" eaLnBrk="1" hangingPunct="1"/>
                <a:endParaRPr lang="zh-CN" altLang="en-US" sz="3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839089" y="2463214"/>
              <a:ext cx="4688114" cy="343014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1195388" y="2370138"/>
            <a:ext cx="3119437" cy="728662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1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95388" y="3298825"/>
            <a:ext cx="3119437" cy="73025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1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29703" name="组合 11"/>
          <p:cNvGrpSpPr>
            <a:grpSpLocks/>
          </p:cNvGrpSpPr>
          <p:nvPr/>
        </p:nvGrpSpPr>
        <p:grpSpPr bwMode="auto">
          <a:xfrm>
            <a:off x="5283200" y="1011238"/>
            <a:ext cx="2601913" cy="2855912"/>
            <a:chOff x="6502470" y="1193017"/>
            <a:chExt cx="3467440" cy="3807479"/>
          </a:xfrm>
        </p:grpSpPr>
        <p:grpSp>
          <p:nvGrpSpPr>
            <p:cNvPr id="29705" name="组合 12"/>
            <p:cNvGrpSpPr>
              <a:grpSpLocks/>
            </p:cNvGrpSpPr>
            <p:nvPr/>
          </p:nvGrpSpPr>
          <p:grpSpPr bwMode="auto">
            <a:xfrm rot="-297887">
              <a:off x="7513178" y="1193017"/>
              <a:ext cx="1250297" cy="1304594"/>
              <a:chOff x="3103525" y="996074"/>
              <a:chExt cx="1790434" cy="1868188"/>
            </a:xfrm>
          </p:grpSpPr>
          <p:cxnSp>
            <p:nvCxnSpPr>
              <p:cNvPr id="15" name="直接连接符 14"/>
              <p:cNvCxnSpPr>
                <a:endCxn id="29709" idx="3"/>
              </p:cNvCxnSpPr>
              <p:nvPr/>
            </p:nvCxnSpPr>
            <p:spPr>
              <a:xfrm rot="297887" flipV="1">
                <a:off x="3103560" y="2327253"/>
                <a:ext cx="842209" cy="442491"/>
              </a:xfrm>
              <a:prstGeom prst="lin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6" name="直接连接符 15"/>
              <p:cNvCxnSpPr>
                <a:stCxn id="29709" idx="5"/>
              </p:cNvCxnSpPr>
              <p:nvPr/>
            </p:nvCxnSpPr>
            <p:spPr>
              <a:xfrm rot="297887">
                <a:off x="4145528" y="2398546"/>
                <a:ext cx="748293" cy="460676"/>
              </a:xfrm>
              <a:prstGeom prst="lin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29709" name="椭圆 16"/>
              <p:cNvSpPr>
                <a:spLocks noChangeArrowheads="1"/>
              </p:cNvSpPr>
              <p:nvPr/>
            </p:nvSpPr>
            <p:spPr bwMode="auto">
              <a:xfrm>
                <a:off x="3920179" y="996074"/>
                <a:ext cx="290507" cy="1611380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algn="ctr" eaLnBrk="1" hangingPunct="1"/>
                <a:endParaRPr lang="zh-CN" altLang="en-US" sz="3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6502470" y="2464998"/>
              <a:ext cx="3467440" cy="253549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5434013" y="2235200"/>
            <a:ext cx="2300287" cy="116998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en-US" altLang="zh-CN" sz="11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4.4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自主学习</a:t>
            </a:r>
          </a:p>
        </p:txBody>
      </p:sp>
      <p:sp>
        <p:nvSpPr>
          <p:cNvPr id="4" name="椭圆 3"/>
          <p:cNvSpPr/>
          <p:nvPr/>
        </p:nvSpPr>
        <p:spPr>
          <a:xfrm>
            <a:off x="3563938" y="1462088"/>
            <a:ext cx="395287" cy="393700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cs typeface="Arial" pitchFamily="34" charset="0"/>
              </a:rPr>
              <a:t>1</a:t>
            </a:r>
            <a:endParaRPr lang="zh-CN" altLang="en-US" sz="2000" dirty="0">
              <a:solidFill>
                <a:schemeClr val="bg1"/>
              </a:solidFill>
              <a:latin typeface="+mn-ea"/>
              <a:cs typeface="Arial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960813" y="2108200"/>
            <a:ext cx="395287" cy="39528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cs typeface="Arial" pitchFamily="34" charset="0"/>
              </a:rPr>
              <a:t>2</a:t>
            </a:r>
            <a:endParaRPr lang="zh-CN" altLang="en-US" sz="2000" dirty="0">
              <a:solidFill>
                <a:schemeClr val="bg1"/>
              </a:solidFill>
              <a:latin typeface="+mn-ea"/>
              <a:cs typeface="Arial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60813" y="2868613"/>
            <a:ext cx="395287" cy="393700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cs typeface="Arial" pitchFamily="34" charset="0"/>
              </a:rPr>
              <a:t>3</a:t>
            </a:r>
            <a:endParaRPr lang="zh-CN" altLang="en-US" sz="2000" dirty="0">
              <a:solidFill>
                <a:schemeClr val="bg1"/>
              </a:solidFill>
              <a:latin typeface="+mn-ea"/>
              <a:cs typeface="Arial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563938" y="3514725"/>
            <a:ext cx="395287" cy="39528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cs typeface="Arial" pitchFamily="34" charset="0"/>
              </a:rPr>
              <a:t>4</a:t>
            </a:r>
            <a:endParaRPr lang="zh-CN" altLang="en-US" sz="2000" dirty="0">
              <a:solidFill>
                <a:schemeClr val="bg1"/>
              </a:solidFill>
              <a:latin typeface="+mn-ea"/>
              <a:cs typeface="Arial" pitchFamily="34" charset="0"/>
            </a:endParaRPr>
          </a:p>
        </p:txBody>
      </p:sp>
      <p:sp>
        <p:nvSpPr>
          <p:cNvPr id="8" name="TextBox 21"/>
          <p:cNvSpPr txBox="1"/>
          <p:nvPr/>
        </p:nvSpPr>
        <p:spPr>
          <a:xfrm>
            <a:off x="3995738" y="1452563"/>
            <a:ext cx="3529012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学习内容</a:t>
            </a:r>
            <a:r>
              <a:rPr lang="en-US" altLang="zh-CN" sz="1800" dirty="0">
                <a:solidFill>
                  <a:schemeClr val="bg1"/>
                </a:solidFill>
                <a:latin typeface="+mn-ea"/>
                <a:ea typeface="+mn-ea"/>
              </a:rPr>
              <a:t>1</a:t>
            </a:r>
            <a:r>
              <a:rPr lang="zh-CN" altLang="en-US" sz="1500" dirty="0">
                <a:solidFill>
                  <a:schemeClr val="bg1"/>
                </a:solidFill>
                <a:latin typeface="+mn-ea"/>
                <a:ea typeface="+mn-ea"/>
              </a:rPr>
              <a:t>：添加相关的文字描述</a:t>
            </a:r>
          </a:p>
        </p:txBody>
      </p:sp>
      <p:sp>
        <p:nvSpPr>
          <p:cNvPr id="9" name="TextBox 22"/>
          <p:cNvSpPr txBox="1"/>
          <p:nvPr/>
        </p:nvSpPr>
        <p:spPr>
          <a:xfrm>
            <a:off x="4421188" y="2100263"/>
            <a:ext cx="3529012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学习内容</a:t>
            </a:r>
            <a:r>
              <a:rPr lang="en-US" altLang="zh-CN" sz="1800" dirty="0">
                <a:solidFill>
                  <a:schemeClr val="bg1"/>
                </a:solidFill>
                <a:latin typeface="+mn-ea"/>
                <a:ea typeface="+mn-ea"/>
              </a:rPr>
              <a:t>2</a:t>
            </a:r>
            <a:r>
              <a:rPr lang="zh-CN" altLang="en-US" sz="1500" dirty="0">
                <a:solidFill>
                  <a:schemeClr val="bg1"/>
                </a:solidFill>
                <a:latin typeface="+mn-ea"/>
                <a:ea typeface="+mn-ea"/>
              </a:rPr>
              <a:t>：添加相关的文字描述</a:t>
            </a:r>
          </a:p>
        </p:txBody>
      </p:sp>
      <p:sp>
        <p:nvSpPr>
          <p:cNvPr id="10" name="TextBox 23"/>
          <p:cNvSpPr txBox="1"/>
          <p:nvPr/>
        </p:nvSpPr>
        <p:spPr>
          <a:xfrm>
            <a:off x="4440238" y="2894013"/>
            <a:ext cx="3529012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学习内容</a:t>
            </a:r>
            <a:r>
              <a:rPr lang="en-US" altLang="zh-CN" sz="1800" dirty="0">
                <a:solidFill>
                  <a:schemeClr val="bg1"/>
                </a:solidFill>
                <a:latin typeface="+mn-ea"/>
                <a:ea typeface="+mn-ea"/>
              </a:rPr>
              <a:t>3</a:t>
            </a: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：</a:t>
            </a:r>
            <a:r>
              <a:rPr lang="zh-CN" altLang="en-US" sz="1500" dirty="0">
                <a:solidFill>
                  <a:schemeClr val="bg1"/>
                </a:solidFill>
                <a:latin typeface="+mn-ea"/>
                <a:ea typeface="+mn-ea"/>
              </a:rPr>
              <a:t>添加相关的文字描述</a:t>
            </a:r>
          </a:p>
        </p:txBody>
      </p:sp>
      <p:sp>
        <p:nvSpPr>
          <p:cNvPr id="11" name="TextBox 24"/>
          <p:cNvSpPr txBox="1"/>
          <p:nvPr/>
        </p:nvSpPr>
        <p:spPr>
          <a:xfrm>
            <a:off x="4067175" y="3538538"/>
            <a:ext cx="3529013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学习内容</a:t>
            </a:r>
            <a:r>
              <a:rPr lang="en-US" altLang="zh-CN" sz="1800" dirty="0">
                <a:solidFill>
                  <a:schemeClr val="bg1"/>
                </a:solidFill>
                <a:latin typeface="+mn-ea"/>
                <a:ea typeface="+mn-ea"/>
              </a:rPr>
              <a:t>4</a:t>
            </a:r>
            <a:r>
              <a:rPr lang="zh-CN" altLang="en-US" sz="1500" dirty="0">
                <a:solidFill>
                  <a:schemeClr val="bg1"/>
                </a:solidFill>
                <a:latin typeface="+mn-ea"/>
                <a:ea typeface="+mn-ea"/>
              </a:rPr>
              <a:t>：添加相关的文字描述</a:t>
            </a:r>
          </a:p>
        </p:txBody>
      </p:sp>
      <p:sp>
        <p:nvSpPr>
          <p:cNvPr id="12" name="弧形 11"/>
          <p:cNvSpPr/>
          <p:nvPr/>
        </p:nvSpPr>
        <p:spPr>
          <a:xfrm rot="2700000">
            <a:off x="-103188" y="911225"/>
            <a:ext cx="3573463" cy="3573463"/>
          </a:xfrm>
          <a:prstGeom prst="arc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13" name="椭圆 12"/>
          <p:cNvSpPr/>
          <p:nvPr/>
        </p:nvSpPr>
        <p:spPr>
          <a:xfrm>
            <a:off x="993775" y="1549400"/>
            <a:ext cx="2290763" cy="2289175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3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4.5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合作探究</a:t>
            </a:r>
          </a:p>
        </p:txBody>
      </p:sp>
      <p:grpSp>
        <p:nvGrpSpPr>
          <p:cNvPr id="33796" name="组合 1"/>
          <p:cNvGrpSpPr>
            <a:grpSpLocks/>
          </p:cNvGrpSpPr>
          <p:nvPr/>
        </p:nvGrpSpPr>
        <p:grpSpPr bwMode="auto">
          <a:xfrm>
            <a:off x="833438" y="1490663"/>
            <a:ext cx="641350" cy="623887"/>
            <a:chOff x="1318685" y="1753976"/>
            <a:chExt cx="806448" cy="785284"/>
          </a:xfrm>
        </p:grpSpPr>
        <p:sp>
          <p:nvSpPr>
            <p:cNvPr id="22" name="矩形 21"/>
            <p:cNvSpPr/>
            <p:nvPr/>
          </p:nvSpPr>
          <p:spPr>
            <a:xfrm>
              <a:off x="1318685" y="1753976"/>
              <a:ext cx="662725" cy="663396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464404" y="1875864"/>
              <a:ext cx="660729" cy="663396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33815" name="文本框 47"/>
            <p:cNvSpPr txBox="1">
              <a:spLocks noChangeArrowheads="1"/>
            </p:cNvSpPr>
            <p:nvPr/>
          </p:nvSpPr>
          <p:spPr bwMode="auto">
            <a:xfrm>
              <a:off x="1454152" y="1773026"/>
              <a:ext cx="516468" cy="735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5pPr>
              <a:lvl6pPr marL="25146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6pPr>
              <a:lvl7pPr marL="29718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7pPr>
              <a:lvl8pPr marL="34290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8pPr>
              <a:lvl9pPr marL="38862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chemeClr val="bg1"/>
                  </a:solidFill>
                  <a:ea typeface="Arial Unicode MS" panose="020B0604020202020204" pitchFamily="34" charset="-122"/>
                  <a:cs typeface="Arial" panose="020B0604020202020204" pitchFamily="34" charset="0"/>
                </a:rPr>
                <a:t>1</a:t>
              </a:r>
              <a:endParaRPr lang="zh-CN" altLang="en-US" sz="3200" b="1">
                <a:solidFill>
                  <a:schemeClr val="bg1"/>
                </a:solidFill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3284538" y="1350963"/>
            <a:ext cx="7937" cy="303212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798" name="组合 51"/>
          <p:cNvGrpSpPr>
            <a:grpSpLocks/>
          </p:cNvGrpSpPr>
          <p:nvPr/>
        </p:nvGrpSpPr>
        <p:grpSpPr bwMode="auto">
          <a:xfrm>
            <a:off x="3656013" y="1443038"/>
            <a:ext cx="639762" cy="623887"/>
            <a:chOff x="4697077" y="1440874"/>
            <a:chExt cx="616528" cy="598823"/>
          </a:xfrm>
        </p:grpSpPr>
        <p:sp>
          <p:nvSpPr>
            <p:cNvPr id="19" name="矩形 18"/>
            <p:cNvSpPr/>
            <p:nvPr/>
          </p:nvSpPr>
          <p:spPr>
            <a:xfrm>
              <a:off x="4697077" y="1440874"/>
              <a:ext cx="504850" cy="505876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4808755" y="1533821"/>
              <a:ext cx="504850" cy="505876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33812" name="文本框 84"/>
            <p:cNvSpPr txBox="1">
              <a:spLocks noChangeArrowheads="1"/>
            </p:cNvSpPr>
            <p:nvPr/>
          </p:nvSpPr>
          <p:spPr bwMode="auto">
            <a:xfrm>
              <a:off x="4800987" y="1454723"/>
              <a:ext cx="394854" cy="561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5pPr>
              <a:lvl6pPr marL="25146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6pPr>
              <a:lvl7pPr marL="29718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7pPr>
              <a:lvl8pPr marL="34290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8pPr>
              <a:lvl9pPr marL="38862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chemeClr val="bg1"/>
                  </a:solidFill>
                  <a:ea typeface="Arial Unicode MS" panose="020B0604020202020204" pitchFamily="34" charset="-122"/>
                  <a:cs typeface="Arial" panose="020B0604020202020204" pitchFamily="34" charset="0"/>
                </a:rPr>
                <a:t>2</a:t>
              </a:r>
              <a:endParaRPr lang="zh-CN" altLang="en-US" sz="3200" b="1">
                <a:solidFill>
                  <a:schemeClr val="bg1"/>
                </a:solidFill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3799" name="组合 85"/>
          <p:cNvGrpSpPr>
            <a:grpSpLocks/>
          </p:cNvGrpSpPr>
          <p:nvPr/>
        </p:nvGrpSpPr>
        <p:grpSpPr bwMode="auto">
          <a:xfrm>
            <a:off x="6370638" y="1455738"/>
            <a:ext cx="641350" cy="622300"/>
            <a:chOff x="4697077" y="1440874"/>
            <a:chExt cx="616528" cy="598823"/>
          </a:xfrm>
        </p:grpSpPr>
        <p:sp>
          <p:nvSpPr>
            <p:cNvPr id="16" name="矩形 15"/>
            <p:cNvSpPr/>
            <p:nvPr/>
          </p:nvSpPr>
          <p:spPr>
            <a:xfrm>
              <a:off x="4697077" y="1440874"/>
              <a:ext cx="505125" cy="505638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4808479" y="1534058"/>
              <a:ext cx="505126" cy="505639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33809" name="文本框 88"/>
            <p:cNvSpPr txBox="1">
              <a:spLocks noChangeArrowheads="1"/>
            </p:cNvSpPr>
            <p:nvPr/>
          </p:nvSpPr>
          <p:spPr bwMode="auto">
            <a:xfrm>
              <a:off x="4800987" y="1454723"/>
              <a:ext cx="394854" cy="562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5pPr>
              <a:lvl6pPr marL="25146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6pPr>
              <a:lvl7pPr marL="29718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7pPr>
              <a:lvl8pPr marL="34290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8pPr>
              <a:lvl9pPr marL="38862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chemeClr val="bg1"/>
                  </a:solidFill>
                  <a:ea typeface="Arial Unicode MS" panose="020B0604020202020204" pitchFamily="34" charset="-122"/>
                  <a:cs typeface="Arial" panose="020B0604020202020204" pitchFamily="34" charset="0"/>
                </a:rPr>
                <a:t>3</a:t>
              </a:r>
              <a:endParaRPr lang="zh-CN" altLang="en-US" sz="3200" b="1">
                <a:solidFill>
                  <a:schemeClr val="bg1"/>
                </a:solidFill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9" name="直接连接符 8"/>
          <p:cNvCxnSpPr/>
          <p:nvPr/>
        </p:nvCxnSpPr>
        <p:spPr>
          <a:xfrm>
            <a:off x="5895975" y="1350963"/>
            <a:ext cx="6350" cy="303212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492250" y="1727200"/>
            <a:ext cx="1676400" cy="406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合作探究一</a:t>
            </a:r>
          </a:p>
        </p:txBody>
      </p:sp>
      <p:sp>
        <p:nvSpPr>
          <p:cNvPr id="11" name="文本框 92"/>
          <p:cNvSpPr txBox="1">
            <a:spLocks noChangeArrowheads="1"/>
          </p:cNvSpPr>
          <p:nvPr/>
        </p:nvSpPr>
        <p:spPr bwMode="auto">
          <a:xfrm>
            <a:off x="4303713" y="1687513"/>
            <a:ext cx="1585912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合作探究二</a:t>
            </a:r>
          </a:p>
        </p:txBody>
      </p:sp>
      <p:sp>
        <p:nvSpPr>
          <p:cNvPr id="12" name="文本框 94"/>
          <p:cNvSpPr txBox="1">
            <a:spLocks noChangeArrowheads="1"/>
          </p:cNvSpPr>
          <p:nvPr/>
        </p:nvSpPr>
        <p:spPr bwMode="auto">
          <a:xfrm>
            <a:off x="7038975" y="1703388"/>
            <a:ext cx="1584325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合作探究三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12788" y="2232025"/>
            <a:ext cx="2232025" cy="203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r>
              <a:rPr lang="zh-CN" altLang="zh-CN" sz="1400" dirty="0">
                <a:solidFill>
                  <a:schemeClr val="bg1"/>
                </a:solidFill>
                <a:latin typeface="+mj-ea"/>
                <a:ea typeface="+mj-ea"/>
              </a:rPr>
              <a:t>、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n-ea"/>
              </a:rPr>
              <a:t>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2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n-ea"/>
              </a:rPr>
              <a:t>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3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4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5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6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3557588" y="2205038"/>
            <a:ext cx="2584450" cy="235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n-ea"/>
              </a:rPr>
              <a:t>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2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n-ea"/>
              </a:rPr>
              <a:t>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3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4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5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6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286500" y="2217738"/>
            <a:ext cx="2336800" cy="235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n-ea"/>
              </a:rPr>
              <a:t>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2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n-ea"/>
              </a:rPr>
              <a:t>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n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3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</a:t>
            </a:r>
            <a:r>
              <a:rPr lang="zh-CN" altLang="zh-CN" sz="1400" dirty="0">
                <a:solidFill>
                  <a:schemeClr val="bg1"/>
                </a:solidFill>
                <a:latin typeface="+mj-ea"/>
                <a:ea typeface="+mj-ea"/>
              </a:rPr>
              <a:t>为成交创造有利条件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4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5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6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4.6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达标测试</a:t>
            </a:r>
          </a:p>
        </p:txBody>
      </p:sp>
      <p:grpSp>
        <p:nvGrpSpPr>
          <p:cNvPr id="35844" name="组合 3"/>
          <p:cNvGrpSpPr>
            <a:grpSpLocks/>
          </p:cNvGrpSpPr>
          <p:nvPr/>
        </p:nvGrpSpPr>
        <p:grpSpPr bwMode="auto">
          <a:xfrm>
            <a:off x="1419225" y="1270000"/>
            <a:ext cx="1214438" cy="2355850"/>
            <a:chOff x="1419709" y="1270654"/>
            <a:chExt cx="1213553" cy="2354901"/>
          </a:xfrm>
        </p:grpSpPr>
        <p:sp>
          <p:nvSpPr>
            <p:cNvPr id="5" name="圆角矩形 4"/>
            <p:cNvSpPr/>
            <p:nvPr/>
          </p:nvSpPr>
          <p:spPr bwMode="auto">
            <a:xfrm rot="5400000">
              <a:off x="849035" y="1841328"/>
              <a:ext cx="2354901" cy="1213553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6" name="椭圆 5"/>
            <p:cNvSpPr/>
            <p:nvPr/>
          </p:nvSpPr>
          <p:spPr bwMode="auto">
            <a:xfrm>
              <a:off x="1551376" y="1411885"/>
              <a:ext cx="950219" cy="94894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7" name="Text Box 39"/>
            <p:cNvSpPr txBox="1">
              <a:spLocks noChangeArrowheads="1"/>
            </p:cNvSpPr>
            <p:nvPr/>
          </p:nvSpPr>
          <p:spPr bwMode="auto">
            <a:xfrm>
              <a:off x="1505018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bg1"/>
                  </a:solidFill>
                  <a:latin typeface="+mn-ea"/>
                  <a:ea typeface="+mn-ea"/>
                  <a:cs typeface="Arial" pitchFamily="34" charset="0"/>
                </a:rPr>
                <a:t>1</a:t>
              </a:r>
            </a:p>
          </p:txBody>
        </p:sp>
        <p:sp>
          <p:nvSpPr>
            <p:cNvPr id="8" name="矩形 261"/>
            <p:cNvSpPr>
              <a:spLocks noChangeArrowheads="1"/>
            </p:cNvSpPr>
            <p:nvPr/>
          </p:nvSpPr>
          <p:spPr bwMode="auto">
            <a:xfrm>
              <a:off x="1600552" y="1951418"/>
              <a:ext cx="801104" cy="27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9" name="Text Box 39"/>
            <p:cNvSpPr txBox="1">
              <a:spLocks noChangeArrowheads="1"/>
            </p:cNvSpPr>
            <p:nvPr/>
          </p:nvSpPr>
          <p:spPr bwMode="auto">
            <a:xfrm>
              <a:off x="1499026" y="2711523"/>
              <a:ext cx="1086646" cy="431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auto" hangingPunct="1"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+mn-ea"/>
                  <a:ea typeface="+mn-ea"/>
                </a:rPr>
                <a:t>这里或者</a:t>
              </a:r>
              <a:endParaRPr lang="en-US" altLang="zh-CN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10" name="TextBox 36"/>
          <p:cNvSpPr txBox="1"/>
          <p:nvPr/>
        </p:nvSpPr>
        <p:spPr>
          <a:xfrm>
            <a:off x="957263" y="3976688"/>
            <a:ext cx="7170737" cy="549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6842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</a: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这里，或者通过复制您的文本后</a:t>
            </a:r>
            <a:endParaRPr lang="zh-CN" altLang="en-US" sz="1000" dirty="0">
              <a:solidFill>
                <a:schemeClr val="bg1"/>
              </a:solidFill>
              <a:latin typeface="+mn-ea"/>
              <a:ea typeface="+mn-ea"/>
              <a:sym typeface="Arial" pitchFamily="34" charset="0"/>
            </a:endParaRPr>
          </a:p>
        </p:txBody>
      </p:sp>
      <p:grpSp>
        <p:nvGrpSpPr>
          <p:cNvPr id="35846" name="组合 10"/>
          <p:cNvGrpSpPr>
            <a:grpSpLocks/>
          </p:cNvGrpSpPr>
          <p:nvPr/>
        </p:nvGrpSpPr>
        <p:grpSpPr bwMode="auto">
          <a:xfrm>
            <a:off x="3155950" y="1270000"/>
            <a:ext cx="1214438" cy="2355850"/>
            <a:chOff x="3156432" y="1270654"/>
            <a:chExt cx="1213553" cy="2354901"/>
          </a:xfrm>
        </p:grpSpPr>
        <p:sp>
          <p:nvSpPr>
            <p:cNvPr id="12" name="圆角矩形 11"/>
            <p:cNvSpPr/>
            <p:nvPr/>
          </p:nvSpPr>
          <p:spPr bwMode="auto">
            <a:xfrm rot="5400000">
              <a:off x="2585758" y="1841328"/>
              <a:ext cx="2354901" cy="1213553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3" name="椭圆 12"/>
            <p:cNvSpPr/>
            <p:nvPr/>
          </p:nvSpPr>
          <p:spPr bwMode="auto">
            <a:xfrm>
              <a:off x="3288099" y="1411885"/>
              <a:ext cx="950219" cy="94894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4" name="Text Box 39"/>
            <p:cNvSpPr txBox="1">
              <a:spLocks noChangeArrowheads="1"/>
            </p:cNvSpPr>
            <p:nvPr/>
          </p:nvSpPr>
          <p:spPr bwMode="auto">
            <a:xfrm>
              <a:off x="3241741" y="1355957"/>
              <a:ext cx="1042932" cy="7320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bg1"/>
                  </a:solidFill>
                  <a:latin typeface="+mn-ea"/>
                  <a:ea typeface="+mn-ea"/>
                  <a:cs typeface="Arial" pitchFamily="34" charset="0"/>
                </a:rPr>
                <a:t>2</a:t>
              </a:r>
            </a:p>
          </p:txBody>
        </p:sp>
        <p:sp>
          <p:nvSpPr>
            <p:cNvPr id="15" name="矩形 261"/>
            <p:cNvSpPr>
              <a:spLocks noChangeArrowheads="1"/>
            </p:cNvSpPr>
            <p:nvPr/>
          </p:nvSpPr>
          <p:spPr bwMode="auto">
            <a:xfrm>
              <a:off x="3381693" y="1951418"/>
              <a:ext cx="801104" cy="27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16" name="Text Box 39"/>
            <p:cNvSpPr txBox="1">
              <a:spLocks noChangeArrowheads="1"/>
            </p:cNvSpPr>
            <p:nvPr/>
          </p:nvSpPr>
          <p:spPr bwMode="auto">
            <a:xfrm>
              <a:off x="3219886" y="2711523"/>
              <a:ext cx="1086646" cy="431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auto" hangingPunct="1"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+mn-ea"/>
                  <a:ea typeface="+mn-ea"/>
                </a:rPr>
                <a:t>这里或者</a:t>
              </a:r>
              <a:endParaRPr lang="en-US" altLang="zh-CN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5847" name="组合 16"/>
          <p:cNvGrpSpPr>
            <a:grpSpLocks/>
          </p:cNvGrpSpPr>
          <p:nvPr/>
        </p:nvGrpSpPr>
        <p:grpSpPr bwMode="auto">
          <a:xfrm>
            <a:off x="4897438" y="1270000"/>
            <a:ext cx="1212850" cy="2355850"/>
            <a:chOff x="4896956" y="1270654"/>
            <a:chExt cx="1213553" cy="2354901"/>
          </a:xfrm>
        </p:grpSpPr>
        <p:sp>
          <p:nvSpPr>
            <p:cNvPr id="18" name="圆角矩形 17"/>
            <p:cNvSpPr/>
            <p:nvPr/>
          </p:nvSpPr>
          <p:spPr bwMode="auto">
            <a:xfrm rot="5400000">
              <a:off x="4326282" y="1841328"/>
              <a:ext cx="2354901" cy="1213553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9" name="椭圆 18"/>
            <p:cNvSpPr/>
            <p:nvPr/>
          </p:nvSpPr>
          <p:spPr bwMode="auto">
            <a:xfrm>
              <a:off x="5028794" y="1411885"/>
              <a:ext cx="949875" cy="94894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0" name="Text Box 39"/>
            <p:cNvSpPr txBox="1">
              <a:spLocks noChangeArrowheads="1"/>
            </p:cNvSpPr>
            <p:nvPr/>
          </p:nvSpPr>
          <p:spPr bwMode="auto">
            <a:xfrm>
              <a:off x="4982265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bg1"/>
                  </a:solidFill>
                  <a:latin typeface="+mn-ea"/>
                  <a:ea typeface="+mn-ea"/>
                  <a:cs typeface="Arial" pitchFamily="34" charset="0"/>
                </a:rPr>
                <a:t>3</a:t>
              </a:r>
            </a:p>
          </p:txBody>
        </p:sp>
        <p:sp>
          <p:nvSpPr>
            <p:cNvPr id="21" name="矩形 261"/>
            <p:cNvSpPr>
              <a:spLocks noChangeArrowheads="1"/>
            </p:cNvSpPr>
            <p:nvPr/>
          </p:nvSpPr>
          <p:spPr bwMode="auto">
            <a:xfrm>
              <a:off x="5071682" y="1951418"/>
              <a:ext cx="800564" cy="27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22" name="Text Box 39"/>
            <p:cNvSpPr txBox="1">
              <a:spLocks noChangeArrowheads="1"/>
            </p:cNvSpPr>
            <p:nvPr/>
          </p:nvSpPr>
          <p:spPr bwMode="auto">
            <a:xfrm>
              <a:off x="4965258" y="2711523"/>
              <a:ext cx="1086479" cy="431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auto" hangingPunct="1"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+mn-ea"/>
                  <a:ea typeface="+mn-ea"/>
                </a:rPr>
                <a:t>这里或者</a:t>
              </a:r>
              <a:endParaRPr lang="en-US" altLang="zh-CN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5848" name="组合 22"/>
          <p:cNvGrpSpPr>
            <a:grpSpLocks/>
          </p:cNvGrpSpPr>
          <p:nvPr/>
        </p:nvGrpSpPr>
        <p:grpSpPr bwMode="auto">
          <a:xfrm>
            <a:off x="6591300" y="1270000"/>
            <a:ext cx="1212850" cy="2355850"/>
            <a:chOff x="6590610" y="1270654"/>
            <a:chExt cx="1213553" cy="2354901"/>
          </a:xfrm>
        </p:grpSpPr>
        <p:sp>
          <p:nvSpPr>
            <p:cNvPr id="24" name="圆角矩形 23"/>
            <p:cNvSpPr/>
            <p:nvPr/>
          </p:nvSpPr>
          <p:spPr bwMode="auto">
            <a:xfrm rot="5400000">
              <a:off x="6019936" y="1841328"/>
              <a:ext cx="2354901" cy="1213553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6" name="椭圆 25"/>
            <p:cNvSpPr/>
            <p:nvPr/>
          </p:nvSpPr>
          <p:spPr bwMode="auto">
            <a:xfrm>
              <a:off x="6722449" y="1411885"/>
              <a:ext cx="949875" cy="94894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7" name="Text Box 39"/>
            <p:cNvSpPr txBox="1">
              <a:spLocks noChangeArrowheads="1"/>
            </p:cNvSpPr>
            <p:nvPr/>
          </p:nvSpPr>
          <p:spPr bwMode="auto">
            <a:xfrm>
              <a:off x="6675919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bg1"/>
                  </a:solidFill>
                  <a:latin typeface="+mn-ea"/>
                  <a:ea typeface="+mn-ea"/>
                  <a:cs typeface="Arial" pitchFamily="34" charset="0"/>
                </a:rPr>
                <a:t>4</a:t>
              </a:r>
            </a:p>
          </p:txBody>
        </p:sp>
        <p:sp>
          <p:nvSpPr>
            <p:cNvPr id="28" name="矩形 261"/>
            <p:cNvSpPr>
              <a:spLocks noChangeArrowheads="1"/>
            </p:cNvSpPr>
            <p:nvPr/>
          </p:nvSpPr>
          <p:spPr bwMode="auto">
            <a:xfrm>
              <a:off x="6778044" y="1951418"/>
              <a:ext cx="800564" cy="27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29" name="Text Box 39"/>
            <p:cNvSpPr txBox="1">
              <a:spLocks noChangeArrowheads="1"/>
            </p:cNvSpPr>
            <p:nvPr/>
          </p:nvSpPr>
          <p:spPr bwMode="auto">
            <a:xfrm>
              <a:off x="6654147" y="2711523"/>
              <a:ext cx="1086479" cy="431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auto" hangingPunct="1"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+mn-ea"/>
                  <a:ea typeface="+mn-ea"/>
                </a:rPr>
                <a:t>这里或者</a:t>
              </a:r>
              <a:endParaRPr lang="en-US" altLang="zh-CN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36"/>
          <p:cNvSpPr/>
          <p:nvPr/>
        </p:nvSpPr>
        <p:spPr>
          <a:xfrm>
            <a:off x="3878263" y="1122363"/>
            <a:ext cx="1374775" cy="1201737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" fmla="*/ 1944216 w 2035656"/>
              <a:gd name="connsiteY0" fmla="*/ 1676048 h 1767488"/>
              <a:gd name="connsiteX1" fmla="*/ 0 w 2035656"/>
              <a:gd name="connsiteY1" fmla="*/ 1676048 h 1767488"/>
              <a:gd name="connsiteX2" fmla="*/ 972108 w 2035656"/>
              <a:gd name="connsiteY2" fmla="*/ 0 h 1767488"/>
              <a:gd name="connsiteX3" fmla="*/ 2035656 w 2035656"/>
              <a:gd name="connsiteY3" fmla="*/ 1767488 h 1767488"/>
              <a:gd name="connsiteX0" fmla="*/ 0 w 2035656"/>
              <a:gd name="connsiteY0" fmla="*/ 1676048 h 1767488"/>
              <a:gd name="connsiteX1" fmla="*/ 972108 w 2035656"/>
              <a:gd name="connsiteY1" fmla="*/ 0 h 1767488"/>
              <a:gd name="connsiteX2" fmla="*/ 2035656 w 2035656"/>
              <a:gd name="connsiteY2" fmla="*/ 1767488 h 1767488"/>
              <a:gd name="connsiteX0" fmla="*/ 0 w 2000932"/>
              <a:gd name="connsiteY0" fmla="*/ 1676048 h 1709614"/>
              <a:gd name="connsiteX1" fmla="*/ 972108 w 2000932"/>
              <a:gd name="connsiteY1" fmla="*/ 0 h 1709614"/>
              <a:gd name="connsiteX2" fmla="*/ 2000932 w 2000932"/>
              <a:gd name="connsiteY2" fmla="*/ 1709614 h 1709614"/>
              <a:gd name="connsiteX0" fmla="*/ 0 w 1966208"/>
              <a:gd name="connsiteY0" fmla="*/ 1676048 h 1676048"/>
              <a:gd name="connsiteX1" fmla="*/ 972108 w 1966208"/>
              <a:gd name="connsiteY1" fmla="*/ 0 h 1676048"/>
              <a:gd name="connsiteX2" fmla="*/ 1966208 w 1966208"/>
              <a:gd name="connsiteY2" fmla="*/ 1628591 h 1676048"/>
              <a:gd name="connsiteX0" fmla="*/ 0 w 2024082"/>
              <a:gd name="connsiteY0" fmla="*/ 1676048 h 1698039"/>
              <a:gd name="connsiteX1" fmla="*/ 972108 w 2024082"/>
              <a:gd name="connsiteY1" fmla="*/ 0 h 1698039"/>
              <a:gd name="connsiteX2" fmla="*/ 2024082 w 2024082"/>
              <a:gd name="connsiteY2" fmla="*/ 1698039 h 1698039"/>
              <a:gd name="connsiteX0" fmla="*/ 0 w 1942196"/>
              <a:gd name="connsiteY0" fmla="*/ 1676048 h 1698039"/>
              <a:gd name="connsiteX1" fmla="*/ 972108 w 1942196"/>
              <a:gd name="connsiteY1" fmla="*/ 0 h 1698039"/>
              <a:gd name="connsiteX2" fmla="*/ 1942196 w 1942196"/>
              <a:gd name="connsiteY2" fmla="*/ 1698039 h 169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chemeClr val="bg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等腰三角形 36"/>
          <p:cNvSpPr/>
          <p:nvPr/>
        </p:nvSpPr>
        <p:spPr>
          <a:xfrm rot="7176392">
            <a:off x="4723606" y="2607469"/>
            <a:ext cx="1374775" cy="1201738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" fmla="*/ 1944216 w 2035656"/>
              <a:gd name="connsiteY0" fmla="*/ 1676048 h 1767488"/>
              <a:gd name="connsiteX1" fmla="*/ 0 w 2035656"/>
              <a:gd name="connsiteY1" fmla="*/ 1676048 h 1767488"/>
              <a:gd name="connsiteX2" fmla="*/ 972108 w 2035656"/>
              <a:gd name="connsiteY2" fmla="*/ 0 h 1767488"/>
              <a:gd name="connsiteX3" fmla="*/ 2035656 w 2035656"/>
              <a:gd name="connsiteY3" fmla="*/ 1767488 h 1767488"/>
              <a:gd name="connsiteX0" fmla="*/ 0 w 2035656"/>
              <a:gd name="connsiteY0" fmla="*/ 1676048 h 1767488"/>
              <a:gd name="connsiteX1" fmla="*/ 972108 w 2035656"/>
              <a:gd name="connsiteY1" fmla="*/ 0 h 1767488"/>
              <a:gd name="connsiteX2" fmla="*/ 2035656 w 2035656"/>
              <a:gd name="connsiteY2" fmla="*/ 1767488 h 1767488"/>
              <a:gd name="connsiteX0" fmla="*/ 0 w 2000932"/>
              <a:gd name="connsiteY0" fmla="*/ 1676048 h 1709614"/>
              <a:gd name="connsiteX1" fmla="*/ 972108 w 2000932"/>
              <a:gd name="connsiteY1" fmla="*/ 0 h 1709614"/>
              <a:gd name="connsiteX2" fmla="*/ 2000932 w 2000932"/>
              <a:gd name="connsiteY2" fmla="*/ 1709614 h 1709614"/>
              <a:gd name="connsiteX0" fmla="*/ 0 w 1966208"/>
              <a:gd name="connsiteY0" fmla="*/ 1676048 h 1676048"/>
              <a:gd name="connsiteX1" fmla="*/ 972108 w 1966208"/>
              <a:gd name="connsiteY1" fmla="*/ 0 h 1676048"/>
              <a:gd name="connsiteX2" fmla="*/ 1966208 w 1966208"/>
              <a:gd name="connsiteY2" fmla="*/ 1628591 h 1676048"/>
              <a:gd name="connsiteX0" fmla="*/ 0 w 2024082"/>
              <a:gd name="connsiteY0" fmla="*/ 1676048 h 1698039"/>
              <a:gd name="connsiteX1" fmla="*/ 972108 w 2024082"/>
              <a:gd name="connsiteY1" fmla="*/ 0 h 1698039"/>
              <a:gd name="connsiteX2" fmla="*/ 2024082 w 2024082"/>
              <a:gd name="connsiteY2" fmla="*/ 1698039 h 1698039"/>
              <a:gd name="connsiteX0" fmla="*/ 0 w 1942196"/>
              <a:gd name="connsiteY0" fmla="*/ 1676048 h 1698039"/>
              <a:gd name="connsiteX1" fmla="*/ 972108 w 1942196"/>
              <a:gd name="connsiteY1" fmla="*/ 0 h 1698039"/>
              <a:gd name="connsiteX2" fmla="*/ 1942196 w 1942196"/>
              <a:gd name="connsiteY2" fmla="*/ 1698039 h 169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chemeClr val="bg1">
                <a:alpha val="8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等腰三角形 36"/>
          <p:cNvSpPr/>
          <p:nvPr/>
        </p:nvSpPr>
        <p:spPr>
          <a:xfrm rot="14423608" flipH="1">
            <a:off x="2982119" y="2624932"/>
            <a:ext cx="1374775" cy="1201737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" fmla="*/ 1944216 w 2035656"/>
              <a:gd name="connsiteY0" fmla="*/ 1676048 h 1767488"/>
              <a:gd name="connsiteX1" fmla="*/ 0 w 2035656"/>
              <a:gd name="connsiteY1" fmla="*/ 1676048 h 1767488"/>
              <a:gd name="connsiteX2" fmla="*/ 972108 w 2035656"/>
              <a:gd name="connsiteY2" fmla="*/ 0 h 1767488"/>
              <a:gd name="connsiteX3" fmla="*/ 2035656 w 2035656"/>
              <a:gd name="connsiteY3" fmla="*/ 1767488 h 1767488"/>
              <a:gd name="connsiteX0" fmla="*/ 0 w 2035656"/>
              <a:gd name="connsiteY0" fmla="*/ 1676048 h 1767488"/>
              <a:gd name="connsiteX1" fmla="*/ 972108 w 2035656"/>
              <a:gd name="connsiteY1" fmla="*/ 0 h 1767488"/>
              <a:gd name="connsiteX2" fmla="*/ 2035656 w 2035656"/>
              <a:gd name="connsiteY2" fmla="*/ 1767488 h 1767488"/>
              <a:gd name="connsiteX0" fmla="*/ 0 w 2000932"/>
              <a:gd name="connsiteY0" fmla="*/ 1676048 h 1709614"/>
              <a:gd name="connsiteX1" fmla="*/ 972108 w 2000932"/>
              <a:gd name="connsiteY1" fmla="*/ 0 h 1709614"/>
              <a:gd name="connsiteX2" fmla="*/ 2000932 w 2000932"/>
              <a:gd name="connsiteY2" fmla="*/ 1709614 h 1709614"/>
              <a:gd name="connsiteX0" fmla="*/ 0 w 1966208"/>
              <a:gd name="connsiteY0" fmla="*/ 1676048 h 1676048"/>
              <a:gd name="connsiteX1" fmla="*/ 972108 w 1966208"/>
              <a:gd name="connsiteY1" fmla="*/ 0 h 1676048"/>
              <a:gd name="connsiteX2" fmla="*/ 1966208 w 1966208"/>
              <a:gd name="connsiteY2" fmla="*/ 1628591 h 1676048"/>
              <a:gd name="connsiteX0" fmla="*/ 0 w 2024082"/>
              <a:gd name="connsiteY0" fmla="*/ 1676048 h 1698039"/>
              <a:gd name="connsiteX1" fmla="*/ 972108 w 2024082"/>
              <a:gd name="connsiteY1" fmla="*/ 0 h 1698039"/>
              <a:gd name="connsiteX2" fmla="*/ 2024082 w 2024082"/>
              <a:gd name="connsiteY2" fmla="*/ 1698039 h 1698039"/>
              <a:gd name="connsiteX0" fmla="*/ 0 w 1942196"/>
              <a:gd name="connsiteY0" fmla="*/ 1676048 h 1698039"/>
              <a:gd name="connsiteX1" fmla="*/ 972108 w 1942196"/>
              <a:gd name="connsiteY1" fmla="*/ 0 h 1698039"/>
              <a:gd name="connsiteX2" fmla="*/ 1942196 w 1942196"/>
              <a:gd name="connsiteY2" fmla="*/ 1698039 h 169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chemeClr val="bg1">
                <a:alpha val="60000"/>
              </a:schemeClr>
            </a:solidFill>
            <a:headEnd type="triangle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24525" y="1895475"/>
            <a:ext cx="2579688" cy="1235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schemeClr val="bg1"/>
                </a:solidFill>
                <a:latin typeface="+mj-ea"/>
                <a:ea typeface="+mj-ea"/>
              </a:rPr>
              <a:t>01 </a:t>
            </a:r>
            <a:r>
              <a:rPr lang="zh-CN" altLang="en-US" sz="1350" dirty="0">
                <a:solidFill>
                  <a:schemeClr val="bg1"/>
                </a:solidFill>
                <a:latin typeface="+mj-ea"/>
                <a:ea typeface="+mj-ea"/>
              </a:rPr>
              <a:t>说明性文字</a:t>
            </a:r>
            <a:endParaRPr lang="en-US" altLang="zh-CN" sz="1350" dirty="0">
              <a:solidFill>
                <a:schemeClr val="bg1"/>
              </a:solidFill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j-ea"/>
                <a:ea typeface="+mj-ea"/>
              </a:rPr>
              <a:t>文字说明性文字说明性文字说明性</a:t>
            </a:r>
            <a:endParaRPr lang="en-US" altLang="zh-CN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j-ea"/>
                <a:ea typeface="+mj-ea"/>
              </a:rPr>
              <a:t>文字说明性文字说明性文字说明性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550" y="1895475"/>
            <a:ext cx="2581275" cy="1235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schemeClr val="bg1"/>
                </a:solidFill>
                <a:latin typeface="+mn-ea"/>
                <a:ea typeface="+mn-ea"/>
              </a:rPr>
              <a:t>02 </a:t>
            </a:r>
            <a:r>
              <a:rPr lang="zh-CN" altLang="en-US" sz="1350" dirty="0">
                <a:solidFill>
                  <a:schemeClr val="bg1"/>
                </a:solidFill>
                <a:latin typeface="+mn-ea"/>
                <a:ea typeface="+mn-ea"/>
              </a:rPr>
              <a:t>说明性文字</a:t>
            </a:r>
            <a:endParaRPr lang="en-US" altLang="zh-CN" sz="1350" dirty="0">
              <a:solidFill>
                <a:schemeClr val="bg1"/>
              </a:solidFill>
              <a:latin typeface="+mn-ea"/>
              <a:ea typeface="+mn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文字说明性文字说明性文字说明性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文字说明性文字说明性文字说明性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81363" y="3598863"/>
            <a:ext cx="2581275" cy="1235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schemeClr val="bg1"/>
                </a:solidFill>
                <a:latin typeface="+mj-ea"/>
                <a:ea typeface="+mj-ea"/>
              </a:rPr>
              <a:t>03 </a:t>
            </a:r>
            <a:r>
              <a:rPr lang="zh-CN" altLang="en-US" sz="1350" dirty="0">
                <a:solidFill>
                  <a:schemeClr val="bg1"/>
                </a:solidFill>
                <a:latin typeface="+mj-ea"/>
                <a:ea typeface="+mj-ea"/>
              </a:rPr>
              <a:t>说明性文字</a:t>
            </a:r>
            <a:endParaRPr lang="en-US" altLang="zh-CN" sz="135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j-ea"/>
                <a:ea typeface="+mj-ea"/>
              </a:rPr>
              <a:t>文字说明性文字说明性文字说明性</a:t>
            </a:r>
            <a:endParaRPr lang="en-US" altLang="zh-CN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j-ea"/>
                <a:ea typeface="+mj-ea"/>
              </a:rPr>
              <a:t>文字说明性文字说明性文字说明性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37896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488" y="2095500"/>
            <a:ext cx="849312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7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4.7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课题总结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67"/>
          <p:cNvGrpSpPr>
            <a:grpSpLocks/>
          </p:cNvGrpSpPr>
          <p:nvPr/>
        </p:nvGrpSpPr>
        <p:grpSpPr bwMode="auto">
          <a:xfrm>
            <a:off x="290513" y="1468438"/>
            <a:ext cx="2760662" cy="957262"/>
            <a:chOff x="219753" y="1976522"/>
            <a:chExt cx="2765362" cy="960080"/>
          </a:xfrm>
        </p:grpSpPr>
        <p:sp>
          <p:nvSpPr>
            <p:cNvPr id="69" name="文本框 38"/>
            <p:cNvSpPr txBox="1"/>
            <p:nvPr/>
          </p:nvSpPr>
          <p:spPr>
            <a:xfrm>
              <a:off x="219753" y="2474872"/>
              <a:ext cx="2741509" cy="4617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395" dirty="0">
                  <a:solidFill>
                    <a:schemeClr val="bg1"/>
                  </a:solidFill>
                  <a:latin typeface="+mn-lt"/>
                  <a:ea typeface="+mn-ea"/>
                  <a:cs typeface="Mongolian Baiti" panose="03000500000000000000" pitchFamily="66" charset="0"/>
                </a:rPr>
                <a:t>Lessons Process</a:t>
              </a:r>
              <a:endParaRPr lang="zh-CN" altLang="en-US" sz="2395" dirty="0">
                <a:solidFill>
                  <a:schemeClr val="bg1"/>
                </a:solidFill>
                <a:latin typeface="+mn-lt"/>
                <a:ea typeface="+mn-ea"/>
                <a:cs typeface="Mongolian Baiti" panose="03000500000000000000" pitchFamily="66" charset="0"/>
              </a:endParaRPr>
            </a:p>
          </p:txBody>
        </p:sp>
        <p:sp>
          <p:nvSpPr>
            <p:cNvPr id="70" name="文本框 11"/>
            <p:cNvSpPr txBox="1"/>
            <p:nvPr/>
          </p:nvSpPr>
          <p:spPr>
            <a:xfrm>
              <a:off x="831981" y="1976522"/>
              <a:ext cx="2153134" cy="5843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193" dirty="0">
                  <a:solidFill>
                    <a:schemeClr val="bg1"/>
                  </a:solidFill>
                  <a:latin typeface="+mn-ea"/>
                  <a:ea typeface="+mn-ea"/>
                </a:rPr>
                <a:t>说课过程</a:t>
              </a:r>
            </a:p>
          </p:txBody>
        </p:sp>
      </p:grpSp>
      <p:sp>
        <p:nvSpPr>
          <p:cNvPr id="71" name="文本框 18"/>
          <p:cNvSpPr txBox="1"/>
          <p:nvPr/>
        </p:nvSpPr>
        <p:spPr>
          <a:xfrm>
            <a:off x="4052888" y="1604963"/>
            <a:ext cx="1398587" cy="3984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96" dirty="0">
                <a:solidFill>
                  <a:schemeClr val="bg1"/>
                </a:solidFill>
                <a:latin typeface="+mn-ea"/>
                <a:ea typeface="+mn-ea"/>
              </a:rPr>
              <a:t>教学背景</a:t>
            </a:r>
          </a:p>
        </p:txBody>
      </p:sp>
      <p:sp>
        <p:nvSpPr>
          <p:cNvPr id="73" name="文本框 16"/>
          <p:cNvSpPr txBox="1"/>
          <p:nvPr/>
        </p:nvSpPr>
        <p:spPr bwMode="auto">
          <a:xfrm>
            <a:off x="3616325" y="1538288"/>
            <a:ext cx="322263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95" dirty="0">
                <a:solidFill>
                  <a:schemeClr val="bg1"/>
                </a:solidFill>
                <a:latin typeface="+mn-ea"/>
                <a:ea typeface="+mn-ea"/>
              </a:rPr>
              <a:t>1</a:t>
            </a:r>
            <a:endParaRPr lang="zh-CN" altLang="en-US" sz="2795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cxnSp>
        <p:nvCxnSpPr>
          <p:cNvPr id="74" name="直接连接符 73"/>
          <p:cNvCxnSpPr/>
          <p:nvPr/>
        </p:nvCxnSpPr>
        <p:spPr bwMode="auto">
          <a:xfrm flipH="1">
            <a:off x="3800475" y="1717675"/>
            <a:ext cx="246063" cy="2460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本框 21"/>
          <p:cNvSpPr txBox="1"/>
          <p:nvPr/>
        </p:nvSpPr>
        <p:spPr>
          <a:xfrm>
            <a:off x="6634163" y="1628775"/>
            <a:ext cx="14160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96" dirty="0">
                <a:solidFill>
                  <a:schemeClr val="bg1"/>
                </a:solidFill>
                <a:latin typeface="+mn-ea"/>
                <a:ea typeface="+mn-ea"/>
              </a:rPr>
              <a:t>教学过程</a:t>
            </a:r>
          </a:p>
        </p:txBody>
      </p:sp>
      <p:sp>
        <p:nvSpPr>
          <p:cNvPr id="77" name="文本框 20"/>
          <p:cNvSpPr txBox="1"/>
          <p:nvPr/>
        </p:nvSpPr>
        <p:spPr bwMode="auto">
          <a:xfrm>
            <a:off x="6134100" y="1549400"/>
            <a:ext cx="39052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95" dirty="0">
                <a:solidFill>
                  <a:schemeClr val="bg1"/>
                </a:solidFill>
                <a:latin typeface="+mn-ea"/>
                <a:ea typeface="+mn-ea"/>
              </a:rPr>
              <a:t>4</a:t>
            </a:r>
            <a:endParaRPr lang="zh-CN" altLang="en-US" sz="2795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cxnSp>
        <p:nvCxnSpPr>
          <p:cNvPr id="78" name="直接连接符 77"/>
          <p:cNvCxnSpPr/>
          <p:nvPr/>
        </p:nvCxnSpPr>
        <p:spPr bwMode="auto">
          <a:xfrm flipH="1">
            <a:off x="6383338" y="1717675"/>
            <a:ext cx="246062" cy="2460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文本框 24"/>
          <p:cNvSpPr txBox="1"/>
          <p:nvPr/>
        </p:nvSpPr>
        <p:spPr>
          <a:xfrm>
            <a:off x="4052888" y="2419350"/>
            <a:ext cx="139858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96" dirty="0">
                <a:solidFill>
                  <a:schemeClr val="bg1"/>
                </a:solidFill>
                <a:latin typeface="+mn-ea"/>
                <a:ea typeface="+mn-ea"/>
              </a:rPr>
              <a:t>教学分析</a:t>
            </a:r>
          </a:p>
        </p:txBody>
      </p:sp>
      <p:sp>
        <p:nvSpPr>
          <p:cNvPr id="81" name="文本框 23"/>
          <p:cNvSpPr txBox="1"/>
          <p:nvPr/>
        </p:nvSpPr>
        <p:spPr bwMode="auto">
          <a:xfrm>
            <a:off x="3586163" y="2352675"/>
            <a:ext cx="382587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95" dirty="0">
                <a:solidFill>
                  <a:schemeClr val="bg1"/>
                </a:solidFill>
                <a:latin typeface="+mn-ea"/>
                <a:ea typeface="+mn-ea"/>
              </a:rPr>
              <a:t>2</a:t>
            </a:r>
            <a:endParaRPr lang="zh-CN" altLang="en-US" sz="2795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cxnSp>
        <p:nvCxnSpPr>
          <p:cNvPr id="82" name="直接连接符 81"/>
          <p:cNvCxnSpPr/>
          <p:nvPr/>
        </p:nvCxnSpPr>
        <p:spPr bwMode="auto">
          <a:xfrm flipH="1">
            <a:off x="3800475" y="2532063"/>
            <a:ext cx="246063" cy="2460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文本框 27"/>
          <p:cNvSpPr txBox="1"/>
          <p:nvPr/>
        </p:nvSpPr>
        <p:spPr>
          <a:xfrm>
            <a:off x="6634163" y="2443163"/>
            <a:ext cx="14160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96" dirty="0">
                <a:solidFill>
                  <a:schemeClr val="bg1"/>
                </a:solidFill>
                <a:latin typeface="+mn-ea"/>
                <a:ea typeface="+mn-ea"/>
              </a:rPr>
              <a:t>板书设计</a:t>
            </a:r>
          </a:p>
        </p:txBody>
      </p:sp>
      <p:sp>
        <p:nvSpPr>
          <p:cNvPr id="85" name="文本框 26"/>
          <p:cNvSpPr txBox="1"/>
          <p:nvPr/>
        </p:nvSpPr>
        <p:spPr bwMode="auto">
          <a:xfrm>
            <a:off x="6137275" y="2362200"/>
            <a:ext cx="38417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95" dirty="0">
                <a:solidFill>
                  <a:schemeClr val="bg1"/>
                </a:solidFill>
                <a:latin typeface="+mn-ea"/>
                <a:ea typeface="+mn-ea"/>
              </a:rPr>
              <a:t>5</a:t>
            </a:r>
            <a:endParaRPr lang="zh-CN" altLang="en-US" sz="2795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cxnSp>
        <p:nvCxnSpPr>
          <p:cNvPr id="86" name="直接连接符 85"/>
          <p:cNvCxnSpPr/>
          <p:nvPr/>
        </p:nvCxnSpPr>
        <p:spPr bwMode="auto">
          <a:xfrm flipH="1">
            <a:off x="6383338" y="2532063"/>
            <a:ext cx="246062" cy="2460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>
            <a:off x="3343275" y="1624013"/>
            <a:ext cx="0" cy="204628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24"/>
          <p:cNvSpPr txBox="1"/>
          <p:nvPr/>
        </p:nvSpPr>
        <p:spPr>
          <a:xfrm>
            <a:off x="4052888" y="3176588"/>
            <a:ext cx="139858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96" dirty="0">
                <a:solidFill>
                  <a:schemeClr val="bg1"/>
                </a:solidFill>
                <a:latin typeface="+mn-ea"/>
                <a:ea typeface="+mn-ea"/>
              </a:rPr>
              <a:t>学法分析</a:t>
            </a:r>
          </a:p>
        </p:txBody>
      </p:sp>
      <p:sp>
        <p:nvSpPr>
          <p:cNvPr id="44" name="文本框 23"/>
          <p:cNvSpPr txBox="1"/>
          <p:nvPr/>
        </p:nvSpPr>
        <p:spPr bwMode="auto">
          <a:xfrm>
            <a:off x="3586163" y="3109913"/>
            <a:ext cx="38258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95" dirty="0">
                <a:solidFill>
                  <a:schemeClr val="bg1"/>
                </a:solidFill>
                <a:latin typeface="+mn-ea"/>
                <a:ea typeface="+mn-ea"/>
              </a:rPr>
              <a:t>3</a:t>
            </a:r>
            <a:endParaRPr lang="zh-CN" altLang="en-US" sz="2795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cxnSp>
        <p:nvCxnSpPr>
          <p:cNvPr id="45" name="直接连接符 44"/>
          <p:cNvCxnSpPr/>
          <p:nvPr/>
        </p:nvCxnSpPr>
        <p:spPr bwMode="auto">
          <a:xfrm flipH="1">
            <a:off x="3800475" y="3290888"/>
            <a:ext cx="246063" cy="2460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27"/>
          <p:cNvSpPr txBox="1"/>
          <p:nvPr/>
        </p:nvSpPr>
        <p:spPr>
          <a:xfrm>
            <a:off x="6634163" y="3201988"/>
            <a:ext cx="14160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96" dirty="0">
                <a:solidFill>
                  <a:schemeClr val="bg1"/>
                </a:solidFill>
                <a:latin typeface="+mn-ea"/>
                <a:ea typeface="+mn-ea"/>
              </a:rPr>
              <a:t>教学效果</a:t>
            </a:r>
          </a:p>
        </p:txBody>
      </p:sp>
      <p:sp>
        <p:nvSpPr>
          <p:cNvPr id="48" name="文本框 26"/>
          <p:cNvSpPr txBox="1"/>
          <p:nvPr/>
        </p:nvSpPr>
        <p:spPr bwMode="auto">
          <a:xfrm>
            <a:off x="6137275" y="3121025"/>
            <a:ext cx="38417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95" dirty="0">
                <a:solidFill>
                  <a:schemeClr val="bg1"/>
                </a:solidFill>
                <a:latin typeface="+mn-ea"/>
                <a:ea typeface="+mn-ea"/>
              </a:rPr>
              <a:t>6</a:t>
            </a:r>
            <a:endParaRPr lang="zh-CN" altLang="en-US" sz="2795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cxnSp>
        <p:nvCxnSpPr>
          <p:cNvPr id="49" name="直接连接符 48"/>
          <p:cNvCxnSpPr/>
          <p:nvPr/>
        </p:nvCxnSpPr>
        <p:spPr bwMode="auto">
          <a:xfrm flipH="1">
            <a:off x="6383338" y="3290888"/>
            <a:ext cx="246062" cy="24447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4.8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布置作业</a:t>
            </a:r>
          </a:p>
        </p:txBody>
      </p:sp>
      <p:sp>
        <p:nvSpPr>
          <p:cNvPr id="5" name="Rectangle 10"/>
          <p:cNvSpPr/>
          <p:nvPr/>
        </p:nvSpPr>
        <p:spPr>
          <a:xfrm>
            <a:off x="504825" y="1254125"/>
            <a:ext cx="4552950" cy="335597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50" dirty="0">
              <a:solidFill>
                <a:schemeClr val="bg1"/>
              </a:solidFill>
            </a:endParaRPr>
          </a:p>
        </p:txBody>
      </p:sp>
      <p:grpSp>
        <p:nvGrpSpPr>
          <p:cNvPr id="39941" name="组合 1"/>
          <p:cNvGrpSpPr>
            <a:grpSpLocks/>
          </p:cNvGrpSpPr>
          <p:nvPr/>
        </p:nvGrpSpPr>
        <p:grpSpPr bwMode="auto">
          <a:xfrm>
            <a:off x="3611563" y="1976438"/>
            <a:ext cx="4565650" cy="1179512"/>
            <a:chOff x="3875568" y="2208594"/>
            <a:chExt cx="4354033" cy="1124393"/>
          </a:xfrm>
        </p:grpSpPr>
        <p:sp>
          <p:nvSpPr>
            <p:cNvPr id="9" name="Rectangle 22"/>
            <p:cNvSpPr/>
            <p:nvPr/>
          </p:nvSpPr>
          <p:spPr>
            <a:xfrm>
              <a:off x="3875568" y="2208594"/>
              <a:ext cx="4354033" cy="1124393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grpSp>
          <p:nvGrpSpPr>
            <p:cNvPr id="39945" name="Group 25"/>
            <p:cNvGrpSpPr>
              <a:grpSpLocks/>
            </p:cNvGrpSpPr>
            <p:nvPr/>
          </p:nvGrpSpPr>
          <p:grpSpPr bwMode="auto">
            <a:xfrm>
              <a:off x="4202185" y="2470264"/>
              <a:ext cx="3700800" cy="762711"/>
              <a:chOff x="5559532" y="2765548"/>
              <a:chExt cx="4934399" cy="1016949"/>
            </a:xfrm>
          </p:grpSpPr>
          <p:sp>
            <p:nvSpPr>
              <p:cNvPr id="11" name="TextBox 23"/>
              <p:cNvSpPr txBox="1">
                <a:spLocks noChangeArrowheads="1"/>
              </p:cNvSpPr>
              <p:nvPr/>
            </p:nvSpPr>
            <p:spPr bwMode="auto">
              <a:xfrm>
                <a:off x="5560052" y="2765726"/>
                <a:ext cx="2543385" cy="508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fontAlgn="auto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添加标题文字：</a:t>
                </a:r>
                <a:endParaRPr 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Open Sans"/>
                  <a:cs typeface="Open Sans"/>
                </a:endParaRPr>
              </a:p>
            </p:txBody>
          </p:sp>
          <p:sp>
            <p:nvSpPr>
              <p:cNvPr id="12" name="TextBox 24"/>
              <p:cNvSpPr txBox="1">
                <a:spLocks noChangeArrowheads="1"/>
              </p:cNvSpPr>
              <p:nvPr/>
            </p:nvSpPr>
            <p:spPr bwMode="auto">
              <a:xfrm>
                <a:off x="5560052" y="3167260"/>
                <a:ext cx="4933359" cy="6154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algn="just"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9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 Light" panose="020B0502040204020203" pitchFamily="34" charset="-122"/>
                  </a:rPr>
                  <a:t>单击此处添加文字，添加具体文字内容，您的说明文字在此处添加，此处输入详细的说明文字，单击此处添加文字，添加具体文字内容</a:t>
                </a:r>
                <a:endParaRPr lang="en-US" altLang="zh-CN"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39942" name="TextBox 26"/>
          <p:cNvSpPr txBox="1">
            <a:spLocks noChangeArrowheads="1"/>
          </p:cNvSpPr>
          <p:nvPr/>
        </p:nvSpPr>
        <p:spPr bwMode="auto">
          <a:xfrm>
            <a:off x="5186363" y="3306763"/>
            <a:ext cx="35877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900">
                <a:solidFill>
                  <a:schemeClr val="bg1"/>
                </a:solidFill>
                <a:latin typeface="微软雅黑 Light" panose="020B0502040204020203" pitchFamily="34" charset="-122"/>
              </a:rPr>
              <a:t>单击此处添加文字，添加具体文字内容，您的说明文字在此处添加，此处输入详细的说明文字。单击此处添加文字，添加具体文字内容，您的说明文字在此处添加，此处输入详细的说明文字。</a:t>
            </a:r>
            <a:endParaRPr lang="en-US" altLang="zh-CN" sz="900">
              <a:solidFill>
                <a:schemeClr val="bg1"/>
              </a:solidFill>
              <a:latin typeface="微软雅黑 Light" panose="020B0502040204020203" pitchFamily="34" charset="-122"/>
            </a:endParaRPr>
          </a:p>
        </p:txBody>
      </p:sp>
      <p:sp>
        <p:nvSpPr>
          <p:cNvPr id="8" name="Rectangle 27"/>
          <p:cNvSpPr/>
          <p:nvPr/>
        </p:nvSpPr>
        <p:spPr>
          <a:xfrm>
            <a:off x="5276850" y="4289425"/>
            <a:ext cx="993775" cy="25400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lt"/>
                <a:ea typeface="+mn-ea"/>
              </a:rPr>
              <a:t>添加文字信息</a:t>
            </a:r>
            <a:endParaRPr lang="en-US" altLang="zh-CN" sz="1050" dirty="0">
              <a:solidFill>
                <a:schemeClr val="bg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3255963" y="1212850"/>
            <a:ext cx="2632075" cy="27908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41987" name="文本框 22"/>
          <p:cNvSpPr txBox="1">
            <a:spLocks noChangeArrowheads="1"/>
          </p:cNvSpPr>
          <p:nvPr/>
        </p:nvSpPr>
        <p:spPr bwMode="auto">
          <a:xfrm>
            <a:off x="2830513" y="1550988"/>
            <a:ext cx="3482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</a:rPr>
              <a:t>板书设计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4111625" y="2335213"/>
            <a:ext cx="92075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3292475" y="2517775"/>
            <a:ext cx="255905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5.1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板书设计</a:t>
            </a:r>
          </a:p>
        </p:txBody>
      </p:sp>
      <p:pic>
        <p:nvPicPr>
          <p:cNvPr id="43012" name="Picture 25" descr="图片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25"/>
          <a:stretch>
            <a:fillRect/>
          </a:stretch>
        </p:blipFill>
        <p:spPr bwMode="auto">
          <a:xfrm>
            <a:off x="1271588" y="1198563"/>
            <a:ext cx="6600825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3255963" y="1212850"/>
            <a:ext cx="2632075" cy="27908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45059" name="文本框 22"/>
          <p:cNvSpPr txBox="1">
            <a:spLocks noChangeArrowheads="1"/>
          </p:cNvSpPr>
          <p:nvPr/>
        </p:nvSpPr>
        <p:spPr bwMode="auto">
          <a:xfrm>
            <a:off x="2830513" y="1550988"/>
            <a:ext cx="3482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</a:rPr>
              <a:t>教学效果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4111625" y="2335213"/>
            <a:ext cx="92075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3292475" y="2517775"/>
            <a:ext cx="255905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4.8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布置作业</a:t>
            </a:r>
          </a:p>
        </p:txBody>
      </p:sp>
      <p:sp>
        <p:nvSpPr>
          <p:cNvPr id="46084" name="文本框 1"/>
          <p:cNvSpPr txBox="1">
            <a:spLocks noChangeArrowheads="1"/>
          </p:cNvSpPr>
          <p:nvPr/>
        </p:nvSpPr>
        <p:spPr bwMode="auto">
          <a:xfrm>
            <a:off x="3648075" y="1144588"/>
            <a:ext cx="1684338" cy="4000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>
                <a:solidFill>
                  <a:schemeClr val="bg1"/>
                </a:solidFill>
              </a:rPr>
              <a:t>教学效果</a:t>
            </a:r>
          </a:p>
        </p:txBody>
      </p:sp>
      <p:sp>
        <p:nvSpPr>
          <p:cNvPr id="46085" name="文本框 16"/>
          <p:cNvSpPr txBox="1">
            <a:spLocks noChangeArrowheads="1"/>
          </p:cNvSpPr>
          <p:nvPr/>
        </p:nvSpPr>
        <p:spPr bwMode="auto">
          <a:xfrm>
            <a:off x="1281113" y="2020888"/>
            <a:ext cx="1439862" cy="3079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</a:rPr>
              <a:t>解决问题为目的</a:t>
            </a:r>
          </a:p>
        </p:txBody>
      </p:sp>
      <p:sp>
        <p:nvSpPr>
          <p:cNvPr id="46086" name="文本框 18"/>
          <p:cNvSpPr txBox="1">
            <a:spLocks noChangeArrowheads="1"/>
          </p:cNvSpPr>
          <p:nvPr/>
        </p:nvSpPr>
        <p:spPr bwMode="auto">
          <a:xfrm>
            <a:off x="3775075" y="2020888"/>
            <a:ext cx="1439863" cy="3079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</a:rPr>
              <a:t>独立思考为前提</a:t>
            </a:r>
          </a:p>
        </p:txBody>
      </p:sp>
      <p:sp>
        <p:nvSpPr>
          <p:cNvPr id="46087" name="文本框 19"/>
          <p:cNvSpPr txBox="1">
            <a:spLocks noChangeArrowheads="1"/>
          </p:cNvSpPr>
          <p:nvPr/>
        </p:nvSpPr>
        <p:spPr bwMode="auto">
          <a:xfrm>
            <a:off x="6427788" y="2020888"/>
            <a:ext cx="1439862" cy="3079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</a:rPr>
              <a:t>小组合作为基础</a:t>
            </a:r>
          </a:p>
        </p:txBody>
      </p:sp>
      <p:sp>
        <p:nvSpPr>
          <p:cNvPr id="9" name="矩形 8"/>
          <p:cNvSpPr/>
          <p:nvPr/>
        </p:nvSpPr>
        <p:spPr>
          <a:xfrm>
            <a:off x="1060450" y="2644775"/>
            <a:ext cx="1873250" cy="2022475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60763" y="2644775"/>
            <a:ext cx="1873250" cy="2022475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211888" y="2644775"/>
            <a:ext cx="1871662" cy="2022475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12" name="文本框 28"/>
          <p:cNvSpPr txBox="1">
            <a:spLocks noChangeArrowheads="1"/>
          </p:cNvSpPr>
          <p:nvPr/>
        </p:nvSpPr>
        <p:spPr bwMode="auto">
          <a:xfrm>
            <a:off x="1060450" y="2651125"/>
            <a:ext cx="187325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1</a:t>
            </a:r>
            <a:r>
              <a:rPr lang="zh-CN" altLang="zh-CN" sz="1200" dirty="0">
                <a:solidFill>
                  <a:schemeClr val="bg1"/>
                </a:solidFill>
                <a:latin typeface="+mj-ea"/>
                <a:ea typeface="+mn-ea"/>
              </a:rPr>
              <a:t>、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2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3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4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5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6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</p:txBody>
      </p:sp>
      <p:sp>
        <p:nvSpPr>
          <p:cNvPr id="13" name="文本框 29"/>
          <p:cNvSpPr txBox="1">
            <a:spLocks noChangeArrowheads="1"/>
          </p:cNvSpPr>
          <p:nvPr/>
        </p:nvSpPr>
        <p:spPr bwMode="auto">
          <a:xfrm>
            <a:off x="3560763" y="2700338"/>
            <a:ext cx="195103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1</a:t>
            </a:r>
            <a:r>
              <a:rPr lang="zh-CN" altLang="zh-CN" sz="1200" dirty="0">
                <a:solidFill>
                  <a:schemeClr val="bg1"/>
                </a:solidFill>
                <a:latin typeface="+mj-ea"/>
                <a:ea typeface="+mn-ea"/>
              </a:rPr>
              <a:t>、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2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3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4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5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6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</p:txBody>
      </p:sp>
      <p:sp>
        <p:nvSpPr>
          <p:cNvPr id="14" name="文本框 30"/>
          <p:cNvSpPr txBox="1">
            <a:spLocks noChangeArrowheads="1"/>
          </p:cNvSpPr>
          <p:nvPr/>
        </p:nvSpPr>
        <p:spPr bwMode="auto">
          <a:xfrm>
            <a:off x="6211888" y="2643188"/>
            <a:ext cx="1871662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1</a:t>
            </a:r>
            <a:r>
              <a:rPr lang="zh-CN" altLang="zh-CN" sz="1200" dirty="0">
                <a:solidFill>
                  <a:schemeClr val="bg1"/>
                </a:solidFill>
                <a:latin typeface="+mj-ea"/>
                <a:ea typeface="+mn-ea"/>
              </a:rPr>
              <a:t>、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2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3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4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5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6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</p:txBody>
      </p:sp>
      <p:cxnSp>
        <p:nvCxnSpPr>
          <p:cNvPr id="15" name="直接连接符 14"/>
          <p:cNvCxnSpPr>
            <a:stCxn id="46084" idx="2"/>
            <a:endCxn id="46085" idx="0"/>
          </p:cNvCxnSpPr>
          <p:nvPr/>
        </p:nvCxnSpPr>
        <p:spPr>
          <a:xfrm flipH="1">
            <a:off x="2000250" y="1544638"/>
            <a:ext cx="2489200" cy="47625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46084" idx="2"/>
            <a:endCxn id="46086" idx="0"/>
          </p:cNvCxnSpPr>
          <p:nvPr/>
        </p:nvCxnSpPr>
        <p:spPr>
          <a:xfrm>
            <a:off x="4489450" y="1544638"/>
            <a:ext cx="6350" cy="47625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46084" idx="2"/>
            <a:endCxn id="46087" idx="0"/>
          </p:cNvCxnSpPr>
          <p:nvPr/>
        </p:nvCxnSpPr>
        <p:spPr>
          <a:xfrm>
            <a:off x="4489450" y="1544638"/>
            <a:ext cx="2657475" cy="47625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stCxn id="46085" idx="2"/>
            <a:endCxn id="12" idx="0"/>
          </p:cNvCxnSpPr>
          <p:nvPr/>
        </p:nvCxnSpPr>
        <p:spPr>
          <a:xfrm flipH="1">
            <a:off x="1997075" y="2328863"/>
            <a:ext cx="3175" cy="322262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46086" idx="2"/>
            <a:endCxn id="10" idx="0"/>
          </p:cNvCxnSpPr>
          <p:nvPr/>
        </p:nvCxnSpPr>
        <p:spPr>
          <a:xfrm>
            <a:off x="4495800" y="2328863"/>
            <a:ext cx="1588" cy="315912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46087" idx="2"/>
            <a:endCxn id="14" idx="0"/>
          </p:cNvCxnSpPr>
          <p:nvPr/>
        </p:nvCxnSpPr>
        <p:spPr>
          <a:xfrm>
            <a:off x="7146925" y="2328863"/>
            <a:ext cx="0" cy="314325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框 22"/>
          <p:cNvSpPr txBox="1">
            <a:spLocks noChangeArrowheads="1"/>
          </p:cNvSpPr>
          <p:nvPr/>
        </p:nvSpPr>
        <p:spPr bwMode="auto">
          <a:xfrm>
            <a:off x="1816100" y="3146425"/>
            <a:ext cx="551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汇报人：张老师</a:t>
            </a:r>
          </a:p>
        </p:txBody>
      </p:sp>
      <p:sp>
        <p:nvSpPr>
          <p:cNvPr id="48131" name="文本框 23"/>
          <p:cNvSpPr txBox="1">
            <a:spLocks noChangeArrowheads="1"/>
          </p:cNvSpPr>
          <p:nvPr/>
        </p:nvSpPr>
        <p:spPr bwMode="auto">
          <a:xfrm>
            <a:off x="1649413" y="2235200"/>
            <a:ext cx="58451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en-US" altLang="zh-CN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| </a:t>
            </a:r>
            <a:r>
              <a:rPr lang="zh-CN" altLang="en-US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信息话教学  </a:t>
            </a:r>
            <a:r>
              <a:rPr lang="en-US" altLang="zh-CN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| </a:t>
            </a:r>
            <a:r>
              <a:rPr lang="zh-CN" altLang="en-US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公开课  </a:t>
            </a:r>
            <a:r>
              <a:rPr lang="en-US" altLang="zh-CN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|</a:t>
            </a:r>
            <a:r>
              <a:rPr lang="zh-CN" altLang="en-US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  示范课  </a:t>
            </a:r>
            <a:r>
              <a:rPr lang="en-US" altLang="zh-CN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| </a:t>
            </a:r>
            <a:r>
              <a:rPr lang="zh-CN" altLang="en-US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说课微课 </a:t>
            </a:r>
            <a:r>
              <a:rPr lang="en-US" altLang="zh-CN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|</a:t>
            </a:r>
            <a:r>
              <a:rPr lang="zh-CN" altLang="en-US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 </a:t>
            </a:r>
          </a:p>
        </p:txBody>
      </p:sp>
      <p:sp>
        <p:nvSpPr>
          <p:cNvPr id="48132" name="文本框 25"/>
          <p:cNvSpPr txBox="1">
            <a:spLocks noChangeArrowheads="1"/>
          </p:cNvSpPr>
          <p:nvPr/>
        </p:nvSpPr>
        <p:spPr bwMode="auto">
          <a:xfrm>
            <a:off x="1338263" y="1260475"/>
            <a:ext cx="64674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4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感谢大家的聆听</a:t>
            </a:r>
          </a:p>
        </p:txBody>
      </p:sp>
      <p:sp>
        <p:nvSpPr>
          <p:cNvPr id="48133" name="文本框 29"/>
          <p:cNvSpPr txBox="1">
            <a:spLocks noChangeArrowheads="1"/>
          </p:cNvSpPr>
          <p:nvPr/>
        </p:nvSpPr>
        <p:spPr bwMode="auto">
          <a:xfrm>
            <a:off x="3282950" y="3798888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时间：</a:t>
            </a:r>
            <a:r>
              <a:rPr lang="en-US" altLang="zh-CN" sz="2000" dirty="0" smtClean="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2019.12.16</a:t>
            </a:r>
            <a:endParaRPr lang="zh-CN" altLang="en-US" sz="2000" dirty="0">
              <a:solidFill>
                <a:schemeClr val="bg1"/>
              </a:solidFill>
              <a:latin typeface="造字工房悦黑（非商用）常规体" pitchFamily="2" charset="-122"/>
              <a:ea typeface="造字工房悦黑（非商用）常规体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3575" y="217488"/>
            <a:ext cx="2430463" cy="26495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500" dirty="0">
                <a:solidFill>
                  <a:schemeClr val="bg1"/>
                </a:solidFill>
                <a:latin typeface="+mn-ea"/>
                <a:ea typeface="+mn-ea"/>
              </a:rPr>
              <a:t>[</a:t>
            </a:r>
            <a:endParaRPr lang="zh-CN" altLang="en-US" sz="125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 flipV="1">
            <a:off x="6061075" y="995363"/>
            <a:ext cx="2432050" cy="2651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500" dirty="0">
                <a:solidFill>
                  <a:schemeClr val="bg1"/>
                </a:solidFill>
                <a:latin typeface="+mn-ea"/>
                <a:ea typeface="+mn-ea"/>
              </a:rPr>
              <a:t>[</a:t>
            </a:r>
            <a:endParaRPr lang="zh-CN" altLang="en-US" sz="125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 advClick="0" advTm="0"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3255963" y="1212850"/>
            <a:ext cx="2632075" cy="27908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9219" name="文本框 22"/>
          <p:cNvSpPr txBox="1">
            <a:spLocks noChangeArrowheads="1"/>
          </p:cNvSpPr>
          <p:nvPr/>
        </p:nvSpPr>
        <p:spPr bwMode="auto">
          <a:xfrm>
            <a:off x="2830513" y="1550988"/>
            <a:ext cx="3482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</a:rPr>
              <a:t>教学背景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4111625" y="2335213"/>
            <a:ext cx="92075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3292475" y="2517775"/>
            <a:ext cx="255905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椭圆 27"/>
          <p:cNvSpPr/>
          <p:nvPr/>
        </p:nvSpPr>
        <p:spPr>
          <a:xfrm>
            <a:off x="3402013" y="2749550"/>
            <a:ext cx="1843087" cy="187166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791075" y="2849563"/>
            <a:ext cx="125413" cy="12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741738" y="2849563"/>
            <a:ext cx="123825" cy="12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351213" y="3625850"/>
            <a:ext cx="123825" cy="12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184775" y="3625850"/>
            <a:ext cx="125413" cy="12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791075" y="4403725"/>
            <a:ext cx="125413" cy="12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3741738" y="4378325"/>
            <a:ext cx="123825" cy="12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10250" name="组合 46"/>
          <p:cNvGrpSpPr>
            <a:grpSpLocks/>
          </p:cNvGrpSpPr>
          <p:nvPr/>
        </p:nvGrpSpPr>
        <p:grpSpPr bwMode="auto">
          <a:xfrm>
            <a:off x="3563938" y="3043238"/>
            <a:ext cx="1533525" cy="1276350"/>
            <a:chOff x="3269294" y="2943617"/>
            <a:chExt cx="1465544" cy="1202498"/>
          </a:xfrm>
        </p:grpSpPr>
        <p:sp>
          <p:nvSpPr>
            <p:cNvPr id="48" name="任意多边形 47"/>
            <p:cNvSpPr/>
            <p:nvPr/>
          </p:nvSpPr>
          <p:spPr>
            <a:xfrm>
              <a:off x="4281217" y="2955582"/>
              <a:ext cx="153230" cy="212381"/>
            </a:xfrm>
            <a:custGeom>
              <a:avLst/>
              <a:gdLst>
                <a:gd name="connsiteX0" fmla="*/ 0 w 425885"/>
                <a:gd name="connsiteY0" fmla="*/ 588724 h 588724"/>
                <a:gd name="connsiteX1" fmla="*/ 425885 w 425885"/>
                <a:gd name="connsiteY1" fmla="*/ 0 h 588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5885" h="588724">
                  <a:moveTo>
                    <a:pt x="0" y="588724"/>
                  </a:moveTo>
                  <a:lnTo>
                    <a:pt x="425885" y="0"/>
                  </a:lnTo>
                </a:path>
              </a:pathLst>
            </a:custGeom>
            <a:noFill/>
            <a:ln w="38100">
              <a:solidFill>
                <a:schemeClr val="bg1"/>
              </a:solidFill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flipV="1">
              <a:off x="4475409" y="3526918"/>
              <a:ext cx="259429" cy="43373"/>
            </a:xfrm>
            <a:custGeom>
              <a:avLst/>
              <a:gdLst>
                <a:gd name="connsiteX0" fmla="*/ 0 w 739035"/>
                <a:gd name="connsiteY0" fmla="*/ 0 h 0"/>
                <a:gd name="connsiteX1" fmla="*/ 739035 w 73903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39035">
                  <a:moveTo>
                    <a:pt x="0" y="0"/>
                  </a:moveTo>
                  <a:lnTo>
                    <a:pt x="739035" y="0"/>
                  </a:lnTo>
                </a:path>
              </a:pathLst>
            </a:custGeom>
            <a:noFill/>
            <a:ln w="38100">
              <a:solidFill>
                <a:schemeClr val="bg1"/>
              </a:solidFill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3595476" y="2943617"/>
              <a:ext cx="142610" cy="213877"/>
            </a:xfrm>
            <a:custGeom>
              <a:avLst/>
              <a:gdLst>
                <a:gd name="connsiteX0" fmla="*/ 413359 w 413359"/>
                <a:gd name="connsiteY0" fmla="*/ 588724 h 588724"/>
                <a:gd name="connsiteX1" fmla="*/ 0 w 413359"/>
                <a:gd name="connsiteY1" fmla="*/ 0 h 588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13359" h="588724">
                  <a:moveTo>
                    <a:pt x="413359" y="588724"/>
                  </a:moveTo>
                  <a:lnTo>
                    <a:pt x="0" y="0"/>
                  </a:lnTo>
                </a:path>
              </a:pathLst>
            </a:custGeom>
            <a:noFill/>
            <a:ln w="38100">
              <a:solidFill>
                <a:schemeClr val="bg1"/>
              </a:solidFill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3269294" y="3556831"/>
              <a:ext cx="247291" cy="43373"/>
            </a:xfrm>
            <a:custGeom>
              <a:avLst/>
              <a:gdLst>
                <a:gd name="connsiteX0" fmla="*/ 726510 w 726510"/>
                <a:gd name="connsiteY0" fmla="*/ 0 h 0"/>
                <a:gd name="connsiteX1" fmla="*/ 0 w 72651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6510">
                  <a:moveTo>
                    <a:pt x="726510" y="0"/>
                  </a:moveTo>
                  <a:lnTo>
                    <a:pt x="0" y="0"/>
                  </a:lnTo>
                </a:path>
              </a:pathLst>
            </a:custGeom>
            <a:noFill/>
            <a:ln w="38100">
              <a:solidFill>
                <a:schemeClr val="bg1"/>
              </a:solidFill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3581822" y="3938220"/>
              <a:ext cx="156264" cy="207895"/>
            </a:xfrm>
            <a:custGeom>
              <a:avLst/>
              <a:gdLst>
                <a:gd name="connsiteX0" fmla="*/ 425885 w 425885"/>
                <a:gd name="connsiteY0" fmla="*/ 0 h 576197"/>
                <a:gd name="connsiteX1" fmla="*/ 0 w 425885"/>
                <a:gd name="connsiteY1" fmla="*/ 576197 h 576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5885" h="576197">
                  <a:moveTo>
                    <a:pt x="425885" y="0"/>
                  </a:moveTo>
                  <a:lnTo>
                    <a:pt x="0" y="576197"/>
                  </a:lnTo>
                </a:path>
              </a:pathLst>
            </a:custGeom>
            <a:noFill/>
            <a:ln w="38100">
              <a:solidFill>
                <a:schemeClr val="bg1"/>
              </a:solidFill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4267563" y="3938220"/>
              <a:ext cx="141092" cy="207895"/>
            </a:xfrm>
            <a:custGeom>
              <a:avLst/>
              <a:gdLst>
                <a:gd name="connsiteX0" fmla="*/ 0 w 388307"/>
                <a:gd name="connsiteY0" fmla="*/ 0 h 576197"/>
                <a:gd name="connsiteX1" fmla="*/ 388307 w 388307"/>
                <a:gd name="connsiteY1" fmla="*/ 576197 h 576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8307" h="576197">
                  <a:moveTo>
                    <a:pt x="0" y="0"/>
                  </a:moveTo>
                  <a:lnTo>
                    <a:pt x="388307" y="576197"/>
                  </a:lnTo>
                </a:path>
              </a:pathLst>
            </a:custGeom>
            <a:noFill/>
            <a:ln w="38100">
              <a:solidFill>
                <a:schemeClr val="bg1"/>
              </a:solidFill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55" name="矩形 54"/>
          <p:cNvSpPr>
            <a:spLocks noChangeArrowheads="1"/>
          </p:cNvSpPr>
          <p:nvPr/>
        </p:nvSpPr>
        <p:spPr bwMode="auto">
          <a:xfrm>
            <a:off x="865188" y="1481138"/>
            <a:ext cx="74945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74713" y="1114425"/>
            <a:ext cx="1004887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</a:p>
        </p:txBody>
      </p:sp>
      <p:sp>
        <p:nvSpPr>
          <p:cNvPr id="58" name="椭圆 57"/>
          <p:cNvSpPr/>
          <p:nvPr/>
        </p:nvSpPr>
        <p:spPr>
          <a:xfrm>
            <a:off x="3833813" y="3189288"/>
            <a:ext cx="979487" cy="99377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059238" y="3522663"/>
            <a:ext cx="633412" cy="322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latin typeface="+mn-ea"/>
                <a:ea typeface="+mn-ea"/>
              </a:rPr>
              <a:t>标题</a:t>
            </a:r>
            <a:r>
              <a:rPr lang="en-US" altLang="zh-CN" sz="1500" dirty="0">
                <a:solidFill>
                  <a:schemeClr val="bg1"/>
                </a:solidFill>
                <a:latin typeface="+mn-ea"/>
                <a:ea typeface="+mn-ea"/>
              </a:rPr>
              <a:t> </a:t>
            </a:r>
            <a:endParaRPr lang="zh-CN" altLang="en-US" sz="15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1" name="TextBox 23"/>
          <p:cNvSpPr txBox="1"/>
          <p:nvPr/>
        </p:nvSpPr>
        <p:spPr>
          <a:xfrm>
            <a:off x="5578475" y="3192463"/>
            <a:ext cx="877888" cy="3016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</a:p>
        </p:txBody>
      </p:sp>
      <p:sp>
        <p:nvSpPr>
          <p:cNvPr id="62" name="矩形 61"/>
          <p:cNvSpPr/>
          <p:nvPr/>
        </p:nvSpPr>
        <p:spPr>
          <a:xfrm>
            <a:off x="5540375" y="3489325"/>
            <a:ext cx="2054225" cy="8588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ts val="2103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4" name="TextBox 26"/>
          <p:cNvSpPr txBox="1"/>
          <p:nvPr/>
        </p:nvSpPr>
        <p:spPr>
          <a:xfrm>
            <a:off x="2171700" y="3270250"/>
            <a:ext cx="876300" cy="300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</a:p>
        </p:txBody>
      </p:sp>
      <p:sp>
        <p:nvSpPr>
          <p:cNvPr id="65" name="矩形 64"/>
          <p:cNvSpPr/>
          <p:nvPr/>
        </p:nvSpPr>
        <p:spPr>
          <a:xfrm>
            <a:off x="992188" y="3489325"/>
            <a:ext cx="2054225" cy="8588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ts val="2103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1.1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在教材中的地位和作用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1.2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学情分析</a:t>
            </a:r>
          </a:p>
        </p:txBody>
      </p:sp>
      <p:sp>
        <p:nvSpPr>
          <p:cNvPr id="27" name="AutoShape 4"/>
          <p:cNvSpPr>
            <a:spLocks noChangeArrowheads="1"/>
          </p:cNvSpPr>
          <p:nvPr/>
        </p:nvSpPr>
        <p:spPr bwMode="auto">
          <a:xfrm>
            <a:off x="752475" y="1317625"/>
            <a:ext cx="2139950" cy="733425"/>
          </a:xfrm>
          <a:prstGeom prst="downArrowCallout">
            <a:avLst>
              <a:gd name="adj1" fmla="val 72692"/>
              <a:gd name="adj2" fmla="val 36346"/>
              <a:gd name="adj3" fmla="val 14028"/>
              <a:gd name="adj4" fmla="val 85940"/>
            </a:avLst>
          </a:prstGeom>
          <a:noFill/>
          <a:ln>
            <a:solidFill>
              <a:schemeClr val="bg1"/>
            </a:solidFill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487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4" name="AutoShape 7"/>
          <p:cNvSpPr>
            <a:spLocks noChangeArrowheads="1"/>
          </p:cNvSpPr>
          <p:nvPr/>
        </p:nvSpPr>
        <p:spPr bwMode="auto">
          <a:xfrm>
            <a:off x="3490913" y="1317625"/>
            <a:ext cx="2141537" cy="733425"/>
          </a:xfrm>
          <a:prstGeom prst="downArrowCallout">
            <a:avLst>
              <a:gd name="adj1" fmla="val 72692"/>
              <a:gd name="adj2" fmla="val 36346"/>
              <a:gd name="adj3" fmla="val 14060"/>
              <a:gd name="adj4" fmla="val 85940"/>
            </a:avLst>
          </a:prstGeom>
          <a:noFill/>
          <a:ln>
            <a:solidFill>
              <a:schemeClr val="bg1"/>
            </a:solidFill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487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5" name="AutoShape 10"/>
          <p:cNvSpPr>
            <a:spLocks noChangeArrowheads="1"/>
          </p:cNvSpPr>
          <p:nvPr/>
        </p:nvSpPr>
        <p:spPr bwMode="auto">
          <a:xfrm>
            <a:off x="6251575" y="1317625"/>
            <a:ext cx="2139950" cy="733425"/>
          </a:xfrm>
          <a:prstGeom prst="downArrowCallout">
            <a:avLst>
              <a:gd name="adj1" fmla="val 72692"/>
              <a:gd name="adj2" fmla="val 36346"/>
              <a:gd name="adj3" fmla="val 14060"/>
              <a:gd name="adj4" fmla="val 85940"/>
            </a:avLst>
          </a:prstGeom>
          <a:noFill/>
          <a:ln>
            <a:solidFill>
              <a:schemeClr val="bg1"/>
            </a:solidFill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487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6" name="Rectangle 13"/>
          <p:cNvSpPr>
            <a:spLocks noChangeArrowheads="1"/>
          </p:cNvSpPr>
          <p:nvPr/>
        </p:nvSpPr>
        <p:spPr bwMode="auto">
          <a:xfrm rot="10800000">
            <a:off x="752475" y="2252663"/>
            <a:ext cx="2139950" cy="240665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44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7" name="Rectangle 18"/>
          <p:cNvSpPr>
            <a:spLocks noChangeArrowheads="1"/>
          </p:cNvSpPr>
          <p:nvPr/>
        </p:nvSpPr>
        <p:spPr bwMode="auto">
          <a:xfrm rot="10800000">
            <a:off x="3490913" y="2252663"/>
            <a:ext cx="2141537" cy="240665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44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8" name="Rectangle 23"/>
          <p:cNvSpPr>
            <a:spLocks noChangeArrowheads="1"/>
          </p:cNvSpPr>
          <p:nvPr/>
        </p:nvSpPr>
        <p:spPr bwMode="auto">
          <a:xfrm rot="10800000">
            <a:off x="6251575" y="2252663"/>
            <a:ext cx="2139950" cy="240665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44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9" name="文本框 83"/>
          <p:cNvSpPr txBox="1">
            <a:spLocks noChangeArrowheads="1"/>
          </p:cNvSpPr>
          <p:nvPr/>
        </p:nvSpPr>
        <p:spPr bwMode="auto">
          <a:xfrm>
            <a:off x="1204913" y="1441450"/>
            <a:ext cx="1293812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27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167">
                <a:solidFill>
                  <a:schemeClr val="bg1"/>
                </a:solidFill>
              </a:rPr>
              <a:t>学习状况</a:t>
            </a:r>
          </a:p>
        </p:txBody>
      </p:sp>
      <p:sp>
        <p:nvSpPr>
          <p:cNvPr id="40" name="文本框 83"/>
          <p:cNvSpPr txBox="1">
            <a:spLocks noChangeArrowheads="1"/>
          </p:cNvSpPr>
          <p:nvPr/>
        </p:nvSpPr>
        <p:spPr bwMode="auto">
          <a:xfrm>
            <a:off x="3992563" y="1441450"/>
            <a:ext cx="1293812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27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167">
                <a:solidFill>
                  <a:schemeClr val="bg1"/>
                </a:solidFill>
              </a:rPr>
              <a:t>学生情况</a:t>
            </a:r>
          </a:p>
        </p:txBody>
      </p:sp>
      <p:sp>
        <p:nvSpPr>
          <p:cNvPr id="41" name="文本框 83"/>
          <p:cNvSpPr txBox="1">
            <a:spLocks noChangeArrowheads="1"/>
          </p:cNvSpPr>
          <p:nvPr/>
        </p:nvSpPr>
        <p:spPr bwMode="auto">
          <a:xfrm>
            <a:off x="6708775" y="1441450"/>
            <a:ext cx="12938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27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167">
                <a:solidFill>
                  <a:schemeClr val="bg1"/>
                </a:solidFill>
              </a:rPr>
              <a:t>解决对策</a:t>
            </a:r>
          </a:p>
        </p:txBody>
      </p:sp>
      <p:sp>
        <p:nvSpPr>
          <p:cNvPr id="42" name="矩形 13"/>
          <p:cNvSpPr>
            <a:spLocks noChangeArrowheads="1"/>
          </p:cNvSpPr>
          <p:nvPr/>
        </p:nvSpPr>
        <p:spPr bwMode="auto">
          <a:xfrm>
            <a:off x="793750" y="2374900"/>
            <a:ext cx="2051050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617707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83" dirty="0">
                <a:solidFill>
                  <a:schemeClr val="bg1"/>
                </a:solidFill>
                <a:latin typeface="微软雅黑 Light" panose="020B0502040204020203" pitchFamily="34" charset="-122"/>
                <a:ea typeface="+mn-ea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</a:t>
            </a:r>
            <a:endParaRPr lang="zh-CN" altLang="en-US" sz="1083" dirty="0">
              <a:solidFill>
                <a:schemeClr val="bg1"/>
              </a:solidFill>
              <a:latin typeface="+mn-lt"/>
              <a:ea typeface="+mn-ea"/>
              <a:sym typeface="Arial" pitchFamily="34" charset="0"/>
            </a:endParaRPr>
          </a:p>
        </p:txBody>
      </p:sp>
      <p:sp>
        <p:nvSpPr>
          <p:cNvPr id="43" name="矩形 13"/>
          <p:cNvSpPr>
            <a:spLocks noChangeArrowheads="1"/>
          </p:cNvSpPr>
          <p:nvPr/>
        </p:nvSpPr>
        <p:spPr bwMode="auto">
          <a:xfrm>
            <a:off x="3549650" y="2374900"/>
            <a:ext cx="2047875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617707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83" dirty="0">
                <a:solidFill>
                  <a:schemeClr val="bg1"/>
                </a:solidFill>
                <a:latin typeface="微软雅黑 Light" panose="020B0502040204020203" pitchFamily="34" charset="-122"/>
                <a:ea typeface="+mn-ea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</a:t>
            </a:r>
            <a:endParaRPr lang="zh-CN" altLang="en-US" sz="1083" dirty="0">
              <a:solidFill>
                <a:schemeClr val="bg1"/>
              </a:solidFill>
              <a:latin typeface="+mn-lt"/>
              <a:ea typeface="+mn-ea"/>
              <a:sym typeface="Arial" pitchFamily="34" charset="0"/>
            </a:endParaRPr>
          </a:p>
        </p:txBody>
      </p:sp>
      <p:sp>
        <p:nvSpPr>
          <p:cNvPr id="44" name="矩形 13"/>
          <p:cNvSpPr>
            <a:spLocks noChangeArrowheads="1"/>
          </p:cNvSpPr>
          <p:nvPr/>
        </p:nvSpPr>
        <p:spPr bwMode="auto">
          <a:xfrm>
            <a:off x="6297613" y="2374900"/>
            <a:ext cx="2047875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617707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83" dirty="0">
                <a:solidFill>
                  <a:schemeClr val="bg1"/>
                </a:solidFill>
                <a:latin typeface="微软雅黑 Light" panose="020B0502040204020203" pitchFamily="34" charset="-122"/>
                <a:ea typeface="+mn-ea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</a:t>
            </a:r>
            <a:endParaRPr lang="zh-CN" altLang="en-US" sz="1083" dirty="0">
              <a:solidFill>
                <a:schemeClr val="bg1"/>
              </a:solidFill>
              <a:latin typeface="+mn-lt"/>
              <a:ea typeface="+mn-ea"/>
              <a:sym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1.3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教学目标</a:t>
            </a:r>
          </a:p>
        </p:txBody>
      </p:sp>
      <p:sp>
        <p:nvSpPr>
          <p:cNvPr id="17" name="Oval 3"/>
          <p:cNvSpPr>
            <a:spLocks noChangeArrowheads="1"/>
          </p:cNvSpPr>
          <p:nvPr/>
        </p:nvSpPr>
        <p:spPr bwMode="auto">
          <a:xfrm rot="3600000">
            <a:off x="4571207" y="1227931"/>
            <a:ext cx="2703512" cy="2701925"/>
          </a:xfrm>
          <a:prstGeom prst="ellipse">
            <a:avLst/>
          </a:prstGeom>
          <a:noFill/>
          <a:ln w="9525">
            <a:solidFill>
              <a:schemeClr val="bg1">
                <a:alpha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8" name="Oval 4"/>
          <p:cNvSpPr>
            <a:spLocks noChangeArrowheads="1"/>
          </p:cNvSpPr>
          <p:nvPr/>
        </p:nvSpPr>
        <p:spPr bwMode="auto">
          <a:xfrm rot="3600000">
            <a:off x="1854201" y="1227137"/>
            <a:ext cx="2703512" cy="2703513"/>
          </a:xfrm>
          <a:prstGeom prst="ellipse">
            <a:avLst/>
          </a:prstGeom>
          <a:noFill/>
          <a:ln w="9525">
            <a:solidFill>
              <a:schemeClr val="bg1">
                <a:alpha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9" name="Line 5"/>
          <p:cNvSpPr>
            <a:spLocks noChangeShapeType="1"/>
          </p:cNvSpPr>
          <p:nvPr/>
        </p:nvSpPr>
        <p:spPr bwMode="auto">
          <a:xfrm>
            <a:off x="2330450" y="2581275"/>
            <a:ext cx="1503363" cy="0"/>
          </a:xfrm>
          <a:prstGeom prst="line">
            <a:avLst/>
          </a:prstGeom>
          <a:noFill/>
          <a:ln w="19050">
            <a:solidFill>
              <a:schemeClr val="bg1">
                <a:lumMod val="95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0" name="Line 6"/>
          <p:cNvSpPr>
            <a:spLocks noChangeShapeType="1"/>
          </p:cNvSpPr>
          <p:nvPr/>
        </p:nvSpPr>
        <p:spPr bwMode="auto">
          <a:xfrm>
            <a:off x="5246688" y="2581275"/>
            <a:ext cx="1503362" cy="0"/>
          </a:xfrm>
          <a:prstGeom prst="line">
            <a:avLst/>
          </a:prstGeom>
          <a:noFill/>
          <a:ln w="19050">
            <a:solidFill>
              <a:schemeClr val="bg1">
                <a:lumMod val="95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2122488" y="1905000"/>
            <a:ext cx="1931987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solidFill>
                  <a:schemeClr val="bg1"/>
                </a:solidFill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solidFill>
                  <a:schemeClr val="bg1"/>
                </a:solidFill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2122488" y="2581275"/>
            <a:ext cx="19319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solidFill>
                  <a:schemeClr val="bg1"/>
                </a:solidFill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solidFill>
                  <a:schemeClr val="bg1"/>
                </a:solidFill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4981575" y="1905000"/>
            <a:ext cx="1931988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solidFill>
                  <a:schemeClr val="bg1"/>
                </a:solidFill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solidFill>
                  <a:schemeClr val="bg1"/>
                </a:solidFill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4981575" y="2581275"/>
            <a:ext cx="1931988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solidFill>
                  <a:schemeClr val="bg1"/>
                </a:solidFill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solidFill>
                  <a:schemeClr val="bg1"/>
                </a:solidFill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51" name="Oval 16"/>
          <p:cNvSpPr>
            <a:spLocks noChangeArrowheads="1"/>
          </p:cNvSpPr>
          <p:nvPr/>
        </p:nvSpPr>
        <p:spPr bwMode="auto">
          <a:xfrm>
            <a:off x="1247775" y="2070100"/>
            <a:ext cx="1049338" cy="1033463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28" name="Rectangle 18"/>
          <p:cNvSpPr>
            <a:spLocks noChangeArrowheads="1"/>
          </p:cNvSpPr>
          <p:nvPr/>
        </p:nvSpPr>
        <p:spPr bwMode="auto">
          <a:xfrm>
            <a:off x="1263650" y="2241550"/>
            <a:ext cx="1027113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知识目标</a:t>
            </a:r>
          </a:p>
        </p:txBody>
      </p:sp>
      <p:sp>
        <p:nvSpPr>
          <p:cNvPr id="49" name="Oval 22"/>
          <p:cNvSpPr>
            <a:spLocks noChangeArrowheads="1"/>
          </p:cNvSpPr>
          <p:nvPr/>
        </p:nvSpPr>
        <p:spPr bwMode="auto">
          <a:xfrm>
            <a:off x="6781800" y="2070100"/>
            <a:ext cx="1047750" cy="1033463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6805613" y="2241550"/>
            <a:ext cx="102711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情感目标</a:t>
            </a:r>
          </a:p>
        </p:txBody>
      </p:sp>
      <p:sp>
        <p:nvSpPr>
          <p:cNvPr id="47" name="Oval 28"/>
          <p:cNvSpPr>
            <a:spLocks noChangeArrowheads="1"/>
          </p:cNvSpPr>
          <p:nvPr/>
        </p:nvSpPr>
        <p:spPr bwMode="auto">
          <a:xfrm>
            <a:off x="3941763" y="1966913"/>
            <a:ext cx="1258887" cy="1239837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2" name="Rectangle 30"/>
          <p:cNvSpPr>
            <a:spLocks noChangeArrowheads="1"/>
          </p:cNvSpPr>
          <p:nvPr/>
        </p:nvSpPr>
        <p:spPr bwMode="auto">
          <a:xfrm>
            <a:off x="4073525" y="2241550"/>
            <a:ext cx="1027113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能力目标</a:t>
            </a:r>
          </a:p>
        </p:txBody>
      </p:sp>
      <p:sp>
        <p:nvSpPr>
          <p:cNvPr id="14354" name="Rectangle 9"/>
          <p:cNvSpPr>
            <a:spLocks noChangeArrowheads="1"/>
          </p:cNvSpPr>
          <p:nvPr/>
        </p:nvSpPr>
        <p:spPr bwMode="auto">
          <a:xfrm>
            <a:off x="742950" y="4208463"/>
            <a:ext cx="73628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您的内容打在这里，或者通过复制您的文本后，在此框中选择粘贴，并选择只保留文字；您的内容打在这里，或者通过复制您的文本后，在此框中选择粘贴，并选择只保留文字；您的内容打在这里，或者通过</a:t>
            </a:r>
            <a:endParaRPr lang="id-ID" altLang="zh-CN" sz="1200">
              <a:solidFill>
                <a:schemeClr val="bg1"/>
              </a:solidFill>
              <a:latin typeface="微软雅黑 Light" panose="020B0502040204020203" pitchFamily="34" charset="-122"/>
              <a:ea typeface="Open Sans Light"/>
              <a:cs typeface="Open Sans Ligh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1.4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教学重点</a:t>
            </a:r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3751263" y="2106613"/>
            <a:ext cx="1643062" cy="1631950"/>
          </a:xfrm>
          <a:prstGeom prst="ellipse">
            <a:avLst/>
          </a:prstGeom>
          <a:noFill/>
          <a:ln w="9525" cap="rnd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点击此处</a:t>
            </a:r>
            <a:endParaRPr lang="en-US" altLang="zh-CN" sz="2000" dirty="0">
              <a:solidFill>
                <a:schemeClr val="bg1"/>
              </a:solidFill>
              <a:latin typeface="+mn-ea"/>
              <a:ea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</a:p>
        </p:txBody>
      </p:sp>
      <p:sp>
        <p:nvSpPr>
          <p:cNvPr id="6" name="未知"/>
          <p:cNvSpPr>
            <a:spLocks/>
          </p:cNvSpPr>
          <p:nvPr/>
        </p:nvSpPr>
        <p:spPr bwMode="auto">
          <a:xfrm rot="5400000">
            <a:off x="2526506" y="1791494"/>
            <a:ext cx="3101975" cy="1957388"/>
          </a:xfrm>
          <a:custGeom>
            <a:avLst/>
            <a:gdLst>
              <a:gd name="T0" fmla="*/ 286886 w 2848"/>
              <a:gd name="T1" fmla="*/ 620240 h 1795"/>
              <a:gd name="T2" fmla="*/ 295851 w 2848"/>
              <a:gd name="T3" fmla="*/ 752233 h 1795"/>
              <a:gd name="T4" fmla="*/ 315062 w 2848"/>
              <a:gd name="T5" fmla="*/ 880382 h 1795"/>
              <a:gd name="T6" fmla="*/ 341958 w 2848"/>
              <a:gd name="T7" fmla="*/ 1005968 h 1795"/>
              <a:gd name="T8" fmla="*/ 377818 w 2848"/>
              <a:gd name="T9" fmla="*/ 1128990 h 1795"/>
              <a:gd name="T10" fmla="*/ 421363 w 2848"/>
              <a:gd name="T11" fmla="*/ 1246887 h 1795"/>
              <a:gd name="T12" fmla="*/ 475154 w 2848"/>
              <a:gd name="T13" fmla="*/ 1360940 h 1795"/>
              <a:gd name="T14" fmla="*/ 536630 w 2848"/>
              <a:gd name="T15" fmla="*/ 1469866 h 1795"/>
              <a:gd name="T16" fmla="*/ 604509 w 2848"/>
              <a:gd name="T17" fmla="*/ 1573667 h 1795"/>
              <a:gd name="T18" fmla="*/ 680073 w 2848"/>
              <a:gd name="T19" fmla="*/ 1672341 h 1795"/>
              <a:gd name="T20" fmla="*/ 762040 w 2848"/>
              <a:gd name="T21" fmla="*/ 1764608 h 1795"/>
              <a:gd name="T22" fmla="*/ 851692 w 2848"/>
              <a:gd name="T23" fmla="*/ 1851749 h 1795"/>
              <a:gd name="T24" fmla="*/ 946467 w 2848"/>
              <a:gd name="T25" fmla="*/ 1932483 h 1795"/>
              <a:gd name="T26" fmla="*/ 1046364 w 2848"/>
              <a:gd name="T27" fmla="*/ 2005528 h 1795"/>
              <a:gd name="T28" fmla="*/ 1152666 w 2848"/>
              <a:gd name="T29" fmla="*/ 2072165 h 1795"/>
              <a:gd name="T30" fmla="*/ 1262809 w 2848"/>
              <a:gd name="T31" fmla="*/ 2129832 h 1795"/>
              <a:gd name="T32" fmla="*/ 1378076 w 2848"/>
              <a:gd name="T33" fmla="*/ 2181092 h 1795"/>
              <a:gd name="T34" fmla="*/ 1497185 w 2848"/>
              <a:gd name="T35" fmla="*/ 2222099 h 1795"/>
              <a:gd name="T36" fmla="*/ 1621417 w 2848"/>
              <a:gd name="T37" fmla="*/ 2256699 h 1795"/>
              <a:gd name="T38" fmla="*/ 1748210 w 2848"/>
              <a:gd name="T39" fmla="*/ 2281048 h 1795"/>
              <a:gd name="T40" fmla="*/ 1878845 w 2848"/>
              <a:gd name="T41" fmla="*/ 2293863 h 1795"/>
              <a:gd name="T42" fmla="*/ 2009481 w 2848"/>
              <a:gd name="T43" fmla="*/ 2300270 h 1795"/>
              <a:gd name="T44" fmla="*/ 2151643 w 2848"/>
              <a:gd name="T45" fmla="*/ 2293863 h 1795"/>
              <a:gd name="T46" fmla="*/ 2359123 w 2848"/>
              <a:gd name="T47" fmla="*/ 2264388 h 1795"/>
              <a:gd name="T48" fmla="*/ 2557637 w 2848"/>
              <a:gd name="T49" fmla="*/ 2210566 h 1795"/>
              <a:gd name="T50" fmla="*/ 2744625 w 2848"/>
              <a:gd name="T51" fmla="*/ 2134958 h 1795"/>
              <a:gd name="T52" fmla="*/ 2921368 w 2848"/>
              <a:gd name="T53" fmla="*/ 2040128 h 1795"/>
              <a:gd name="T54" fmla="*/ 3084021 w 2848"/>
              <a:gd name="T55" fmla="*/ 1923513 h 1795"/>
              <a:gd name="T56" fmla="*/ 3233868 w 2848"/>
              <a:gd name="T57" fmla="*/ 1790238 h 1795"/>
              <a:gd name="T58" fmla="*/ 3364504 w 2848"/>
              <a:gd name="T59" fmla="*/ 1640304 h 1795"/>
              <a:gd name="T60" fmla="*/ 3478489 w 2848"/>
              <a:gd name="T61" fmla="*/ 1477555 h 1795"/>
              <a:gd name="T62" fmla="*/ 3573264 w 2848"/>
              <a:gd name="T63" fmla="*/ 1300710 h 1795"/>
              <a:gd name="T64" fmla="*/ 3647547 w 2848"/>
              <a:gd name="T65" fmla="*/ 1111050 h 1795"/>
              <a:gd name="T66" fmla="*/ 3484893 w 2848"/>
              <a:gd name="T67" fmla="*/ 1273799 h 1795"/>
              <a:gd name="T68" fmla="*/ 3446471 w 2848"/>
              <a:gd name="T69" fmla="*/ 1285332 h 1795"/>
              <a:gd name="T70" fmla="*/ 3420856 w 2848"/>
              <a:gd name="T71" fmla="*/ 1280206 h 1795"/>
              <a:gd name="T72" fmla="*/ 3092987 w 2848"/>
              <a:gd name="T73" fmla="*/ 959834 h 1795"/>
              <a:gd name="T74" fmla="*/ 3060968 w 2848"/>
              <a:gd name="T75" fmla="*/ 1041849 h 1795"/>
              <a:gd name="T76" fmla="*/ 3000773 w 2848"/>
              <a:gd name="T77" fmla="*/ 1159746 h 1795"/>
              <a:gd name="T78" fmla="*/ 2927771 w 2848"/>
              <a:gd name="T79" fmla="*/ 1268673 h 1795"/>
              <a:gd name="T80" fmla="*/ 2843242 w 2848"/>
              <a:gd name="T81" fmla="*/ 1366066 h 1795"/>
              <a:gd name="T82" fmla="*/ 2748468 w 2848"/>
              <a:gd name="T83" fmla="*/ 1455770 h 1795"/>
              <a:gd name="T84" fmla="*/ 2643447 w 2848"/>
              <a:gd name="T85" fmla="*/ 1535222 h 1795"/>
              <a:gd name="T86" fmla="*/ 2530742 w 2848"/>
              <a:gd name="T87" fmla="*/ 1600578 h 1795"/>
              <a:gd name="T88" fmla="*/ 2410352 w 2848"/>
              <a:gd name="T89" fmla="*/ 1654400 h 1795"/>
              <a:gd name="T90" fmla="*/ 2282278 w 2848"/>
              <a:gd name="T91" fmla="*/ 1691563 h 1795"/>
              <a:gd name="T92" fmla="*/ 2149081 w 2848"/>
              <a:gd name="T93" fmla="*/ 1715912 h 1795"/>
              <a:gd name="T94" fmla="*/ 2009481 w 2848"/>
              <a:gd name="T95" fmla="*/ 1724882 h 1795"/>
              <a:gd name="T96" fmla="*/ 1892933 w 2848"/>
              <a:gd name="T97" fmla="*/ 1719756 h 1795"/>
              <a:gd name="T98" fmla="*/ 1722595 w 2848"/>
              <a:gd name="T99" fmla="*/ 1689000 h 1795"/>
              <a:gd name="T100" fmla="*/ 1563783 w 2848"/>
              <a:gd name="T101" fmla="*/ 1633897 h 1795"/>
              <a:gd name="T102" fmla="*/ 1413937 w 2848"/>
              <a:gd name="T103" fmla="*/ 1558289 h 1795"/>
              <a:gd name="T104" fmla="*/ 1279459 w 2848"/>
              <a:gd name="T105" fmla="*/ 1462177 h 1795"/>
              <a:gd name="T106" fmla="*/ 1160350 w 2848"/>
              <a:gd name="T107" fmla="*/ 1348125 h 1795"/>
              <a:gd name="T108" fmla="*/ 1056610 w 2848"/>
              <a:gd name="T109" fmla="*/ 1218695 h 1795"/>
              <a:gd name="T110" fmla="*/ 973362 w 2848"/>
              <a:gd name="T111" fmla="*/ 1075168 h 1795"/>
              <a:gd name="T112" fmla="*/ 913167 w 2848"/>
              <a:gd name="T113" fmla="*/ 917545 h 1795"/>
              <a:gd name="T114" fmla="*/ 874745 w 2848"/>
              <a:gd name="T115" fmla="*/ 750952 h 1795"/>
              <a:gd name="T116" fmla="*/ 861938 w 2848"/>
              <a:gd name="T117" fmla="*/ 575388 h 1795"/>
              <a:gd name="T118" fmla="*/ 0 w 2848"/>
              <a:gd name="T119" fmla="*/ 575388 h 179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848"/>
              <a:gd name="T181" fmla="*/ 0 h 1795"/>
              <a:gd name="T182" fmla="*/ 2848 w 2848"/>
              <a:gd name="T183" fmla="*/ 1795 h 179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848" h="1795">
                <a:moveTo>
                  <a:pt x="224" y="449"/>
                </a:moveTo>
                <a:lnTo>
                  <a:pt x="224" y="449"/>
                </a:lnTo>
                <a:lnTo>
                  <a:pt x="224" y="484"/>
                </a:lnTo>
                <a:lnTo>
                  <a:pt x="226" y="519"/>
                </a:lnTo>
                <a:lnTo>
                  <a:pt x="228" y="553"/>
                </a:lnTo>
                <a:lnTo>
                  <a:pt x="231" y="587"/>
                </a:lnTo>
                <a:lnTo>
                  <a:pt x="235" y="620"/>
                </a:lnTo>
                <a:lnTo>
                  <a:pt x="240" y="654"/>
                </a:lnTo>
                <a:lnTo>
                  <a:pt x="246" y="687"/>
                </a:lnTo>
                <a:lnTo>
                  <a:pt x="252" y="720"/>
                </a:lnTo>
                <a:lnTo>
                  <a:pt x="259" y="754"/>
                </a:lnTo>
                <a:lnTo>
                  <a:pt x="267" y="785"/>
                </a:lnTo>
                <a:lnTo>
                  <a:pt x="275" y="817"/>
                </a:lnTo>
                <a:lnTo>
                  <a:pt x="285" y="849"/>
                </a:lnTo>
                <a:lnTo>
                  <a:pt x="295" y="881"/>
                </a:lnTo>
                <a:lnTo>
                  <a:pt x="306" y="912"/>
                </a:lnTo>
                <a:lnTo>
                  <a:pt x="318" y="942"/>
                </a:lnTo>
                <a:lnTo>
                  <a:pt x="329" y="973"/>
                </a:lnTo>
                <a:lnTo>
                  <a:pt x="342" y="1003"/>
                </a:lnTo>
                <a:lnTo>
                  <a:pt x="357" y="1032"/>
                </a:lnTo>
                <a:lnTo>
                  <a:pt x="371" y="1062"/>
                </a:lnTo>
                <a:lnTo>
                  <a:pt x="386" y="1090"/>
                </a:lnTo>
                <a:lnTo>
                  <a:pt x="403" y="1118"/>
                </a:lnTo>
                <a:lnTo>
                  <a:pt x="419" y="1147"/>
                </a:lnTo>
                <a:lnTo>
                  <a:pt x="436" y="1174"/>
                </a:lnTo>
                <a:lnTo>
                  <a:pt x="453" y="1201"/>
                </a:lnTo>
                <a:lnTo>
                  <a:pt x="472" y="1228"/>
                </a:lnTo>
                <a:lnTo>
                  <a:pt x="491" y="1254"/>
                </a:lnTo>
                <a:lnTo>
                  <a:pt x="511" y="1280"/>
                </a:lnTo>
                <a:lnTo>
                  <a:pt x="531" y="1305"/>
                </a:lnTo>
                <a:lnTo>
                  <a:pt x="553" y="1330"/>
                </a:lnTo>
                <a:lnTo>
                  <a:pt x="574" y="1353"/>
                </a:lnTo>
                <a:lnTo>
                  <a:pt x="595" y="1377"/>
                </a:lnTo>
                <a:lnTo>
                  <a:pt x="618" y="1401"/>
                </a:lnTo>
                <a:lnTo>
                  <a:pt x="641" y="1423"/>
                </a:lnTo>
                <a:lnTo>
                  <a:pt x="665" y="1445"/>
                </a:lnTo>
                <a:lnTo>
                  <a:pt x="690" y="1467"/>
                </a:lnTo>
                <a:lnTo>
                  <a:pt x="713" y="1487"/>
                </a:lnTo>
                <a:lnTo>
                  <a:pt x="739" y="1508"/>
                </a:lnTo>
                <a:lnTo>
                  <a:pt x="764" y="1527"/>
                </a:lnTo>
                <a:lnTo>
                  <a:pt x="791" y="1546"/>
                </a:lnTo>
                <a:lnTo>
                  <a:pt x="817" y="1565"/>
                </a:lnTo>
                <a:lnTo>
                  <a:pt x="844" y="1582"/>
                </a:lnTo>
                <a:lnTo>
                  <a:pt x="872" y="1600"/>
                </a:lnTo>
                <a:lnTo>
                  <a:pt x="900" y="1617"/>
                </a:lnTo>
                <a:lnTo>
                  <a:pt x="928" y="1632"/>
                </a:lnTo>
                <a:lnTo>
                  <a:pt x="957" y="1647"/>
                </a:lnTo>
                <a:lnTo>
                  <a:pt x="986" y="1662"/>
                </a:lnTo>
                <a:lnTo>
                  <a:pt x="1016" y="1676"/>
                </a:lnTo>
                <a:lnTo>
                  <a:pt x="1046" y="1689"/>
                </a:lnTo>
                <a:lnTo>
                  <a:pt x="1076" y="1702"/>
                </a:lnTo>
                <a:lnTo>
                  <a:pt x="1106" y="1714"/>
                </a:lnTo>
                <a:lnTo>
                  <a:pt x="1138" y="1724"/>
                </a:lnTo>
                <a:lnTo>
                  <a:pt x="1169" y="1734"/>
                </a:lnTo>
                <a:lnTo>
                  <a:pt x="1201" y="1743"/>
                </a:lnTo>
                <a:lnTo>
                  <a:pt x="1233" y="1752"/>
                </a:lnTo>
                <a:lnTo>
                  <a:pt x="1266" y="1761"/>
                </a:lnTo>
                <a:lnTo>
                  <a:pt x="1299" y="1768"/>
                </a:lnTo>
                <a:lnTo>
                  <a:pt x="1332" y="1774"/>
                </a:lnTo>
                <a:lnTo>
                  <a:pt x="1365" y="1780"/>
                </a:lnTo>
                <a:lnTo>
                  <a:pt x="1398" y="1784"/>
                </a:lnTo>
                <a:lnTo>
                  <a:pt x="1432" y="1788"/>
                </a:lnTo>
                <a:lnTo>
                  <a:pt x="1467" y="1790"/>
                </a:lnTo>
                <a:lnTo>
                  <a:pt x="1501" y="1793"/>
                </a:lnTo>
                <a:lnTo>
                  <a:pt x="1535" y="1794"/>
                </a:lnTo>
                <a:lnTo>
                  <a:pt x="1569" y="1795"/>
                </a:lnTo>
                <a:lnTo>
                  <a:pt x="1625" y="1794"/>
                </a:lnTo>
                <a:lnTo>
                  <a:pt x="1680" y="1790"/>
                </a:lnTo>
                <a:lnTo>
                  <a:pt x="1735" y="1784"/>
                </a:lnTo>
                <a:lnTo>
                  <a:pt x="1789" y="1777"/>
                </a:lnTo>
                <a:lnTo>
                  <a:pt x="1842" y="1767"/>
                </a:lnTo>
                <a:lnTo>
                  <a:pt x="1894" y="1755"/>
                </a:lnTo>
                <a:lnTo>
                  <a:pt x="1946" y="1742"/>
                </a:lnTo>
                <a:lnTo>
                  <a:pt x="1997" y="1725"/>
                </a:lnTo>
                <a:lnTo>
                  <a:pt x="2046" y="1708"/>
                </a:lnTo>
                <a:lnTo>
                  <a:pt x="2096" y="1688"/>
                </a:lnTo>
                <a:lnTo>
                  <a:pt x="2143" y="1666"/>
                </a:lnTo>
                <a:lnTo>
                  <a:pt x="2191" y="1643"/>
                </a:lnTo>
                <a:lnTo>
                  <a:pt x="2237" y="1618"/>
                </a:lnTo>
                <a:lnTo>
                  <a:pt x="2281" y="1592"/>
                </a:lnTo>
                <a:lnTo>
                  <a:pt x="2325" y="1562"/>
                </a:lnTo>
                <a:lnTo>
                  <a:pt x="2368" y="1533"/>
                </a:lnTo>
                <a:lnTo>
                  <a:pt x="2408" y="1501"/>
                </a:lnTo>
                <a:lnTo>
                  <a:pt x="2448" y="1468"/>
                </a:lnTo>
                <a:lnTo>
                  <a:pt x="2487" y="1434"/>
                </a:lnTo>
                <a:lnTo>
                  <a:pt x="2525" y="1397"/>
                </a:lnTo>
                <a:lnTo>
                  <a:pt x="2560" y="1359"/>
                </a:lnTo>
                <a:lnTo>
                  <a:pt x="2594" y="1322"/>
                </a:lnTo>
                <a:lnTo>
                  <a:pt x="2627" y="1280"/>
                </a:lnTo>
                <a:lnTo>
                  <a:pt x="2658" y="1239"/>
                </a:lnTo>
                <a:lnTo>
                  <a:pt x="2689" y="1196"/>
                </a:lnTo>
                <a:lnTo>
                  <a:pt x="2716" y="1153"/>
                </a:lnTo>
                <a:lnTo>
                  <a:pt x="2743" y="1108"/>
                </a:lnTo>
                <a:lnTo>
                  <a:pt x="2768" y="1062"/>
                </a:lnTo>
                <a:lnTo>
                  <a:pt x="2790" y="1015"/>
                </a:lnTo>
                <a:lnTo>
                  <a:pt x="2812" y="966"/>
                </a:lnTo>
                <a:lnTo>
                  <a:pt x="2832" y="918"/>
                </a:lnTo>
                <a:lnTo>
                  <a:pt x="2848" y="867"/>
                </a:lnTo>
                <a:lnTo>
                  <a:pt x="2728" y="987"/>
                </a:lnTo>
                <a:lnTo>
                  <a:pt x="2721" y="994"/>
                </a:lnTo>
                <a:lnTo>
                  <a:pt x="2711" y="999"/>
                </a:lnTo>
                <a:lnTo>
                  <a:pt x="2702" y="1002"/>
                </a:lnTo>
                <a:lnTo>
                  <a:pt x="2691" y="1003"/>
                </a:lnTo>
                <a:lnTo>
                  <a:pt x="2681" y="1002"/>
                </a:lnTo>
                <a:lnTo>
                  <a:pt x="2671" y="999"/>
                </a:lnTo>
                <a:lnTo>
                  <a:pt x="2662" y="994"/>
                </a:lnTo>
                <a:lnTo>
                  <a:pt x="2653" y="987"/>
                </a:lnTo>
                <a:lnTo>
                  <a:pt x="2415" y="749"/>
                </a:lnTo>
                <a:lnTo>
                  <a:pt x="2403" y="782"/>
                </a:lnTo>
                <a:lnTo>
                  <a:pt x="2390" y="813"/>
                </a:lnTo>
                <a:lnTo>
                  <a:pt x="2375" y="844"/>
                </a:lnTo>
                <a:lnTo>
                  <a:pt x="2359" y="875"/>
                </a:lnTo>
                <a:lnTo>
                  <a:pt x="2343" y="905"/>
                </a:lnTo>
                <a:lnTo>
                  <a:pt x="2325" y="933"/>
                </a:lnTo>
                <a:lnTo>
                  <a:pt x="2306" y="961"/>
                </a:lnTo>
                <a:lnTo>
                  <a:pt x="2286" y="990"/>
                </a:lnTo>
                <a:lnTo>
                  <a:pt x="2265" y="1016"/>
                </a:lnTo>
                <a:lnTo>
                  <a:pt x="2243" y="1042"/>
                </a:lnTo>
                <a:lnTo>
                  <a:pt x="2220" y="1066"/>
                </a:lnTo>
                <a:lnTo>
                  <a:pt x="2196" y="1091"/>
                </a:lnTo>
                <a:lnTo>
                  <a:pt x="2172" y="1114"/>
                </a:lnTo>
                <a:lnTo>
                  <a:pt x="2146" y="1136"/>
                </a:lnTo>
                <a:lnTo>
                  <a:pt x="2120" y="1157"/>
                </a:lnTo>
                <a:lnTo>
                  <a:pt x="2093" y="1179"/>
                </a:lnTo>
                <a:lnTo>
                  <a:pt x="2064" y="1198"/>
                </a:lnTo>
                <a:lnTo>
                  <a:pt x="2036" y="1215"/>
                </a:lnTo>
                <a:lnTo>
                  <a:pt x="2006" y="1233"/>
                </a:lnTo>
                <a:lnTo>
                  <a:pt x="1976" y="1249"/>
                </a:lnTo>
                <a:lnTo>
                  <a:pt x="1945" y="1264"/>
                </a:lnTo>
                <a:lnTo>
                  <a:pt x="1914" y="1278"/>
                </a:lnTo>
                <a:lnTo>
                  <a:pt x="1882" y="1291"/>
                </a:lnTo>
                <a:lnTo>
                  <a:pt x="1849" y="1301"/>
                </a:lnTo>
                <a:lnTo>
                  <a:pt x="1816" y="1312"/>
                </a:lnTo>
                <a:lnTo>
                  <a:pt x="1782" y="1320"/>
                </a:lnTo>
                <a:lnTo>
                  <a:pt x="1748" y="1329"/>
                </a:lnTo>
                <a:lnTo>
                  <a:pt x="1713" y="1334"/>
                </a:lnTo>
                <a:lnTo>
                  <a:pt x="1678" y="1339"/>
                </a:lnTo>
                <a:lnTo>
                  <a:pt x="1643" y="1343"/>
                </a:lnTo>
                <a:lnTo>
                  <a:pt x="1606" y="1345"/>
                </a:lnTo>
                <a:lnTo>
                  <a:pt x="1569" y="1346"/>
                </a:lnTo>
                <a:lnTo>
                  <a:pt x="1523" y="1345"/>
                </a:lnTo>
                <a:lnTo>
                  <a:pt x="1478" y="1342"/>
                </a:lnTo>
                <a:lnTo>
                  <a:pt x="1434" y="1336"/>
                </a:lnTo>
                <a:lnTo>
                  <a:pt x="1389" y="1327"/>
                </a:lnTo>
                <a:lnTo>
                  <a:pt x="1345" y="1318"/>
                </a:lnTo>
                <a:lnTo>
                  <a:pt x="1303" y="1306"/>
                </a:lnTo>
                <a:lnTo>
                  <a:pt x="1261" y="1292"/>
                </a:lnTo>
                <a:lnTo>
                  <a:pt x="1221" y="1275"/>
                </a:lnTo>
                <a:lnTo>
                  <a:pt x="1181" y="1258"/>
                </a:lnTo>
                <a:lnTo>
                  <a:pt x="1142" y="1238"/>
                </a:lnTo>
                <a:lnTo>
                  <a:pt x="1104" y="1216"/>
                </a:lnTo>
                <a:lnTo>
                  <a:pt x="1069" y="1193"/>
                </a:lnTo>
                <a:lnTo>
                  <a:pt x="1033" y="1168"/>
                </a:lnTo>
                <a:lnTo>
                  <a:pt x="999" y="1141"/>
                </a:lnTo>
                <a:lnTo>
                  <a:pt x="966" y="1114"/>
                </a:lnTo>
                <a:lnTo>
                  <a:pt x="935" y="1083"/>
                </a:lnTo>
                <a:lnTo>
                  <a:pt x="906" y="1052"/>
                </a:lnTo>
                <a:lnTo>
                  <a:pt x="877" y="1019"/>
                </a:lnTo>
                <a:lnTo>
                  <a:pt x="850" y="986"/>
                </a:lnTo>
                <a:lnTo>
                  <a:pt x="825" y="951"/>
                </a:lnTo>
                <a:lnTo>
                  <a:pt x="803" y="914"/>
                </a:lnTo>
                <a:lnTo>
                  <a:pt x="781" y="876"/>
                </a:lnTo>
                <a:lnTo>
                  <a:pt x="760" y="839"/>
                </a:lnTo>
                <a:lnTo>
                  <a:pt x="743" y="798"/>
                </a:lnTo>
                <a:lnTo>
                  <a:pt x="727" y="757"/>
                </a:lnTo>
                <a:lnTo>
                  <a:pt x="713" y="716"/>
                </a:lnTo>
                <a:lnTo>
                  <a:pt x="700" y="673"/>
                </a:lnTo>
                <a:lnTo>
                  <a:pt x="691" y="630"/>
                </a:lnTo>
                <a:lnTo>
                  <a:pt x="683" y="586"/>
                </a:lnTo>
                <a:lnTo>
                  <a:pt x="677" y="541"/>
                </a:lnTo>
                <a:lnTo>
                  <a:pt x="674" y="495"/>
                </a:lnTo>
                <a:lnTo>
                  <a:pt x="673" y="449"/>
                </a:lnTo>
                <a:lnTo>
                  <a:pt x="897" y="449"/>
                </a:lnTo>
                <a:lnTo>
                  <a:pt x="449" y="0"/>
                </a:lnTo>
                <a:lnTo>
                  <a:pt x="0" y="449"/>
                </a:lnTo>
                <a:lnTo>
                  <a:pt x="224" y="449"/>
                </a:ln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7" name="未知"/>
          <p:cNvSpPr>
            <a:spLocks noChangeAspect="1"/>
          </p:cNvSpPr>
          <p:nvPr/>
        </p:nvSpPr>
        <p:spPr bwMode="auto">
          <a:xfrm rot="5400000">
            <a:off x="3503612" y="2109788"/>
            <a:ext cx="3103563" cy="1957388"/>
          </a:xfrm>
          <a:custGeom>
            <a:avLst/>
            <a:gdLst>
              <a:gd name="T0" fmla="*/ 3359381 w 2849"/>
              <a:gd name="T1" fmla="*/ 1680030 h 1794"/>
              <a:gd name="T2" fmla="*/ 3352977 w 2849"/>
              <a:gd name="T3" fmla="*/ 1548037 h 1794"/>
              <a:gd name="T4" fmla="*/ 3333766 w 2849"/>
              <a:gd name="T5" fmla="*/ 1417325 h 1794"/>
              <a:gd name="T6" fmla="*/ 3306870 w 2849"/>
              <a:gd name="T7" fmla="*/ 1291739 h 1794"/>
              <a:gd name="T8" fmla="*/ 3271010 w 2849"/>
              <a:gd name="T9" fmla="*/ 1171279 h 1794"/>
              <a:gd name="T10" fmla="*/ 3224903 w 2849"/>
              <a:gd name="T11" fmla="*/ 1053382 h 1794"/>
              <a:gd name="T12" fmla="*/ 3172393 w 2849"/>
              <a:gd name="T13" fmla="*/ 938049 h 1794"/>
              <a:gd name="T14" fmla="*/ 3112198 w 2849"/>
              <a:gd name="T15" fmla="*/ 829122 h 1794"/>
              <a:gd name="T16" fmla="*/ 3044319 w 2849"/>
              <a:gd name="T17" fmla="*/ 726603 h 1794"/>
              <a:gd name="T18" fmla="*/ 2968755 w 2849"/>
              <a:gd name="T19" fmla="*/ 626647 h 1794"/>
              <a:gd name="T20" fmla="*/ 2885507 w 2849"/>
              <a:gd name="T21" fmla="*/ 534380 h 1794"/>
              <a:gd name="T22" fmla="*/ 2795855 w 2849"/>
              <a:gd name="T23" fmla="*/ 448521 h 1794"/>
              <a:gd name="T24" fmla="*/ 2702361 w 2849"/>
              <a:gd name="T25" fmla="*/ 367787 h 1794"/>
              <a:gd name="T26" fmla="*/ 2601183 w 2849"/>
              <a:gd name="T27" fmla="*/ 293461 h 1794"/>
              <a:gd name="T28" fmla="*/ 2494881 w 2849"/>
              <a:gd name="T29" fmla="*/ 228105 h 1794"/>
              <a:gd name="T30" fmla="*/ 2384738 w 2849"/>
              <a:gd name="T31" fmla="*/ 169156 h 1794"/>
              <a:gd name="T32" fmla="*/ 2269471 w 2849"/>
              <a:gd name="T33" fmla="*/ 119178 h 1794"/>
              <a:gd name="T34" fmla="*/ 2150362 w 2849"/>
              <a:gd name="T35" fmla="*/ 76889 h 1794"/>
              <a:gd name="T36" fmla="*/ 2027411 w 2849"/>
              <a:gd name="T37" fmla="*/ 43571 h 1794"/>
              <a:gd name="T38" fmla="*/ 1900618 w 2849"/>
              <a:gd name="T39" fmla="*/ 19222 h 1794"/>
              <a:gd name="T40" fmla="*/ 1769983 w 2849"/>
              <a:gd name="T41" fmla="*/ 5126 h 1794"/>
              <a:gd name="T42" fmla="*/ 1636786 w 2849"/>
              <a:gd name="T43" fmla="*/ 0 h 1794"/>
              <a:gd name="T44" fmla="*/ 1494623 w 2849"/>
              <a:gd name="T45" fmla="*/ 5126 h 1794"/>
              <a:gd name="T46" fmla="*/ 1289705 w 2849"/>
              <a:gd name="T47" fmla="*/ 34600 h 1794"/>
              <a:gd name="T48" fmla="*/ 1091190 w 2849"/>
              <a:gd name="T49" fmla="*/ 87141 h 1794"/>
              <a:gd name="T50" fmla="*/ 901641 w 2849"/>
              <a:gd name="T51" fmla="*/ 164030 h 1794"/>
              <a:gd name="T52" fmla="*/ 727460 w 2849"/>
              <a:gd name="T53" fmla="*/ 260142 h 1794"/>
              <a:gd name="T54" fmla="*/ 563526 w 2849"/>
              <a:gd name="T55" fmla="*/ 375476 h 1794"/>
              <a:gd name="T56" fmla="*/ 414960 w 2849"/>
              <a:gd name="T57" fmla="*/ 508750 h 1794"/>
              <a:gd name="T58" fmla="*/ 284324 w 2849"/>
              <a:gd name="T59" fmla="*/ 658684 h 1794"/>
              <a:gd name="T60" fmla="*/ 169058 w 2849"/>
              <a:gd name="T61" fmla="*/ 821433 h 1794"/>
              <a:gd name="T62" fmla="*/ 73002 w 2849"/>
              <a:gd name="T63" fmla="*/ 998279 h 1794"/>
              <a:gd name="T64" fmla="*/ 0 w 2849"/>
              <a:gd name="T65" fmla="*/ 1187939 h 1794"/>
              <a:gd name="T66" fmla="*/ 163935 w 2849"/>
              <a:gd name="T67" fmla="*/ 1026471 h 1794"/>
              <a:gd name="T68" fmla="*/ 202357 w 2849"/>
              <a:gd name="T69" fmla="*/ 1013656 h 1794"/>
              <a:gd name="T70" fmla="*/ 227972 w 2849"/>
              <a:gd name="T71" fmla="*/ 1018782 h 1794"/>
              <a:gd name="T72" fmla="*/ 554560 w 2849"/>
              <a:gd name="T73" fmla="*/ 1339154 h 1794"/>
              <a:gd name="T74" fmla="*/ 587860 w 2849"/>
              <a:gd name="T75" fmla="*/ 1257139 h 1794"/>
              <a:gd name="T76" fmla="*/ 648054 w 2849"/>
              <a:gd name="T77" fmla="*/ 1140524 h 1794"/>
              <a:gd name="T78" fmla="*/ 721057 w 2849"/>
              <a:gd name="T79" fmla="*/ 1031597 h 1794"/>
              <a:gd name="T80" fmla="*/ 804305 w 2849"/>
              <a:gd name="T81" fmla="*/ 931641 h 1794"/>
              <a:gd name="T82" fmla="*/ 899079 w 2849"/>
              <a:gd name="T83" fmla="*/ 843219 h 1794"/>
              <a:gd name="T84" fmla="*/ 1004100 w 2849"/>
              <a:gd name="T85" fmla="*/ 763766 h 1794"/>
              <a:gd name="T86" fmla="*/ 1116805 w 2849"/>
              <a:gd name="T87" fmla="*/ 699692 h 1794"/>
              <a:gd name="T88" fmla="*/ 1238475 w 2849"/>
              <a:gd name="T89" fmla="*/ 645870 h 1794"/>
              <a:gd name="T90" fmla="*/ 1365269 w 2849"/>
              <a:gd name="T91" fmla="*/ 606143 h 1794"/>
              <a:gd name="T92" fmla="*/ 1499746 w 2849"/>
              <a:gd name="T93" fmla="*/ 583077 h 1794"/>
              <a:gd name="T94" fmla="*/ 1636786 w 2849"/>
              <a:gd name="T95" fmla="*/ 574106 h 1794"/>
              <a:gd name="T96" fmla="*/ 1755894 w 2849"/>
              <a:gd name="T97" fmla="*/ 579232 h 1794"/>
              <a:gd name="T98" fmla="*/ 1924952 w 2849"/>
              <a:gd name="T99" fmla="*/ 609988 h 1794"/>
              <a:gd name="T100" fmla="*/ 2085045 w 2849"/>
              <a:gd name="T101" fmla="*/ 663810 h 1794"/>
              <a:gd name="T102" fmla="*/ 2233610 w 2849"/>
              <a:gd name="T103" fmla="*/ 739418 h 1794"/>
              <a:gd name="T104" fmla="*/ 2369369 w 2849"/>
              <a:gd name="T105" fmla="*/ 836811 h 1794"/>
              <a:gd name="T106" fmla="*/ 2488478 w 2849"/>
              <a:gd name="T107" fmla="*/ 950863 h 1794"/>
              <a:gd name="T108" fmla="*/ 2589656 w 2849"/>
              <a:gd name="T109" fmla="*/ 1080294 h 1794"/>
              <a:gd name="T110" fmla="*/ 2672904 w 2849"/>
              <a:gd name="T111" fmla="*/ 1225102 h 1794"/>
              <a:gd name="T112" fmla="*/ 2735660 w 2849"/>
              <a:gd name="T113" fmla="*/ 1381443 h 1794"/>
              <a:gd name="T114" fmla="*/ 2772802 w 2849"/>
              <a:gd name="T115" fmla="*/ 1548037 h 1794"/>
              <a:gd name="T116" fmla="*/ 2786890 w 2849"/>
              <a:gd name="T117" fmla="*/ 1723600 h 1794"/>
              <a:gd name="T118" fmla="*/ 3648828 w 2849"/>
              <a:gd name="T119" fmla="*/ 1723600 h 179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849"/>
              <a:gd name="T181" fmla="*/ 0 h 1794"/>
              <a:gd name="T182" fmla="*/ 2849 w 2849"/>
              <a:gd name="T183" fmla="*/ 1794 h 1794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849" h="1794">
                <a:moveTo>
                  <a:pt x="2625" y="1345"/>
                </a:moveTo>
                <a:lnTo>
                  <a:pt x="2625" y="1345"/>
                </a:lnTo>
                <a:lnTo>
                  <a:pt x="2623" y="1311"/>
                </a:lnTo>
                <a:lnTo>
                  <a:pt x="2622" y="1276"/>
                </a:lnTo>
                <a:lnTo>
                  <a:pt x="2620" y="1242"/>
                </a:lnTo>
                <a:lnTo>
                  <a:pt x="2618" y="1208"/>
                </a:lnTo>
                <a:lnTo>
                  <a:pt x="2614" y="1174"/>
                </a:lnTo>
                <a:lnTo>
                  <a:pt x="2609" y="1141"/>
                </a:lnTo>
                <a:lnTo>
                  <a:pt x="2603" y="1106"/>
                </a:lnTo>
                <a:lnTo>
                  <a:pt x="2597" y="1075"/>
                </a:lnTo>
                <a:lnTo>
                  <a:pt x="2590" y="1041"/>
                </a:lnTo>
                <a:lnTo>
                  <a:pt x="2582" y="1008"/>
                </a:lnTo>
                <a:lnTo>
                  <a:pt x="2574" y="977"/>
                </a:lnTo>
                <a:lnTo>
                  <a:pt x="2564" y="945"/>
                </a:lnTo>
                <a:lnTo>
                  <a:pt x="2554" y="914"/>
                </a:lnTo>
                <a:lnTo>
                  <a:pt x="2543" y="882"/>
                </a:lnTo>
                <a:lnTo>
                  <a:pt x="2531" y="851"/>
                </a:lnTo>
                <a:lnTo>
                  <a:pt x="2518" y="822"/>
                </a:lnTo>
                <a:lnTo>
                  <a:pt x="2505" y="791"/>
                </a:lnTo>
                <a:lnTo>
                  <a:pt x="2491" y="762"/>
                </a:lnTo>
                <a:lnTo>
                  <a:pt x="2477" y="732"/>
                </a:lnTo>
                <a:lnTo>
                  <a:pt x="2462" y="704"/>
                </a:lnTo>
                <a:lnTo>
                  <a:pt x="2446" y="675"/>
                </a:lnTo>
                <a:lnTo>
                  <a:pt x="2430" y="647"/>
                </a:lnTo>
                <a:lnTo>
                  <a:pt x="2412" y="620"/>
                </a:lnTo>
                <a:lnTo>
                  <a:pt x="2394" y="593"/>
                </a:lnTo>
                <a:lnTo>
                  <a:pt x="2377" y="567"/>
                </a:lnTo>
                <a:lnTo>
                  <a:pt x="2357" y="540"/>
                </a:lnTo>
                <a:lnTo>
                  <a:pt x="2338" y="515"/>
                </a:lnTo>
                <a:lnTo>
                  <a:pt x="2318" y="489"/>
                </a:lnTo>
                <a:lnTo>
                  <a:pt x="2296" y="464"/>
                </a:lnTo>
                <a:lnTo>
                  <a:pt x="2275" y="440"/>
                </a:lnTo>
                <a:lnTo>
                  <a:pt x="2253" y="417"/>
                </a:lnTo>
                <a:lnTo>
                  <a:pt x="2230" y="393"/>
                </a:lnTo>
                <a:lnTo>
                  <a:pt x="2207" y="371"/>
                </a:lnTo>
                <a:lnTo>
                  <a:pt x="2183" y="350"/>
                </a:lnTo>
                <a:lnTo>
                  <a:pt x="2159" y="328"/>
                </a:lnTo>
                <a:lnTo>
                  <a:pt x="2135" y="307"/>
                </a:lnTo>
                <a:lnTo>
                  <a:pt x="2110" y="287"/>
                </a:lnTo>
                <a:lnTo>
                  <a:pt x="2084" y="267"/>
                </a:lnTo>
                <a:lnTo>
                  <a:pt x="2058" y="248"/>
                </a:lnTo>
                <a:lnTo>
                  <a:pt x="2031" y="229"/>
                </a:lnTo>
                <a:lnTo>
                  <a:pt x="2003" y="211"/>
                </a:lnTo>
                <a:lnTo>
                  <a:pt x="1976" y="195"/>
                </a:lnTo>
                <a:lnTo>
                  <a:pt x="1948" y="178"/>
                </a:lnTo>
                <a:lnTo>
                  <a:pt x="1920" y="162"/>
                </a:lnTo>
                <a:lnTo>
                  <a:pt x="1891" y="146"/>
                </a:lnTo>
                <a:lnTo>
                  <a:pt x="1862" y="132"/>
                </a:lnTo>
                <a:lnTo>
                  <a:pt x="1832" y="118"/>
                </a:lnTo>
                <a:lnTo>
                  <a:pt x="1803" y="105"/>
                </a:lnTo>
                <a:lnTo>
                  <a:pt x="1772" y="93"/>
                </a:lnTo>
                <a:lnTo>
                  <a:pt x="1741" y="81"/>
                </a:lnTo>
                <a:lnTo>
                  <a:pt x="1711" y="71"/>
                </a:lnTo>
                <a:lnTo>
                  <a:pt x="1679" y="60"/>
                </a:lnTo>
                <a:lnTo>
                  <a:pt x="1647" y="51"/>
                </a:lnTo>
                <a:lnTo>
                  <a:pt x="1615" y="43"/>
                </a:lnTo>
                <a:lnTo>
                  <a:pt x="1583" y="34"/>
                </a:lnTo>
                <a:lnTo>
                  <a:pt x="1550" y="27"/>
                </a:lnTo>
                <a:lnTo>
                  <a:pt x="1517" y="20"/>
                </a:lnTo>
                <a:lnTo>
                  <a:pt x="1484" y="15"/>
                </a:lnTo>
                <a:lnTo>
                  <a:pt x="1450" y="11"/>
                </a:lnTo>
                <a:lnTo>
                  <a:pt x="1417" y="7"/>
                </a:lnTo>
                <a:lnTo>
                  <a:pt x="1382" y="4"/>
                </a:lnTo>
                <a:lnTo>
                  <a:pt x="1348" y="1"/>
                </a:lnTo>
                <a:lnTo>
                  <a:pt x="1314" y="0"/>
                </a:lnTo>
                <a:lnTo>
                  <a:pt x="1278" y="0"/>
                </a:lnTo>
                <a:lnTo>
                  <a:pt x="1223" y="1"/>
                </a:lnTo>
                <a:lnTo>
                  <a:pt x="1167" y="4"/>
                </a:lnTo>
                <a:lnTo>
                  <a:pt x="1113" y="9"/>
                </a:lnTo>
                <a:lnTo>
                  <a:pt x="1060" y="18"/>
                </a:lnTo>
                <a:lnTo>
                  <a:pt x="1007" y="27"/>
                </a:lnTo>
                <a:lnTo>
                  <a:pt x="954" y="39"/>
                </a:lnTo>
                <a:lnTo>
                  <a:pt x="903" y="53"/>
                </a:lnTo>
                <a:lnTo>
                  <a:pt x="852" y="68"/>
                </a:lnTo>
                <a:lnTo>
                  <a:pt x="801" y="86"/>
                </a:lnTo>
                <a:lnTo>
                  <a:pt x="753" y="106"/>
                </a:lnTo>
                <a:lnTo>
                  <a:pt x="704" y="128"/>
                </a:lnTo>
                <a:lnTo>
                  <a:pt x="658" y="151"/>
                </a:lnTo>
                <a:lnTo>
                  <a:pt x="612" y="176"/>
                </a:lnTo>
                <a:lnTo>
                  <a:pt x="568" y="203"/>
                </a:lnTo>
                <a:lnTo>
                  <a:pt x="524" y="231"/>
                </a:lnTo>
                <a:lnTo>
                  <a:pt x="481" y="261"/>
                </a:lnTo>
                <a:lnTo>
                  <a:pt x="440" y="293"/>
                </a:lnTo>
                <a:lnTo>
                  <a:pt x="400" y="326"/>
                </a:lnTo>
                <a:lnTo>
                  <a:pt x="362" y="361"/>
                </a:lnTo>
                <a:lnTo>
                  <a:pt x="324" y="397"/>
                </a:lnTo>
                <a:lnTo>
                  <a:pt x="289" y="435"/>
                </a:lnTo>
                <a:lnTo>
                  <a:pt x="255" y="473"/>
                </a:lnTo>
                <a:lnTo>
                  <a:pt x="222" y="514"/>
                </a:lnTo>
                <a:lnTo>
                  <a:pt x="190" y="555"/>
                </a:lnTo>
                <a:lnTo>
                  <a:pt x="160" y="597"/>
                </a:lnTo>
                <a:lnTo>
                  <a:pt x="132" y="641"/>
                </a:lnTo>
                <a:lnTo>
                  <a:pt x="106" y="686"/>
                </a:lnTo>
                <a:lnTo>
                  <a:pt x="81" y="732"/>
                </a:lnTo>
                <a:lnTo>
                  <a:pt x="57" y="779"/>
                </a:lnTo>
                <a:lnTo>
                  <a:pt x="36" y="828"/>
                </a:lnTo>
                <a:lnTo>
                  <a:pt x="17" y="877"/>
                </a:lnTo>
                <a:lnTo>
                  <a:pt x="0" y="927"/>
                </a:lnTo>
                <a:lnTo>
                  <a:pt x="120" y="806"/>
                </a:lnTo>
                <a:lnTo>
                  <a:pt x="128" y="801"/>
                </a:lnTo>
                <a:lnTo>
                  <a:pt x="138" y="795"/>
                </a:lnTo>
                <a:lnTo>
                  <a:pt x="147" y="792"/>
                </a:lnTo>
                <a:lnTo>
                  <a:pt x="158" y="791"/>
                </a:lnTo>
                <a:lnTo>
                  <a:pt x="167" y="792"/>
                </a:lnTo>
                <a:lnTo>
                  <a:pt x="178" y="795"/>
                </a:lnTo>
                <a:lnTo>
                  <a:pt x="186" y="801"/>
                </a:lnTo>
                <a:lnTo>
                  <a:pt x="194" y="806"/>
                </a:lnTo>
                <a:lnTo>
                  <a:pt x="433" y="1045"/>
                </a:lnTo>
                <a:lnTo>
                  <a:pt x="446" y="1013"/>
                </a:lnTo>
                <a:lnTo>
                  <a:pt x="459" y="981"/>
                </a:lnTo>
                <a:lnTo>
                  <a:pt x="473" y="951"/>
                </a:lnTo>
                <a:lnTo>
                  <a:pt x="488" y="920"/>
                </a:lnTo>
                <a:lnTo>
                  <a:pt x="506" y="890"/>
                </a:lnTo>
                <a:lnTo>
                  <a:pt x="524" y="861"/>
                </a:lnTo>
                <a:lnTo>
                  <a:pt x="543" y="832"/>
                </a:lnTo>
                <a:lnTo>
                  <a:pt x="563" y="805"/>
                </a:lnTo>
                <a:lnTo>
                  <a:pt x="584" y="778"/>
                </a:lnTo>
                <a:lnTo>
                  <a:pt x="605" y="752"/>
                </a:lnTo>
                <a:lnTo>
                  <a:pt x="628" y="727"/>
                </a:lnTo>
                <a:lnTo>
                  <a:pt x="653" y="704"/>
                </a:lnTo>
                <a:lnTo>
                  <a:pt x="677" y="680"/>
                </a:lnTo>
                <a:lnTo>
                  <a:pt x="702" y="658"/>
                </a:lnTo>
                <a:lnTo>
                  <a:pt x="729" y="636"/>
                </a:lnTo>
                <a:lnTo>
                  <a:pt x="756" y="616"/>
                </a:lnTo>
                <a:lnTo>
                  <a:pt x="784" y="596"/>
                </a:lnTo>
                <a:lnTo>
                  <a:pt x="813" y="579"/>
                </a:lnTo>
                <a:lnTo>
                  <a:pt x="843" y="561"/>
                </a:lnTo>
                <a:lnTo>
                  <a:pt x="872" y="546"/>
                </a:lnTo>
                <a:lnTo>
                  <a:pt x="903" y="530"/>
                </a:lnTo>
                <a:lnTo>
                  <a:pt x="935" y="516"/>
                </a:lnTo>
                <a:lnTo>
                  <a:pt x="967" y="504"/>
                </a:lnTo>
                <a:lnTo>
                  <a:pt x="1000" y="492"/>
                </a:lnTo>
                <a:lnTo>
                  <a:pt x="1033" y="482"/>
                </a:lnTo>
                <a:lnTo>
                  <a:pt x="1066" y="473"/>
                </a:lnTo>
                <a:lnTo>
                  <a:pt x="1100" y="465"/>
                </a:lnTo>
                <a:lnTo>
                  <a:pt x="1136" y="459"/>
                </a:lnTo>
                <a:lnTo>
                  <a:pt x="1171" y="455"/>
                </a:lnTo>
                <a:lnTo>
                  <a:pt x="1206" y="451"/>
                </a:lnTo>
                <a:lnTo>
                  <a:pt x="1242" y="449"/>
                </a:lnTo>
                <a:lnTo>
                  <a:pt x="1278" y="448"/>
                </a:lnTo>
                <a:lnTo>
                  <a:pt x="1324" y="449"/>
                </a:lnTo>
                <a:lnTo>
                  <a:pt x="1371" y="452"/>
                </a:lnTo>
                <a:lnTo>
                  <a:pt x="1415" y="458"/>
                </a:lnTo>
                <a:lnTo>
                  <a:pt x="1459" y="466"/>
                </a:lnTo>
                <a:lnTo>
                  <a:pt x="1503" y="476"/>
                </a:lnTo>
                <a:lnTo>
                  <a:pt x="1545" y="489"/>
                </a:lnTo>
                <a:lnTo>
                  <a:pt x="1587" y="503"/>
                </a:lnTo>
                <a:lnTo>
                  <a:pt x="1628" y="518"/>
                </a:lnTo>
                <a:lnTo>
                  <a:pt x="1668" y="536"/>
                </a:lnTo>
                <a:lnTo>
                  <a:pt x="1706" y="556"/>
                </a:lnTo>
                <a:lnTo>
                  <a:pt x="1744" y="577"/>
                </a:lnTo>
                <a:lnTo>
                  <a:pt x="1780" y="601"/>
                </a:lnTo>
                <a:lnTo>
                  <a:pt x="1816" y="626"/>
                </a:lnTo>
                <a:lnTo>
                  <a:pt x="1850" y="653"/>
                </a:lnTo>
                <a:lnTo>
                  <a:pt x="1882" y="681"/>
                </a:lnTo>
                <a:lnTo>
                  <a:pt x="1913" y="711"/>
                </a:lnTo>
                <a:lnTo>
                  <a:pt x="1943" y="742"/>
                </a:lnTo>
                <a:lnTo>
                  <a:pt x="1970" y="775"/>
                </a:lnTo>
                <a:lnTo>
                  <a:pt x="1998" y="809"/>
                </a:lnTo>
                <a:lnTo>
                  <a:pt x="2022" y="843"/>
                </a:lnTo>
                <a:lnTo>
                  <a:pt x="2046" y="880"/>
                </a:lnTo>
                <a:lnTo>
                  <a:pt x="2067" y="917"/>
                </a:lnTo>
                <a:lnTo>
                  <a:pt x="2087" y="956"/>
                </a:lnTo>
                <a:lnTo>
                  <a:pt x="2105" y="995"/>
                </a:lnTo>
                <a:lnTo>
                  <a:pt x="2122" y="1037"/>
                </a:lnTo>
                <a:lnTo>
                  <a:pt x="2136" y="1078"/>
                </a:lnTo>
                <a:lnTo>
                  <a:pt x="2148" y="1121"/>
                </a:lnTo>
                <a:lnTo>
                  <a:pt x="2158" y="1164"/>
                </a:lnTo>
                <a:lnTo>
                  <a:pt x="2165" y="1208"/>
                </a:lnTo>
                <a:lnTo>
                  <a:pt x="2171" y="1254"/>
                </a:lnTo>
                <a:lnTo>
                  <a:pt x="2175" y="1299"/>
                </a:lnTo>
                <a:lnTo>
                  <a:pt x="2176" y="1345"/>
                </a:lnTo>
                <a:lnTo>
                  <a:pt x="1952" y="1345"/>
                </a:lnTo>
                <a:lnTo>
                  <a:pt x="2400" y="1794"/>
                </a:lnTo>
                <a:lnTo>
                  <a:pt x="2849" y="1345"/>
                </a:lnTo>
                <a:lnTo>
                  <a:pt x="2625" y="1345"/>
                </a:ln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16391" name="WordArt 9"/>
          <p:cNvSpPr>
            <a:spLocks noChangeArrowheads="1" noChangeShapeType="1"/>
          </p:cNvSpPr>
          <p:nvPr/>
        </p:nvSpPr>
        <p:spPr bwMode="auto">
          <a:xfrm rot="5400000">
            <a:off x="3625056" y="1901032"/>
            <a:ext cx="2206625" cy="20875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3041333"/>
              </a:avLst>
            </a:prstTxWarp>
          </a:bodyPr>
          <a:lstStyle/>
          <a:p>
            <a:pPr algn="ctr"/>
            <a:r>
              <a:rPr lang="zh-CN" altLang="en-US" sz="903" kern="1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单击此处添加标题文字</a:t>
            </a:r>
          </a:p>
        </p:txBody>
      </p:sp>
      <p:sp>
        <p:nvSpPr>
          <p:cNvPr id="16392" name="WordArt 10"/>
          <p:cNvSpPr>
            <a:spLocks noChangeArrowheads="1" noChangeShapeType="1"/>
          </p:cNvSpPr>
          <p:nvPr/>
        </p:nvSpPr>
        <p:spPr bwMode="auto">
          <a:xfrm rot="-5400000">
            <a:off x="3248026" y="2008187"/>
            <a:ext cx="1947862" cy="18145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2276113"/>
              </a:avLst>
            </a:prstTxWarp>
          </a:bodyPr>
          <a:lstStyle/>
          <a:p>
            <a:pPr algn="ctr"/>
            <a:r>
              <a:rPr lang="zh-CN" altLang="en-US" sz="903" kern="1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单击此处添加标题文字</a:t>
            </a:r>
          </a:p>
        </p:txBody>
      </p:sp>
      <p:sp>
        <p:nvSpPr>
          <p:cNvPr id="10" name="Text Placeholder 32"/>
          <p:cNvSpPr txBox="1">
            <a:spLocks/>
          </p:cNvSpPr>
          <p:nvPr/>
        </p:nvSpPr>
        <p:spPr>
          <a:xfrm>
            <a:off x="6324600" y="2122488"/>
            <a:ext cx="2168525" cy="71437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948" dirty="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48" dirty="0" smtClean="0">
                <a:solidFill>
                  <a:schemeClr val="bg1"/>
                </a:solidFill>
                <a:latin typeface="微软雅黑 Light" panose="020B0502040204020203" pitchFamily="34" charset="-122"/>
              </a:rPr>
              <a:t>这里</a:t>
            </a:r>
            <a:endParaRPr lang="en-US" sz="948" dirty="0">
              <a:solidFill>
                <a:schemeClr val="bg1"/>
              </a:solidFill>
              <a:latin typeface="Lato Light" panose="020F0302020204030203" pitchFamily="34" charset="0"/>
            </a:endParaRPr>
          </a:p>
        </p:txBody>
      </p:sp>
      <p:sp>
        <p:nvSpPr>
          <p:cNvPr id="11" name="Text Placeholder 33"/>
          <p:cNvSpPr txBox="1">
            <a:spLocks/>
          </p:cNvSpPr>
          <p:nvPr/>
        </p:nvSpPr>
        <p:spPr>
          <a:xfrm>
            <a:off x="6315075" y="1917700"/>
            <a:ext cx="1501775" cy="2047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264" dirty="0">
                <a:solidFill>
                  <a:schemeClr val="bg1"/>
                </a:solidFill>
                <a:latin typeface="Lato Bold" panose="020F0802020204030203" pitchFamily="34" charset="0"/>
              </a:rPr>
              <a:t>添加文字标题</a:t>
            </a:r>
            <a:endParaRPr lang="en-AU" sz="1264" dirty="0">
              <a:solidFill>
                <a:schemeClr val="bg1"/>
              </a:solidFill>
              <a:latin typeface="Lato Bold" panose="020F0802020204030203" pitchFamily="34" charset="0"/>
            </a:endParaRPr>
          </a:p>
        </p:txBody>
      </p:sp>
      <p:sp>
        <p:nvSpPr>
          <p:cNvPr id="12" name="Text Placeholder 32"/>
          <p:cNvSpPr txBox="1">
            <a:spLocks/>
          </p:cNvSpPr>
          <p:nvPr/>
        </p:nvSpPr>
        <p:spPr>
          <a:xfrm>
            <a:off x="6324600" y="3503613"/>
            <a:ext cx="2168525" cy="72548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948" dirty="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48" dirty="0" smtClean="0">
                <a:solidFill>
                  <a:schemeClr val="bg1"/>
                </a:solidFill>
                <a:latin typeface="微软雅黑 Light" panose="020B0502040204020203" pitchFamily="34" charset="-122"/>
              </a:rPr>
              <a:t>这里</a:t>
            </a:r>
            <a:endParaRPr lang="en-US" altLang="zh-CN" sz="948" dirty="0">
              <a:solidFill>
                <a:schemeClr val="bg1"/>
              </a:solidFill>
              <a:latin typeface="Lato Light" panose="020F0302020204030203" pitchFamily="34" charset="0"/>
            </a:endParaRPr>
          </a:p>
        </p:txBody>
      </p:sp>
      <p:sp>
        <p:nvSpPr>
          <p:cNvPr id="13" name="Text Placeholder 33"/>
          <p:cNvSpPr txBox="1">
            <a:spLocks/>
          </p:cNvSpPr>
          <p:nvPr/>
        </p:nvSpPr>
        <p:spPr>
          <a:xfrm>
            <a:off x="6315075" y="3311525"/>
            <a:ext cx="1501775" cy="20637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264">
                <a:solidFill>
                  <a:schemeClr val="bg1"/>
                </a:solidFill>
                <a:latin typeface="Lato Bold" panose="020F0802020204030203" pitchFamily="34" charset="0"/>
              </a:rPr>
              <a:t>添加文字标题</a:t>
            </a:r>
            <a:endParaRPr lang="en-AU" altLang="zh-CN" sz="1264" dirty="0">
              <a:solidFill>
                <a:schemeClr val="bg1"/>
              </a:solidFill>
              <a:latin typeface="Lato Bold" panose="020F0802020204030203" pitchFamily="34" charset="0"/>
            </a:endParaRPr>
          </a:p>
        </p:txBody>
      </p:sp>
      <p:sp>
        <p:nvSpPr>
          <p:cNvPr id="14" name="Text Placeholder 32"/>
          <p:cNvSpPr txBox="1">
            <a:spLocks/>
          </p:cNvSpPr>
          <p:nvPr/>
        </p:nvSpPr>
        <p:spPr>
          <a:xfrm>
            <a:off x="650875" y="2047875"/>
            <a:ext cx="2168525" cy="71437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948" dirty="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48" dirty="0" smtClean="0">
                <a:solidFill>
                  <a:schemeClr val="bg1"/>
                </a:solidFill>
                <a:latin typeface="微软雅黑 Light" panose="020B0502040204020203" pitchFamily="34" charset="-122"/>
              </a:rPr>
              <a:t>这里</a:t>
            </a:r>
            <a:endParaRPr lang="en-US" sz="948" dirty="0">
              <a:solidFill>
                <a:schemeClr val="bg1"/>
              </a:solidFill>
              <a:latin typeface="Lato Light" panose="020F0302020204030203" pitchFamily="34" charset="0"/>
            </a:endParaRPr>
          </a:p>
        </p:txBody>
      </p:sp>
      <p:sp>
        <p:nvSpPr>
          <p:cNvPr id="15" name="Text Placeholder 33"/>
          <p:cNvSpPr txBox="1">
            <a:spLocks/>
          </p:cNvSpPr>
          <p:nvPr/>
        </p:nvSpPr>
        <p:spPr>
          <a:xfrm>
            <a:off x="1317625" y="1841500"/>
            <a:ext cx="1501775" cy="20637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264" dirty="0">
                <a:solidFill>
                  <a:schemeClr val="bg1"/>
                </a:solidFill>
                <a:latin typeface="Lato Bold" panose="020F0802020204030203" pitchFamily="34" charset="0"/>
              </a:rPr>
              <a:t>添加文字标题</a:t>
            </a:r>
            <a:endParaRPr lang="en-AU" sz="1264" dirty="0">
              <a:solidFill>
                <a:schemeClr val="bg1"/>
              </a:solidFill>
              <a:latin typeface="Lato Bold" panose="020F0802020204030203" pitchFamily="34" charset="0"/>
            </a:endParaRPr>
          </a:p>
        </p:txBody>
      </p:sp>
      <p:sp>
        <p:nvSpPr>
          <p:cNvPr id="16" name="Text Placeholder 32"/>
          <p:cNvSpPr txBox="1">
            <a:spLocks/>
          </p:cNvSpPr>
          <p:nvPr/>
        </p:nvSpPr>
        <p:spPr>
          <a:xfrm>
            <a:off x="650875" y="3427413"/>
            <a:ext cx="2168525" cy="72707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948" dirty="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48" dirty="0" smtClean="0">
                <a:solidFill>
                  <a:schemeClr val="bg1"/>
                </a:solidFill>
                <a:latin typeface="微软雅黑 Light" panose="020B0502040204020203" pitchFamily="34" charset="-122"/>
              </a:rPr>
              <a:t>这里</a:t>
            </a:r>
            <a:endParaRPr lang="en-US" altLang="zh-CN" sz="948" dirty="0">
              <a:solidFill>
                <a:schemeClr val="bg1"/>
              </a:solidFill>
              <a:latin typeface="Lato Light" panose="020F0302020204030203" pitchFamily="34" charset="0"/>
            </a:endParaRPr>
          </a:p>
        </p:txBody>
      </p:sp>
      <p:sp>
        <p:nvSpPr>
          <p:cNvPr id="17" name="Text Placeholder 33"/>
          <p:cNvSpPr txBox="1">
            <a:spLocks/>
          </p:cNvSpPr>
          <p:nvPr/>
        </p:nvSpPr>
        <p:spPr>
          <a:xfrm>
            <a:off x="1317625" y="3235325"/>
            <a:ext cx="1501775" cy="20637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264">
                <a:solidFill>
                  <a:schemeClr val="bg1"/>
                </a:solidFill>
                <a:latin typeface="Lato Bold" panose="020F0802020204030203" pitchFamily="34" charset="0"/>
              </a:rPr>
              <a:t>添加文字标题</a:t>
            </a:r>
            <a:endParaRPr lang="en-AU" altLang="zh-CN" sz="1264" dirty="0">
              <a:solidFill>
                <a:schemeClr val="bg1"/>
              </a:solidFill>
              <a:latin typeface="Lato Bold" panose="020F0802020204030203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3255963" y="1212850"/>
            <a:ext cx="2632075" cy="27908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18435" name="文本框 22"/>
          <p:cNvSpPr txBox="1">
            <a:spLocks noChangeArrowheads="1"/>
          </p:cNvSpPr>
          <p:nvPr/>
        </p:nvSpPr>
        <p:spPr bwMode="auto">
          <a:xfrm>
            <a:off x="2830513" y="1550988"/>
            <a:ext cx="3482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</a:rPr>
              <a:t>教学分析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4111625" y="2335213"/>
            <a:ext cx="92075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3292475" y="2517775"/>
            <a:ext cx="255905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等腰三角形 15"/>
          <p:cNvSpPr/>
          <p:nvPr/>
        </p:nvSpPr>
        <p:spPr>
          <a:xfrm>
            <a:off x="1068388" y="1806575"/>
            <a:ext cx="2673350" cy="2674938"/>
          </a:xfrm>
          <a:prstGeom prst="triangle">
            <a:avLst/>
          </a:prstGeom>
          <a:noFill/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21" name="任意多边形 20"/>
          <p:cNvSpPr/>
          <p:nvPr/>
        </p:nvSpPr>
        <p:spPr>
          <a:xfrm>
            <a:off x="2411413" y="2247900"/>
            <a:ext cx="5341937" cy="631825"/>
          </a:xfrm>
          <a:custGeom>
            <a:avLst/>
            <a:gdLst>
              <a:gd name="connsiteX0" fmla="*/ 0 w 7123696"/>
              <a:gd name="connsiteY0" fmla="*/ 140674 h 844026"/>
              <a:gd name="connsiteX1" fmla="*/ 140674 w 7123696"/>
              <a:gd name="connsiteY1" fmla="*/ 0 h 844026"/>
              <a:gd name="connsiteX2" fmla="*/ 6983022 w 7123696"/>
              <a:gd name="connsiteY2" fmla="*/ 0 h 844026"/>
              <a:gd name="connsiteX3" fmla="*/ 7123696 w 7123696"/>
              <a:gd name="connsiteY3" fmla="*/ 140674 h 844026"/>
              <a:gd name="connsiteX4" fmla="*/ 7123696 w 7123696"/>
              <a:gd name="connsiteY4" fmla="*/ 703352 h 844026"/>
              <a:gd name="connsiteX5" fmla="*/ 6983022 w 7123696"/>
              <a:gd name="connsiteY5" fmla="*/ 844026 h 844026"/>
              <a:gd name="connsiteX6" fmla="*/ 140674 w 7123696"/>
              <a:gd name="connsiteY6" fmla="*/ 844026 h 844026"/>
              <a:gd name="connsiteX7" fmla="*/ 0 w 7123696"/>
              <a:gd name="connsiteY7" fmla="*/ 703352 h 844026"/>
              <a:gd name="connsiteX8" fmla="*/ 0 w 7123696"/>
              <a:gd name="connsiteY8" fmla="*/ 140674 h 84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23696" h="844026">
                <a:moveTo>
                  <a:pt x="0" y="140674"/>
                </a:moveTo>
                <a:cubicBezTo>
                  <a:pt x="0" y="62982"/>
                  <a:pt x="62982" y="0"/>
                  <a:pt x="140674" y="0"/>
                </a:cubicBezTo>
                <a:lnTo>
                  <a:pt x="6983022" y="0"/>
                </a:lnTo>
                <a:cubicBezTo>
                  <a:pt x="7060714" y="0"/>
                  <a:pt x="7123696" y="62982"/>
                  <a:pt x="7123696" y="140674"/>
                </a:cubicBezTo>
                <a:lnTo>
                  <a:pt x="7123696" y="703352"/>
                </a:lnTo>
                <a:cubicBezTo>
                  <a:pt x="7123696" y="781044"/>
                  <a:pt x="7060714" y="844026"/>
                  <a:pt x="6983022" y="844026"/>
                </a:cubicBezTo>
                <a:lnTo>
                  <a:pt x="140674" y="844026"/>
                </a:lnTo>
                <a:cubicBezTo>
                  <a:pt x="62982" y="844026"/>
                  <a:pt x="0" y="781044"/>
                  <a:pt x="0" y="703352"/>
                </a:cubicBezTo>
                <a:lnTo>
                  <a:pt x="0" y="140674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462902" tIns="65192" rIns="65192" bIns="65192" spcCol="1270" anchor="ctr"/>
          <a:lstStyle/>
          <a:p>
            <a:pPr defTabSz="400050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</a:t>
            </a:r>
          </a:p>
        </p:txBody>
      </p:sp>
      <p:sp>
        <p:nvSpPr>
          <p:cNvPr id="22" name="任意多边形 21"/>
          <p:cNvSpPr/>
          <p:nvPr/>
        </p:nvSpPr>
        <p:spPr>
          <a:xfrm>
            <a:off x="2411413" y="2965450"/>
            <a:ext cx="5341937" cy="633413"/>
          </a:xfrm>
          <a:custGeom>
            <a:avLst/>
            <a:gdLst>
              <a:gd name="connsiteX0" fmla="*/ 0 w 7123696"/>
              <a:gd name="connsiteY0" fmla="*/ 140674 h 844026"/>
              <a:gd name="connsiteX1" fmla="*/ 140674 w 7123696"/>
              <a:gd name="connsiteY1" fmla="*/ 0 h 844026"/>
              <a:gd name="connsiteX2" fmla="*/ 6983022 w 7123696"/>
              <a:gd name="connsiteY2" fmla="*/ 0 h 844026"/>
              <a:gd name="connsiteX3" fmla="*/ 7123696 w 7123696"/>
              <a:gd name="connsiteY3" fmla="*/ 140674 h 844026"/>
              <a:gd name="connsiteX4" fmla="*/ 7123696 w 7123696"/>
              <a:gd name="connsiteY4" fmla="*/ 703352 h 844026"/>
              <a:gd name="connsiteX5" fmla="*/ 6983022 w 7123696"/>
              <a:gd name="connsiteY5" fmla="*/ 844026 h 844026"/>
              <a:gd name="connsiteX6" fmla="*/ 140674 w 7123696"/>
              <a:gd name="connsiteY6" fmla="*/ 844026 h 844026"/>
              <a:gd name="connsiteX7" fmla="*/ 0 w 7123696"/>
              <a:gd name="connsiteY7" fmla="*/ 703352 h 844026"/>
              <a:gd name="connsiteX8" fmla="*/ 0 w 7123696"/>
              <a:gd name="connsiteY8" fmla="*/ 140674 h 84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23696" h="844026">
                <a:moveTo>
                  <a:pt x="0" y="140674"/>
                </a:moveTo>
                <a:cubicBezTo>
                  <a:pt x="0" y="62982"/>
                  <a:pt x="62982" y="0"/>
                  <a:pt x="140674" y="0"/>
                </a:cubicBezTo>
                <a:lnTo>
                  <a:pt x="6983022" y="0"/>
                </a:lnTo>
                <a:cubicBezTo>
                  <a:pt x="7060714" y="0"/>
                  <a:pt x="7123696" y="62982"/>
                  <a:pt x="7123696" y="140674"/>
                </a:cubicBezTo>
                <a:lnTo>
                  <a:pt x="7123696" y="703352"/>
                </a:lnTo>
                <a:cubicBezTo>
                  <a:pt x="7123696" y="781044"/>
                  <a:pt x="7060714" y="844026"/>
                  <a:pt x="6983022" y="844026"/>
                </a:cubicBezTo>
                <a:lnTo>
                  <a:pt x="140674" y="844026"/>
                </a:lnTo>
                <a:cubicBezTo>
                  <a:pt x="62982" y="844026"/>
                  <a:pt x="0" y="781044"/>
                  <a:pt x="0" y="703352"/>
                </a:cubicBezTo>
                <a:lnTo>
                  <a:pt x="0" y="140674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462902" tIns="65192" rIns="65192" bIns="65192" spcCol="1270" anchor="ctr"/>
          <a:lstStyle/>
          <a:p>
            <a:pPr defTabSz="400050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</a:t>
            </a:r>
          </a:p>
        </p:txBody>
      </p:sp>
      <p:sp>
        <p:nvSpPr>
          <p:cNvPr id="23" name="任意多边形 22"/>
          <p:cNvSpPr/>
          <p:nvPr/>
        </p:nvSpPr>
        <p:spPr>
          <a:xfrm>
            <a:off x="2411413" y="3671888"/>
            <a:ext cx="5341937" cy="631825"/>
          </a:xfrm>
          <a:custGeom>
            <a:avLst/>
            <a:gdLst>
              <a:gd name="connsiteX0" fmla="*/ 0 w 7123696"/>
              <a:gd name="connsiteY0" fmla="*/ 140674 h 844026"/>
              <a:gd name="connsiteX1" fmla="*/ 140674 w 7123696"/>
              <a:gd name="connsiteY1" fmla="*/ 0 h 844026"/>
              <a:gd name="connsiteX2" fmla="*/ 6983022 w 7123696"/>
              <a:gd name="connsiteY2" fmla="*/ 0 h 844026"/>
              <a:gd name="connsiteX3" fmla="*/ 7123696 w 7123696"/>
              <a:gd name="connsiteY3" fmla="*/ 140674 h 844026"/>
              <a:gd name="connsiteX4" fmla="*/ 7123696 w 7123696"/>
              <a:gd name="connsiteY4" fmla="*/ 703352 h 844026"/>
              <a:gd name="connsiteX5" fmla="*/ 6983022 w 7123696"/>
              <a:gd name="connsiteY5" fmla="*/ 844026 h 844026"/>
              <a:gd name="connsiteX6" fmla="*/ 140674 w 7123696"/>
              <a:gd name="connsiteY6" fmla="*/ 844026 h 844026"/>
              <a:gd name="connsiteX7" fmla="*/ 0 w 7123696"/>
              <a:gd name="connsiteY7" fmla="*/ 703352 h 844026"/>
              <a:gd name="connsiteX8" fmla="*/ 0 w 7123696"/>
              <a:gd name="connsiteY8" fmla="*/ 140674 h 84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23696" h="844026">
                <a:moveTo>
                  <a:pt x="0" y="140674"/>
                </a:moveTo>
                <a:cubicBezTo>
                  <a:pt x="0" y="62982"/>
                  <a:pt x="62982" y="0"/>
                  <a:pt x="140674" y="0"/>
                </a:cubicBezTo>
                <a:lnTo>
                  <a:pt x="6983022" y="0"/>
                </a:lnTo>
                <a:cubicBezTo>
                  <a:pt x="7060714" y="0"/>
                  <a:pt x="7123696" y="62982"/>
                  <a:pt x="7123696" y="140674"/>
                </a:cubicBezTo>
                <a:lnTo>
                  <a:pt x="7123696" y="703352"/>
                </a:lnTo>
                <a:cubicBezTo>
                  <a:pt x="7123696" y="781044"/>
                  <a:pt x="7060714" y="844026"/>
                  <a:pt x="6983022" y="844026"/>
                </a:cubicBezTo>
                <a:lnTo>
                  <a:pt x="140674" y="844026"/>
                </a:lnTo>
                <a:cubicBezTo>
                  <a:pt x="62982" y="844026"/>
                  <a:pt x="0" y="781044"/>
                  <a:pt x="0" y="703352"/>
                </a:cubicBezTo>
                <a:lnTo>
                  <a:pt x="0" y="140674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462902" tIns="65192" rIns="65192" bIns="65192" spcCol="1270" anchor="ctr"/>
          <a:lstStyle/>
          <a:p>
            <a:pPr defTabSz="400050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</a:t>
            </a:r>
          </a:p>
        </p:txBody>
      </p:sp>
      <p:sp>
        <p:nvSpPr>
          <p:cNvPr id="24" name="TextBox 29"/>
          <p:cNvSpPr txBox="1"/>
          <p:nvPr/>
        </p:nvSpPr>
        <p:spPr>
          <a:xfrm>
            <a:off x="544513" y="1198563"/>
            <a:ext cx="8267700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</a:t>
            </a:r>
          </a:p>
        </p:txBody>
      </p:sp>
      <p:sp>
        <p:nvSpPr>
          <p:cNvPr id="19463" name="文本框 24"/>
          <p:cNvSpPr txBox="1">
            <a:spLocks noChangeArrowheads="1"/>
          </p:cNvSpPr>
          <p:nvPr/>
        </p:nvSpPr>
        <p:spPr bwMode="auto">
          <a:xfrm>
            <a:off x="1882775" y="2879725"/>
            <a:ext cx="461963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1800">
                <a:solidFill>
                  <a:schemeClr val="bg1"/>
                </a:solidFill>
              </a:rPr>
              <a:t>添加标题</a:t>
            </a:r>
          </a:p>
        </p:txBody>
      </p:sp>
      <p:pic>
        <p:nvPicPr>
          <p:cNvPr id="19464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2.1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教法分析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6381574187e997b2c9de1ec6f89284451fdd7c2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6">
      <a:majorFont>
        <a:latin typeface="Arial"/>
        <a:ea typeface="微软雅黑 Light"/>
        <a:cs typeface=""/>
      </a:majorFont>
      <a:minorFont>
        <a:latin typeface="Arial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393659</TotalTime>
  <Words>2396</Words>
  <Application>Microsoft Office PowerPoint</Application>
  <PresentationFormat>全屏显示(16:9)</PresentationFormat>
  <Paragraphs>230</Paragraphs>
  <Slides>25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Arial</vt:lpstr>
      <vt:lpstr>宋体</vt:lpstr>
      <vt:lpstr>Open Sans Light</vt:lpstr>
      <vt:lpstr>Lao UI</vt:lpstr>
      <vt:lpstr>造字工房悦黑（非商用）常规体</vt:lpstr>
      <vt:lpstr>微软雅黑 Light</vt:lpstr>
      <vt:lpstr>Mongolian Baiti</vt:lpstr>
      <vt:lpstr>Open Sans</vt:lpstr>
      <vt:lpstr>Calibri</vt:lpstr>
      <vt:lpstr>微软雅黑</vt:lpstr>
      <vt:lpstr>Lato Bold</vt:lpstr>
      <vt:lpstr>Arial Unicode MS</vt:lpstr>
      <vt:lpstr>Impact</vt:lpstr>
      <vt:lpstr>Lato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iTianKong.com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dreamsummit</dc:creator>
  <cp:lastModifiedBy>ThinK For H</cp:lastModifiedBy>
  <cp:revision>89</cp:revision>
  <dcterms:created xsi:type="dcterms:W3CDTF">2015-03-31T05:49:04Z</dcterms:created>
  <dcterms:modified xsi:type="dcterms:W3CDTF">2018-05-22T13:03:26Z</dcterms:modified>
</cp:coreProperties>
</file>