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91" r:id="rId2"/>
    <p:sldId id="297" r:id="rId3"/>
    <p:sldId id="264" r:id="rId4"/>
    <p:sldId id="293" r:id="rId5"/>
    <p:sldId id="300" r:id="rId6"/>
    <p:sldId id="292" r:id="rId7"/>
    <p:sldId id="294" r:id="rId8"/>
    <p:sldId id="296" r:id="rId9"/>
    <p:sldId id="299" r:id="rId10"/>
    <p:sldId id="303" r:id="rId11"/>
    <p:sldId id="304" r:id="rId12"/>
    <p:sldId id="305" r:id="rId13"/>
    <p:sldId id="310" r:id="rId14"/>
    <p:sldId id="306" r:id="rId15"/>
    <p:sldId id="308" r:id="rId16"/>
    <p:sldId id="309" r:id="rId17"/>
    <p:sldId id="311" r:id="rId18"/>
    <p:sldId id="349" r:id="rId19"/>
    <p:sldId id="312" r:id="rId20"/>
    <p:sldId id="314" r:id="rId21"/>
    <p:sldId id="350" r:id="rId22"/>
  </p:sldIdLst>
  <p:sldSz cx="8999538" cy="5040313"/>
  <p:notesSz cx="6858000" cy="9144000"/>
  <p:custDataLst>
    <p:tags r:id="rId2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156" userDrawn="1">
          <p15:clr>
            <a:srgbClr val="A4A3A4"/>
          </p15:clr>
        </p15:guide>
        <p15:guide id="5" pos="5496" userDrawn="1">
          <p15:clr>
            <a:srgbClr val="A4A3A4"/>
          </p15:clr>
        </p15:guide>
        <p15:guide id="18" orient="horz" pos="3004" userDrawn="1">
          <p15:clr>
            <a:srgbClr val="A4A3A4"/>
          </p15:clr>
        </p15:guide>
        <p15:guide id="21" orient="horz" pos="1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25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 showGuides="1">
      <p:cViewPr>
        <p:scale>
          <a:sx n="86" d="100"/>
          <a:sy n="86" d="100"/>
        </p:scale>
        <p:origin x="1446" y="852"/>
      </p:cViewPr>
      <p:guideLst>
        <p:guide pos="156"/>
        <p:guide pos="5496"/>
        <p:guide orient="horz" pos="3004"/>
        <p:guide orient="horz" pos="1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129087877869661E-2"/>
          <c:y val="3.4668528827265191E-2"/>
          <c:w val="0.98587091212213029"/>
          <c:h val="0.9636805888476269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>
              <a:solidFill>
                <a:srgbClr val="BFBFBF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859-435D-BB47-B79ABCA7A9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>
              <a:solidFill>
                <a:schemeClr val="tx1">
                  <a:lumMod val="85000"/>
                  <a:lumOff val="15000"/>
                </a:schemeClr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859-435D-BB47-B79ABCA7A91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>
              <a:solidFill>
                <a:srgbClr val="D1C1AC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859-435D-BB47-B79ABCA7A91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-2055850704"/>
        <c:axId val="-1961733296"/>
      </c:lineChart>
      <c:catAx>
        <c:axId val="-205585070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961733296"/>
        <c:crosses val="autoZero"/>
        <c:auto val="1"/>
        <c:lblAlgn val="ctr"/>
        <c:lblOffset val="100"/>
        <c:noMultiLvlLbl val="0"/>
      </c:catAx>
      <c:valAx>
        <c:axId val="-19617332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2055850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FA78EB-4002-4555-A725-D2C70C7CBDCF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74688" y="1143000"/>
            <a:ext cx="5508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D403F-10AE-40F0-8171-BEEC81311E3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45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1pPr>
    <a:lvl2pPr marL="336956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2pPr>
    <a:lvl3pPr marL="673913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3pPr>
    <a:lvl4pPr marL="1010869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4pPr>
    <a:lvl5pPr marL="1347826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5pPr>
    <a:lvl6pPr marL="1684782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6pPr>
    <a:lvl7pPr marL="2021738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7pPr>
    <a:lvl8pPr marL="2358695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8pPr>
    <a:lvl9pPr marL="2695651" algn="l" defTabSz="673913" rtl="0" eaLnBrk="1" latinLnBrk="0" hangingPunct="1">
      <a:defRPr sz="88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536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53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090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208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123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385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0776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450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4365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B3B42-D1E1-47CB-A9E4-A63D9C533E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875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973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0673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93579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955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55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802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5079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0951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29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673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4D403F-10AE-40F0-8171-BEEC81311E3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45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824885"/>
            <a:ext cx="6749654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2647331"/>
            <a:ext cx="6749654" cy="1216909"/>
          </a:xfrm>
        </p:spPr>
        <p:txBody>
          <a:bodyPr/>
          <a:lstStyle>
            <a:lvl1pPr marL="0" indent="0" algn="ctr">
              <a:buNone/>
              <a:defRPr sz="1764"/>
            </a:lvl1pPr>
            <a:lvl2pPr marL="336042" indent="0" algn="ctr">
              <a:buNone/>
              <a:defRPr sz="1470"/>
            </a:lvl2pPr>
            <a:lvl3pPr marL="672084" indent="0" algn="ctr">
              <a:buNone/>
              <a:defRPr sz="1323"/>
            </a:lvl3pPr>
            <a:lvl4pPr marL="1008126" indent="0" algn="ctr">
              <a:buNone/>
              <a:defRPr sz="1176"/>
            </a:lvl4pPr>
            <a:lvl5pPr marL="1344168" indent="0" algn="ctr">
              <a:buNone/>
              <a:defRPr sz="1176"/>
            </a:lvl5pPr>
            <a:lvl6pPr marL="1680210" indent="0" algn="ctr">
              <a:buNone/>
              <a:defRPr sz="1176"/>
            </a:lvl6pPr>
            <a:lvl7pPr marL="2016252" indent="0" algn="ctr">
              <a:buNone/>
              <a:defRPr sz="1176"/>
            </a:lvl7pPr>
            <a:lvl8pPr marL="2352294" indent="0" algn="ctr">
              <a:buNone/>
              <a:defRPr sz="1176"/>
            </a:lvl8pPr>
            <a:lvl9pPr marL="2688336" indent="0" algn="ctr">
              <a:buNone/>
              <a:defRPr sz="1176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42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268350"/>
            <a:ext cx="1940525" cy="427143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268350"/>
            <a:ext cx="5709082" cy="4271432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0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8999538" cy="457984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23"/>
          </a:p>
        </p:txBody>
      </p:sp>
      <p:cxnSp>
        <p:nvCxnSpPr>
          <p:cNvPr id="4" name="直接连接符 3"/>
          <p:cNvCxnSpPr/>
          <p:nvPr userDrawn="1"/>
        </p:nvCxnSpPr>
        <p:spPr>
          <a:xfrm>
            <a:off x="0" y="458990"/>
            <a:ext cx="89995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 userDrawn="1"/>
        </p:nvSpPr>
        <p:spPr>
          <a:xfrm>
            <a:off x="0" y="197921"/>
            <a:ext cx="1578669" cy="26006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204" tIns="33602" rIns="67204" bIns="3360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323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51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6432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conveyor dir="l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44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1256579"/>
            <a:ext cx="7762102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3373044"/>
            <a:ext cx="7762102" cy="1102568"/>
          </a:xfrm>
        </p:spPr>
        <p:txBody>
          <a:bodyPr/>
          <a:lstStyle>
            <a:lvl1pPr marL="0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1pPr>
            <a:lvl2pPr marL="336042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2084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3pPr>
            <a:lvl4pPr marL="100812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4pPr>
            <a:lvl5pPr marL="1344168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6pPr>
            <a:lvl7pPr marL="2016252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7pPr>
            <a:lvl8pPr marL="2352294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8pPr>
            <a:lvl9pPr marL="2688336" indent="0">
              <a:buNone/>
              <a:defRPr sz="11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313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1341750"/>
            <a:ext cx="3824804" cy="319803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1341750"/>
            <a:ext cx="3824804" cy="319803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87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268350"/>
            <a:ext cx="7762102" cy="97422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1235577"/>
            <a:ext cx="3807226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1841114"/>
            <a:ext cx="3807226" cy="270800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1235577"/>
            <a:ext cx="3825976" cy="605537"/>
          </a:xfrm>
        </p:spPr>
        <p:txBody>
          <a:bodyPr anchor="b"/>
          <a:lstStyle>
            <a:lvl1pPr marL="0" indent="0">
              <a:buNone/>
              <a:defRPr sz="1764" b="1"/>
            </a:lvl1pPr>
            <a:lvl2pPr marL="336042" indent="0">
              <a:buNone/>
              <a:defRPr sz="1470" b="1"/>
            </a:lvl2pPr>
            <a:lvl3pPr marL="672084" indent="0">
              <a:buNone/>
              <a:defRPr sz="1323" b="1"/>
            </a:lvl3pPr>
            <a:lvl4pPr marL="1008126" indent="0">
              <a:buNone/>
              <a:defRPr sz="1176" b="1"/>
            </a:lvl4pPr>
            <a:lvl5pPr marL="1344168" indent="0">
              <a:buNone/>
              <a:defRPr sz="1176" b="1"/>
            </a:lvl5pPr>
            <a:lvl6pPr marL="1680210" indent="0">
              <a:buNone/>
              <a:defRPr sz="1176" b="1"/>
            </a:lvl6pPr>
            <a:lvl7pPr marL="2016252" indent="0">
              <a:buNone/>
              <a:defRPr sz="1176" b="1"/>
            </a:lvl7pPr>
            <a:lvl8pPr marL="2352294" indent="0">
              <a:buNone/>
              <a:defRPr sz="1176" b="1"/>
            </a:lvl8pPr>
            <a:lvl9pPr marL="2688336" indent="0">
              <a:buNone/>
              <a:defRPr sz="1176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1841114"/>
            <a:ext cx="3825976" cy="270800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19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41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58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336021"/>
            <a:ext cx="2902585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725712"/>
            <a:ext cx="4556016" cy="3581889"/>
          </a:xfrm>
        </p:spPr>
        <p:txBody>
          <a:bodyPr/>
          <a:lstStyle>
            <a:lvl1pPr>
              <a:defRPr sz="2352"/>
            </a:lvl1pPr>
            <a:lvl2pPr>
              <a:defRPr sz="2058"/>
            </a:lvl2pPr>
            <a:lvl3pPr>
              <a:defRPr sz="1764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512094"/>
            <a:ext cx="2902585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0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336021"/>
            <a:ext cx="2902585" cy="1176073"/>
          </a:xfrm>
        </p:spPr>
        <p:txBody>
          <a:bodyPr anchor="b"/>
          <a:lstStyle>
            <a:lvl1pPr>
              <a:defRPr sz="2352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725712"/>
            <a:ext cx="4556016" cy="3581889"/>
          </a:xfrm>
        </p:spPr>
        <p:txBody>
          <a:bodyPr anchor="t"/>
          <a:lstStyle>
            <a:lvl1pPr marL="0" indent="0">
              <a:buNone/>
              <a:defRPr sz="2352"/>
            </a:lvl1pPr>
            <a:lvl2pPr marL="336042" indent="0">
              <a:buNone/>
              <a:defRPr sz="2058"/>
            </a:lvl2pPr>
            <a:lvl3pPr marL="672084" indent="0">
              <a:buNone/>
              <a:defRPr sz="1764"/>
            </a:lvl3pPr>
            <a:lvl4pPr marL="1008126" indent="0">
              <a:buNone/>
              <a:defRPr sz="1470"/>
            </a:lvl4pPr>
            <a:lvl5pPr marL="1344168" indent="0">
              <a:buNone/>
              <a:defRPr sz="1470"/>
            </a:lvl5pPr>
            <a:lvl6pPr marL="1680210" indent="0">
              <a:buNone/>
              <a:defRPr sz="1470"/>
            </a:lvl6pPr>
            <a:lvl7pPr marL="2016252" indent="0">
              <a:buNone/>
              <a:defRPr sz="1470"/>
            </a:lvl7pPr>
            <a:lvl8pPr marL="2352294" indent="0">
              <a:buNone/>
              <a:defRPr sz="1470"/>
            </a:lvl8pPr>
            <a:lvl9pPr marL="2688336" indent="0">
              <a:buNone/>
              <a:defRPr sz="147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1512094"/>
            <a:ext cx="2902585" cy="2801341"/>
          </a:xfrm>
        </p:spPr>
        <p:txBody>
          <a:bodyPr/>
          <a:lstStyle>
            <a:lvl1pPr marL="0" indent="0">
              <a:buNone/>
              <a:defRPr sz="1176"/>
            </a:lvl1pPr>
            <a:lvl2pPr marL="336042" indent="0">
              <a:buNone/>
              <a:defRPr sz="1029"/>
            </a:lvl2pPr>
            <a:lvl3pPr marL="672084" indent="0">
              <a:buNone/>
              <a:defRPr sz="882"/>
            </a:lvl3pPr>
            <a:lvl4pPr marL="1008126" indent="0">
              <a:buNone/>
              <a:defRPr sz="735"/>
            </a:lvl4pPr>
            <a:lvl5pPr marL="1344168" indent="0">
              <a:buNone/>
              <a:defRPr sz="735"/>
            </a:lvl5pPr>
            <a:lvl6pPr marL="1680210" indent="0">
              <a:buNone/>
              <a:defRPr sz="735"/>
            </a:lvl6pPr>
            <a:lvl7pPr marL="2016252" indent="0">
              <a:buNone/>
              <a:defRPr sz="735"/>
            </a:lvl7pPr>
            <a:lvl8pPr marL="2352294" indent="0">
              <a:buNone/>
              <a:defRPr sz="735"/>
            </a:lvl8pPr>
            <a:lvl9pPr marL="2688336" indent="0">
              <a:buNone/>
              <a:defRPr sz="73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268350"/>
            <a:ext cx="7762102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1341750"/>
            <a:ext cx="7762102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4671624"/>
            <a:ext cx="202489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1A254-58E2-4A68-9817-58E3BC8D0705}" type="datetimeFigureOut">
              <a:rPr lang="zh-CN" altLang="en-US" smtClean="0"/>
              <a:pPr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4671624"/>
            <a:ext cx="3037344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4671624"/>
            <a:ext cx="202489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E469F-A6F1-4101-B2D4-6685578B9A9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718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672084" rtl="0" eaLnBrk="1" latinLnBrk="0" hangingPunct="1">
        <a:lnSpc>
          <a:spcPct val="90000"/>
        </a:lnSpc>
        <a:spcBef>
          <a:spcPct val="0"/>
        </a:spcBef>
        <a:buNone/>
        <a:defRPr sz="323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021" indent="-168021" algn="l" defTabSz="672084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58" kern="1200">
          <a:solidFill>
            <a:schemeClr val="tx1"/>
          </a:solidFill>
          <a:latin typeface="+mn-lt"/>
          <a:ea typeface="+mn-ea"/>
          <a:cs typeface="+mn-cs"/>
        </a:defRPr>
      </a:lvl1pPr>
      <a:lvl2pPr marL="50406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14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512189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848231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184273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856357" indent="-168021" algn="l" defTabSz="672084" rtl="0" eaLnBrk="1" latinLnBrk="0" hangingPunct="1">
        <a:lnSpc>
          <a:spcPct val="90000"/>
        </a:lnSpc>
        <a:spcBef>
          <a:spcPts val="368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3604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2pPr>
      <a:lvl3pPr marL="67208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3pPr>
      <a:lvl4pPr marL="100812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4pPr>
      <a:lvl5pPr marL="1344168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6pPr>
      <a:lvl7pPr marL="2016252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7pPr>
      <a:lvl8pPr marL="2352294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8pPr>
      <a:lvl9pPr marL="2688336" algn="l" defTabSz="672084" rtl="0" eaLnBrk="1" latinLnBrk="0" hangingPunct="1">
        <a:defRPr sz="13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1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jpe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11" Type="http://schemas.openxmlformats.org/officeDocument/2006/relationships/image" Target="../media/image15.jpeg"/><Relationship Id="rId5" Type="http://schemas.openxmlformats.org/officeDocument/2006/relationships/image" Target="../media/image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2">
            <a:extLst>
              <a:ext uri="{FF2B5EF4-FFF2-40B4-BE49-F238E27FC236}">
                <a16:creationId xmlns:a16="http://schemas.microsoft.com/office/drawing/2014/main" id="{E89F9D19-B95F-423E-8D3C-DF6B8F29BC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" b="193"/>
          <a:stretch>
            <a:fillRect/>
          </a:stretch>
        </p:blipFill>
        <p:spPr>
          <a:xfrm>
            <a:off x="0" y="0"/>
            <a:ext cx="8999538" cy="5040313"/>
          </a:xfrm>
          <a:prstGeom prst="rect">
            <a:avLst/>
          </a:prstGeom>
        </p:spPr>
      </p:pic>
      <p:sp>
        <p:nvSpPr>
          <p:cNvPr id="21" name="Rectangle 9">
            <a:extLst>
              <a:ext uri="{FF2B5EF4-FFF2-40B4-BE49-F238E27FC236}">
                <a16:creationId xmlns:a16="http://schemas.microsoft.com/office/drawing/2014/main" id="{AEB89994-37CA-4B9D-9134-54613F301290}"/>
              </a:ext>
            </a:extLst>
          </p:cNvPr>
          <p:cNvSpPr/>
          <p:nvPr/>
        </p:nvSpPr>
        <p:spPr>
          <a:xfrm>
            <a:off x="0" y="-2"/>
            <a:ext cx="8999538" cy="504031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B8BBC1">
                  <a:alpha val="87000"/>
                  <a:lumMod val="4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64" dirty="0">
              <a:latin typeface="Montserrat Light" charset="0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410D3E72-F808-422C-9C52-EB4FB26AA6D1}"/>
              </a:ext>
            </a:extLst>
          </p:cNvPr>
          <p:cNvSpPr/>
          <p:nvPr/>
        </p:nvSpPr>
        <p:spPr>
          <a:xfrm rot="16200000">
            <a:off x="3052541" y="558205"/>
            <a:ext cx="2908318" cy="3923902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3602" tIns="16801" rIns="33602" bIns="168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76"/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FCF7E753-5128-4672-BF49-EF26B23BDAE5}"/>
              </a:ext>
            </a:extLst>
          </p:cNvPr>
          <p:cNvSpPr txBox="1"/>
          <p:nvPr/>
        </p:nvSpPr>
        <p:spPr>
          <a:xfrm>
            <a:off x="2938205" y="2258210"/>
            <a:ext cx="3136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简约商务风</a:t>
            </a:r>
            <a:endParaRPr lang="en-US" altLang="zh-CN" sz="3600" spc="22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  <a:p>
            <a:pPr algn="ctr"/>
            <a:r>
              <a:rPr lang="zh-CN" altLang="en-US" sz="3600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汇报</a:t>
            </a:r>
            <a:r>
              <a:rPr lang="en-US" sz="3600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PPT</a:t>
            </a:r>
            <a:r>
              <a:rPr lang="zh-CN" altLang="en-US" sz="3600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模版</a:t>
            </a:r>
            <a:endParaRPr lang="en-US" sz="3600" spc="22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8" name="TextBox 6">
            <a:extLst>
              <a:ext uri="{FF2B5EF4-FFF2-40B4-BE49-F238E27FC236}">
                <a16:creationId xmlns:a16="http://schemas.microsoft.com/office/drawing/2014/main" id="{59422A77-D478-4D77-8E5D-272A6DC21317}"/>
              </a:ext>
            </a:extLst>
          </p:cNvPr>
          <p:cNvSpPr txBox="1"/>
          <p:nvPr/>
        </p:nvSpPr>
        <p:spPr>
          <a:xfrm>
            <a:off x="3855715" y="1639468"/>
            <a:ext cx="1288107" cy="40011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千库网</a:t>
            </a:r>
            <a:endParaRPr lang="en-US" sz="2000" spc="221" dirty="0">
              <a:solidFill>
                <a:schemeClr val="bg1"/>
              </a:solidFill>
              <a:latin typeface="Oswald" charset="0"/>
              <a:ea typeface="Oswald" charset="0"/>
              <a:cs typeface="Oswa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 mod="1">
    <p:ext uri="{E180D4A7-C9FB-4DFB-919C-405C955672EB}">
      <p14:showEvtLst xmlns:p14="http://schemas.microsoft.com/office/powerpoint/2010/main">
        <p14:playEvt time="0" objId="1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3">
            <a:extLst>
              <a:ext uri="{FF2B5EF4-FFF2-40B4-BE49-F238E27FC236}">
                <a16:creationId xmlns:a16="http://schemas.microsoft.com/office/drawing/2014/main" id="{78EEA76C-5196-45BA-BB7A-4DD551FDBE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552" b="10552"/>
          <a:stretch>
            <a:fillRect/>
          </a:stretch>
        </p:blipFill>
        <p:spPr>
          <a:xfrm>
            <a:off x="0" y="0"/>
            <a:ext cx="8999538" cy="504031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D4E36D0B-7525-4614-90AE-36F47352FD50}"/>
              </a:ext>
            </a:extLst>
          </p:cNvPr>
          <p:cNvSpPr/>
          <p:nvPr/>
        </p:nvSpPr>
        <p:spPr>
          <a:xfrm>
            <a:off x="20658" y="-1"/>
            <a:ext cx="8958222" cy="5040313"/>
          </a:xfrm>
          <a:prstGeom prst="rect">
            <a:avLst/>
          </a:prstGeom>
          <a:solidFill>
            <a:srgbClr val="000000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64" dirty="0">
              <a:latin typeface="Montserrat Light" charset="0"/>
            </a:endParaRPr>
          </a:p>
        </p:txBody>
      </p:sp>
      <p:grpSp>
        <p:nvGrpSpPr>
          <p:cNvPr id="4" name="Group 7">
            <a:extLst>
              <a:ext uri="{FF2B5EF4-FFF2-40B4-BE49-F238E27FC236}">
                <a16:creationId xmlns:a16="http://schemas.microsoft.com/office/drawing/2014/main" id="{CD3EA4B0-B46D-4DCE-A097-9E6559D2C59E}"/>
              </a:ext>
            </a:extLst>
          </p:cNvPr>
          <p:cNvGrpSpPr/>
          <p:nvPr/>
        </p:nvGrpSpPr>
        <p:grpSpPr>
          <a:xfrm>
            <a:off x="1150132" y="1859693"/>
            <a:ext cx="2832772" cy="1209731"/>
            <a:chOff x="2705292" y="4309397"/>
            <a:chExt cx="7708708" cy="3291989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5DF36E0-A649-4824-8F07-65BEFA964ADD}"/>
                </a:ext>
              </a:extLst>
            </p:cNvPr>
            <p:cNvSpPr txBox="1"/>
            <p:nvPr/>
          </p:nvSpPr>
          <p:spPr>
            <a:xfrm>
              <a:off x="3531521" y="5041657"/>
              <a:ext cx="6882479" cy="2559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735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9188C5D-73F6-4B82-8B72-D3E68BB32036}"/>
                </a:ext>
              </a:extLst>
            </p:cNvPr>
            <p:cNvSpPr txBox="1"/>
            <p:nvPr/>
          </p:nvSpPr>
          <p:spPr>
            <a:xfrm>
              <a:off x="3531521" y="4309397"/>
              <a:ext cx="4560232" cy="74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76" spc="22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YOUR TITLE HERE</a:t>
              </a:r>
              <a:endParaRPr lang="en-US" sz="1764" spc="22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7" name="Shape 2906">
              <a:extLst>
                <a:ext uri="{FF2B5EF4-FFF2-40B4-BE49-F238E27FC236}">
                  <a16:creationId xmlns:a16="http://schemas.microsoft.com/office/drawing/2014/main" id="{AFBEEF69-B730-454F-8D27-38A6C53494AE}"/>
                </a:ext>
              </a:extLst>
            </p:cNvPr>
            <p:cNvSpPr/>
            <p:nvPr/>
          </p:nvSpPr>
          <p:spPr>
            <a:xfrm>
              <a:off x="2705292" y="4322456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9674" y="5053"/>
                  </a:moveTo>
                  <a:cubicBezTo>
                    <a:pt x="9585" y="4964"/>
                    <a:pt x="9463" y="4909"/>
                    <a:pt x="9327" y="4909"/>
                  </a:cubicBezTo>
                  <a:cubicBezTo>
                    <a:pt x="9056" y="4909"/>
                    <a:pt x="8836" y="5129"/>
                    <a:pt x="8836" y="5400"/>
                  </a:cubicBezTo>
                  <a:cubicBezTo>
                    <a:pt x="8836" y="5536"/>
                    <a:pt x="8891" y="5658"/>
                    <a:pt x="8980" y="5747"/>
                  </a:cubicBezTo>
                  <a:lnTo>
                    <a:pt x="13574" y="10800"/>
                  </a:lnTo>
                  <a:lnTo>
                    <a:pt x="8980" y="15853"/>
                  </a:lnTo>
                  <a:cubicBezTo>
                    <a:pt x="8891" y="15942"/>
                    <a:pt x="8836" y="16065"/>
                    <a:pt x="8836" y="16200"/>
                  </a:cubicBezTo>
                  <a:cubicBezTo>
                    <a:pt x="8836" y="16471"/>
                    <a:pt x="9056" y="16691"/>
                    <a:pt x="9327" y="16691"/>
                  </a:cubicBezTo>
                  <a:cubicBezTo>
                    <a:pt x="9463" y="16691"/>
                    <a:pt x="9585" y="16636"/>
                    <a:pt x="9674" y="16547"/>
                  </a:cubicBezTo>
                  <a:lnTo>
                    <a:pt x="14583" y="11147"/>
                  </a:lnTo>
                  <a:cubicBezTo>
                    <a:pt x="14672" y="11058"/>
                    <a:pt x="14727" y="10936"/>
                    <a:pt x="14727" y="10800"/>
                  </a:cubicBezTo>
                  <a:cubicBezTo>
                    <a:pt x="14727" y="10665"/>
                    <a:pt x="14672" y="10542"/>
                    <a:pt x="14583" y="10453"/>
                  </a:cubicBezTo>
                  <a:cubicBezTo>
                    <a:pt x="14583" y="10453"/>
                    <a:pt x="9674" y="5053"/>
                    <a:pt x="9674" y="505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CC6F6DAA-7F35-417A-B7F2-97C18C2CCB59}"/>
              </a:ext>
            </a:extLst>
          </p:cNvPr>
          <p:cNvGrpSpPr/>
          <p:nvPr/>
        </p:nvGrpSpPr>
        <p:grpSpPr>
          <a:xfrm>
            <a:off x="5071506" y="1859693"/>
            <a:ext cx="2832772" cy="1209731"/>
            <a:chOff x="2705292" y="4309397"/>
            <a:chExt cx="7708708" cy="3291989"/>
          </a:xfrm>
        </p:grpSpPr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4930F1A0-E8B0-4BB2-90B3-98B4B378F23A}"/>
                </a:ext>
              </a:extLst>
            </p:cNvPr>
            <p:cNvSpPr txBox="1"/>
            <p:nvPr/>
          </p:nvSpPr>
          <p:spPr>
            <a:xfrm>
              <a:off x="3531521" y="5041657"/>
              <a:ext cx="6882479" cy="2559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735" dirty="0">
                  <a:solidFill>
                    <a:schemeClr val="bg1"/>
                  </a:solidFill>
                  <a:latin typeface="Montserrat Light" charset="0"/>
                  <a:ea typeface="Montserrat Light" charset="0"/>
                  <a:cs typeface="Montserrat Light" charset="0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</a:t>
              </a: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DA6CA743-C558-4F7A-8E67-0C63B8D90614}"/>
                </a:ext>
              </a:extLst>
            </p:cNvPr>
            <p:cNvSpPr txBox="1"/>
            <p:nvPr/>
          </p:nvSpPr>
          <p:spPr>
            <a:xfrm>
              <a:off x="3531521" y="4309397"/>
              <a:ext cx="4560232" cy="743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76" spc="221" dirty="0">
                  <a:solidFill>
                    <a:schemeClr val="bg1"/>
                  </a:solidFill>
                  <a:latin typeface="Montserrat" charset="0"/>
                  <a:ea typeface="Montserrat" charset="0"/>
                  <a:cs typeface="Montserrat" charset="0"/>
                </a:rPr>
                <a:t>YOUR TITLE HERE</a:t>
              </a:r>
              <a:endParaRPr lang="en-US" sz="1764" spc="22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endParaRPr>
            </a:p>
          </p:txBody>
        </p:sp>
        <p:sp>
          <p:nvSpPr>
            <p:cNvPr id="11" name="Shape 2906">
              <a:extLst>
                <a:ext uri="{FF2B5EF4-FFF2-40B4-BE49-F238E27FC236}">
                  <a16:creationId xmlns:a16="http://schemas.microsoft.com/office/drawing/2014/main" id="{F8B09E92-A841-452C-A615-A3F7AC70CF50}"/>
                </a:ext>
              </a:extLst>
            </p:cNvPr>
            <p:cNvSpPr/>
            <p:nvPr/>
          </p:nvSpPr>
          <p:spPr>
            <a:xfrm>
              <a:off x="2705292" y="4322456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9674" y="5053"/>
                  </a:moveTo>
                  <a:cubicBezTo>
                    <a:pt x="9585" y="4964"/>
                    <a:pt x="9463" y="4909"/>
                    <a:pt x="9327" y="4909"/>
                  </a:cubicBezTo>
                  <a:cubicBezTo>
                    <a:pt x="9056" y="4909"/>
                    <a:pt x="8836" y="5129"/>
                    <a:pt x="8836" y="5400"/>
                  </a:cubicBezTo>
                  <a:cubicBezTo>
                    <a:pt x="8836" y="5536"/>
                    <a:pt x="8891" y="5658"/>
                    <a:pt x="8980" y="5747"/>
                  </a:cubicBezTo>
                  <a:lnTo>
                    <a:pt x="13574" y="10800"/>
                  </a:lnTo>
                  <a:lnTo>
                    <a:pt x="8980" y="15853"/>
                  </a:lnTo>
                  <a:cubicBezTo>
                    <a:pt x="8891" y="15942"/>
                    <a:pt x="8836" y="16065"/>
                    <a:pt x="8836" y="16200"/>
                  </a:cubicBezTo>
                  <a:cubicBezTo>
                    <a:pt x="8836" y="16471"/>
                    <a:pt x="9056" y="16691"/>
                    <a:pt x="9327" y="16691"/>
                  </a:cubicBezTo>
                  <a:cubicBezTo>
                    <a:pt x="9463" y="16691"/>
                    <a:pt x="9585" y="16636"/>
                    <a:pt x="9674" y="16547"/>
                  </a:cubicBezTo>
                  <a:lnTo>
                    <a:pt x="14583" y="11147"/>
                  </a:lnTo>
                  <a:cubicBezTo>
                    <a:pt x="14672" y="11058"/>
                    <a:pt x="14727" y="10936"/>
                    <a:pt x="14727" y="10800"/>
                  </a:cubicBezTo>
                  <a:cubicBezTo>
                    <a:pt x="14727" y="10665"/>
                    <a:pt x="14672" y="10542"/>
                    <a:pt x="14583" y="10453"/>
                  </a:cubicBezTo>
                  <a:cubicBezTo>
                    <a:pt x="14583" y="10453"/>
                    <a:pt x="9674" y="5053"/>
                    <a:pt x="9674" y="5053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>
                <a:solidFill>
                  <a:schemeClr val="bg1"/>
                </a:solidFill>
              </a:endParaRPr>
            </a:p>
          </p:txBody>
        </p:sp>
      </p:grpSp>
      <p:sp>
        <p:nvSpPr>
          <p:cNvPr id="12" name="TextBox 13">
            <a:extLst>
              <a:ext uri="{FF2B5EF4-FFF2-40B4-BE49-F238E27FC236}">
                <a16:creationId xmlns:a16="http://schemas.microsoft.com/office/drawing/2014/main" id="{8817AF5D-DA47-4B27-BDD2-5EA6740CA336}"/>
              </a:ext>
            </a:extLst>
          </p:cNvPr>
          <p:cNvSpPr txBox="1"/>
          <p:nvPr/>
        </p:nvSpPr>
        <p:spPr>
          <a:xfrm>
            <a:off x="3191142" y="510795"/>
            <a:ext cx="2617256" cy="465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26" spc="22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ADD TITLE HERE</a:t>
            </a:r>
            <a:endParaRPr lang="en-US" sz="3528" spc="22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E6F6D8C7-A684-43CE-9581-2BE906BFA81A}"/>
              </a:ext>
            </a:extLst>
          </p:cNvPr>
          <p:cNvSpPr txBox="1"/>
          <p:nvPr/>
        </p:nvSpPr>
        <p:spPr>
          <a:xfrm>
            <a:off x="3348116" y="341705"/>
            <a:ext cx="2303306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YOU CAN WRITE HERE</a:t>
            </a:r>
          </a:p>
        </p:txBody>
      </p:sp>
    </p:spTree>
    <p:extLst>
      <p:ext uri="{BB962C8B-B14F-4D97-AF65-F5344CB8AC3E}">
        <p14:creationId xmlns:p14="http://schemas.microsoft.com/office/powerpoint/2010/main" val="4547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3">
            <a:extLst>
              <a:ext uri="{FF2B5EF4-FFF2-40B4-BE49-F238E27FC236}">
                <a16:creationId xmlns:a16="http://schemas.microsoft.com/office/drawing/2014/main" id="{D99F49E6-F93F-4D6B-A6B8-4A8C81F9AE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41" r="33841"/>
          <a:stretch>
            <a:fillRect/>
          </a:stretch>
        </p:blipFill>
        <p:spPr>
          <a:xfrm>
            <a:off x="0" y="0"/>
            <a:ext cx="1314497" cy="5040313"/>
          </a:xfrm>
          <a:prstGeom prst="rect">
            <a:avLst/>
          </a:prstGeom>
        </p:spPr>
      </p:pic>
      <p:pic>
        <p:nvPicPr>
          <p:cNvPr id="3" name="Picture Placeholder 4">
            <a:extLst>
              <a:ext uri="{FF2B5EF4-FFF2-40B4-BE49-F238E27FC236}">
                <a16:creationId xmlns:a16="http://schemas.microsoft.com/office/drawing/2014/main" id="{143CA030-E664-48B0-8803-FFA0EA8A19B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44" r="33844"/>
          <a:stretch>
            <a:fillRect/>
          </a:stretch>
        </p:blipFill>
        <p:spPr>
          <a:xfrm>
            <a:off x="1316316" y="0"/>
            <a:ext cx="1314497" cy="5040313"/>
          </a:xfrm>
          <a:prstGeom prst="rect">
            <a:avLst/>
          </a:prstGeom>
        </p:spPr>
      </p:pic>
      <p:pic>
        <p:nvPicPr>
          <p:cNvPr id="4" name="Picture Placeholder 5">
            <a:extLst>
              <a:ext uri="{FF2B5EF4-FFF2-40B4-BE49-F238E27FC236}">
                <a16:creationId xmlns:a16="http://schemas.microsoft.com/office/drawing/2014/main" id="{ADD9C4CA-BB46-4499-AA9A-481FE84B807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44" r="33844"/>
          <a:stretch>
            <a:fillRect/>
          </a:stretch>
        </p:blipFill>
        <p:spPr>
          <a:xfrm>
            <a:off x="2631369" y="0"/>
            <a:ext cx="1314497" cy="5040313"/>
          </a:xfrm>
          <a:prstGeom prst="rect">
            <a:avLst/>
          </a:prstGeom>
        </p:spPr>
      </p:pic>
      <p:pic>
        <p:nvPicPr>
          <p:cNvPr id="5" name="Picture Placeholder 7">
            <a:extLst>
              <a:ext uri="{FF2B5EF4-FFF2-40B4-BE49-F238E27FC236}">
                <a16:creationId xmlns:a16="http://schemas.microsoft.com/office/drawing/2014/main" id="{C5C3BC02-332A-4A5B-B0C5-150A33EF94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40" r="33840"/>
          <a:stretch>
            <a:fillRect/>
          </a:stretch>
        </p:blipFill>
        <p:spPr>
          <a:xfrm>
            <a:off x="7685041" y="0"/>
            <a:ext cx="1314497" cy="5040313"/>
          </a:xfrm>
          <a:prstGeom prst="rect">
            <a:avLst/>
          </a:prstGeom>
        </p:spPr>
      </p:pic>
      <p:pic>
        <p:nvPicPr>
          <p:cNvPr id="6" name="Picture Placeholder 6">
            <a:extLst>
              <a:ext uri="{FF2B5EF4-FFF2-40B4-BE49-F238E27FC236}">
                <a16:creationId xmlns:a16="http://schemas.microsoft.com/office/drawing/2014/main" id="{166E2A3E-A0B8-474F-8FB1-C6EE7E2509E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94" b="9994"/>
          <a:stretch/>
        </p:blipFill>
        <p:spPr>
          <a:xfrm>
            <a:off x="5252490" y="1101028"/>
            <a:ext cx="1110607" cy="1105509"/>
          </a:xfrm>
          <a:prstGeom prst="ellipse">
            <a:avLst/>
          </a:prstGeom>
        </p:spPr>
      </p:pic>
      <p:sp>
        <p:nvSpPr>
          <p:cNvPr id="7" name="Rectangle 31">
            <a:extLst>
              <a:ext uri="{FF2B5EF4-FFF2-40B4-BE49-F238E27FC236}">
                <a16:creationId xmlns:a16="http://schemas.microsoft.com/office/drawing/2014/main" id="{5BD36359-B9A7-4A1D-BD7C-9264FCF32E62}"/>
              </a:ext>
            </a:extLst>
          </p:cNvPr>
          <p:cNvSpPr/>
          <p:nvPr/>
        </p:nvSpPr>
        <p:spPr>
          <a:xfrm>
            <a:off x="2643762" y="-1"/>
            <a:ext cx="1317248" cy="5040313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  <p:sp>
        <p:nvSpPr>
          <p:cNvPr id="8" name="Rectangle 32">
            <a:extLst>
              <a:ext uri="{FF2B5EF4-FFF2-40B4-BE49-F238E27FC236}">
                <a16:creationId xmlns:a16="http://schemas.microsoft.com/office/drawing/2014/main" id="{0CB8D640-E82F-4918-9900-FA0D5B1CDBC4}"/>
              </a:ext>
            </a:extLst>
          </p:cNvPr>
          <p:cNvSpPr/>
          <p:nvPr/>
        </p:nvSpPr>
        <p:spPr>
          <a:xfrm>
            <a:off x="1327047" y="-1"/>
            <a:ext cx="1317248" cy="5040313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  <p:sp>
        <p:nvSpPr>
          <p:cNvPr id="9" name="Rectangle 33">
            <a:extLst>
              <a:ext uri="{FF2B5EF4-FFF2-40B4-BE49-F238E27FC236}">
                <a16:creationId xmlns:a16="http://schemas.microsoft.com/office/drawing/2014/main" id="{FC91AE6A-D05A-4E3A-B47D-23184E22271F}"/>
              </a:ext>
            </a:extLst>
          </p:cNvPr>
          <p:cNvSpPr/>
          <p:nvPr/>
        </p:nvSpPr>
        <p:spPr>
          <a:xfrm>
            <a:off x="11872" y="-1"/>
            <a:ext cx="1317248" cy="5040313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  <p:sp>
        <p:nvSpPr>
          <p:cNvPr id="10" name="Rectangle 34">
            <a:extLst>
              <a:ext uri="{FF2B5EF4-FFF2-40B4-BE49-F238E27FC236}">
                <a16:creationId xmlns:a16="http://schemas.microsoft.com/office/drawing/2014/main" id="{C45A3534-7BBF-48BB-9A7C-F1271CBC18C2}"/>
              </a:ext>
            </a:extLst>
          </p:cNvPr>
          <p:cNvSpPr/>
          <p:nvPr/>
        </p:nvSpPr>
        <p:spPr>
          <a:xfrm>
            <a:off x="7669651" y="-1"/>
            <a:ext cx="1317248" cy="5040313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  <p:sp>
        <p:nvSpPr>
          <p:cNvPr id="11" name="TextBox 19">
            <a:extLst>
              <a:ext uri="{FF2B5EF4-FFF2-40B4-BE49-F238E27FC236}">
                <a16:creationId xmlns:a16="http://schemas.microsoft.com/office/drawing/2014/main" id="{0DC1F9EB-C5FF-4E86-91E0-E7327DB5A373}"/>
              </a:ext>
            </a:extLst>
          </p:cNvPr>
          <p:cNvSpPr txBox="1"/>
          <p:nvPr/>
        </p:nvSpPr>
        <p:spPr>
          <a:xfrm>
            <a:off x="4757506" y="2937767"/>
            <a:ext cx="2102170" cy="59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323"/>
              </a:lnSpc>
            </a:pPr>
            <a:r>
              <a:rPr lang="en-US" sz="1176" spc="110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</a:t>
            </a:r>
            <a:r>
              <a:rPr lang="en-US" sz="1176" spc="110">
                <a:latin typeface="Montserrat Light" charset="0"/>
                <a:ea typeface="Montserrat Light" charset="0"/>
                <a:cs typeface="Montserrat Light" charset="0"/>
              </a:rPr>
              <a:t>collection of</a:t>
            </a:r>
            <a:endParaRPr lang="en-US" sz="1176" spc="11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12" name="TextBox 20">
            <a:extLst>
              <a:ext uri="{FF2B5EF4-FFF2-40B4-BE49-F238E27FC236}">
                <a16:creationId xmlns:a16="http://schemas.microsoft.com/office/drawing/2014/main" id="{7A27FB9F-804C-4FB2-8DF4-64743F0DB716}"/>
              </a:ext>
            </a:extLst>
          </p:cNvPr>
          <p:cNvSpPr txBox="1"/>
          <p:nvPr/>
        </p:nvSpPr>
        <p:spPr>
          <a:xfrm>
            <a:off x="5123597" y="2338150"/>
            <a:ext cx="1369990" cy="5447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764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JOHN DOE</a:t>
            </a:r>
          </a:p>
          <a:p>
            <a:pPr algn="ctr"/>
            <a:r>
              <a:rPr lang="en-US" sz="1176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CEO &amp; FOUNDER</a:t>
            </a:r>
          </a:p>
        </p:txBody>
      </p:sp>
      <p:grpSp>
        <p:nvGrpSpPr>
          <p:cNvPr id="13" name="Group 21">
            <a:extLst>
              <a:ext uri="{FF2B5EF4-FFF2-40B4-BE49-F238E27FC236}">
                <a16:creationId xmlns:a16="http://schemas.microsoft.com/office/drawing/2014/main" id="{21164ABE-207E-4111-B89E-D2C3F443CA46}"/>
              </a:ext>
            </a:extLst>
          </p:cNvPr>
          <p:cNvGrpSpPr/>
          <p:nvPr/>
        </p:nvGrpSpPr>
        <p:grpSpPr>
          <a:xfrm>
            <a:off x="5132000" y="3645629"/>
            <a:ext cx="1364595" cy="289334"/>
            <a:chOff x="3599699" y="9482257"/>
            <a:chExt cx="2719843" cy="576686"/>
          </a:xfrm>
          <a:solidFill>
            <a:schemeClr val="tx2"/>
          </a:solidFill>
        </p:grpSpPr>
        <p:sp>
          <p:nvSpPr>
            <p:cNvPr id="14" name="Shape 2859">
              <a:extLst>
                <a:ext uri="{FF2B5EF4-FFF2-40B4-BE49-F238E27FC236}">
                  <a16:creationId xmlns:a16="http://schemas.microsoft.com/office/drawing/2014/main" id="{B70BB8ED-F4AB-498F-9E05-895F1C677735}"/>
                </a:ext>
              </a:extLst>
            </p:cNvPr>
            <p:cNvSpPr/>
            <p:nvPr/>
          </p:nvSpPr>
          <p:spPr>
            <a:xfrm>
              <a:off x="3599699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moveTo>
                    <a:pt x="15929" y="7018"/>
                  </a:moveTo>
                  <a:cubicBezTo>
                    <a:pt x="15539" y="7246"/>
                    <a:pt x="15108" y="7411"/>
                    <a:pt x="14650" y="7500"/>
                  </a:cubicBezTo>
                  <a:cubicBezTo>
                    <a:pt x="14282" y="7114"/>
                    <a:pt x="13759" y="6874"/>
                    <a:pt x="13179" y="6874"/>
                  </a:cubicBezTo>
                  <a:cubicBezTo>
                    <a:pt x="12067" y="6874"/>
                    <a:pt x="11165" y="7762"/>
                    <a:pt x="11165" y="8856"/>
                  </a:cubicBezTo>
                  <a:cubicBezTo>
                    <a:pt x="11165" y="9011"/>
                    <a:pt x="11183" y="9162"/>
                    <a:pt x="11217" y="9308"/>
                  </a:cubicBezTo>
                  <a:cubicBezTo>
                    <a:pt x="9543" y="9225"/>
                    <a:pt x="8059" y="8436"/>
                    <a:pt x="7065" y="7236"/>
                  </a:cubicBezTo>
                  <a:cubicBezTo>
                    <a:pt x="6892" y="7530"/>
                    <a:pt x="6793" y="7869"/>
                    <a:pt x="6793" y="8233"/>
                  </a:cubicBezTo>
                  <a:cubicBezTo>
                    <a:pt x="6793" y="8921"/>
                    <a:pt x="7148" y="9528"/>
                    <a:pt x="7689" y="9883"/>
                  </a:cubicBezTo>
                  <a:cubicBezTo>
                    <a:pt x="7359" y="9873"/>
                    <a:pt x="7048" y="9784"/>
                    <a:pt x="6776" y="9635"/>
                  </a:cubicBezTo>
                  <a:cubicBezTo>
                    <a:pt x="6776" y="9644"/>
                    <a:pt x="6776" y="9651"/>
                    <a:pt x="6776" y="9660"/>
                  </a:cubicBezTo>
                  <a:cubicBezTo>
                    <a:pt x="6776" y="10621"/>
                    <a:pt x="7471" y="11422"/>
                    <a:pt x="8392" y="11604"/>
                  </a:cubicBezTo>
                  <a:cubicBezTo>
                    <a:pt x="8223" y="11650"/>
                    <a:pt x="8045" y="11673"/>
                    <a:pt x="7861" y="11673"/>
                  </a:cubicBezTo>
                  <a:cubicBezTo>
                    <a:pt x="7732" y="11673"/>
                    <a:pt x="7605" y="11661"/>
                    <a:pt x="7483" y="11638"/>
                  </a:cubicBezTo>
                  <a:cubicBezTo>
                    <a:pt x="7739" y="12426"/>
                    <a:pt x="8483" y="12999"/>
                    <a:pt x="9364" y="13015"/>
                  </a:cubicBezTo>
                  <a:cubicBezTo>
                    <a:pt x="8674" y="13547"/>
                    <a:pt x="7806" y="13863"/>
                    <a:pt x="6862" y="13863"/>
                  </a:cubicBezTo>
                  <a:cubicBezTo>
                    <a:pt x="6699" y="13863"/>
                    <a:pt x="6540" y="13855"/>
                    <a:pt x="6382" y="13837"/>
                  </a:cubicBezTo>
                  <a:cubicBezTo>
                    <a:pt x="7274" y="14398"/>
                    <a:pt x="8332" y="14727"/>
                    <a:pt x="9470" y="14727"/>
                  </a:cubicBezTo>
                  <a:cubicBezTo>
                    <a:pt x="13175" y="14727"/>
                    <a:pt x="15201" y="11706"/>
                    <a:pt x="15201" y="9086"/>
                  </a:cubicBezTo>
                  <a:cubicBezTo>
                    <a:pt x="15201" y="9000"/>
                    <a:pt x="15199" y="8915"/>
                    <a:pt x="15195" y="8830"/>
                  </a:cubicBezTo>
                  <a:cubicBezTo>
                    <a:pt x="15588" y="8550"/>
                    <a:pt x="15930" y="8201"/>
                    <a:pt x="16200" y="7804"/>
                  </a:cubicBezTo>
                  <a:cubicBezTo>
                    <a:pt x="15839" y="7961"/>
                    <a:pt x="15451" y="8067"/>
                    <a:pt x="15043" y="8115"/>
                  </a:cubicBezTo>
                  <a:cubicBezTo>
                    <a:pt x="15459" y="7870"/>
                    <a:pt x="15778" y="7482"/>
                    <a:pt x="15929" y="70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/>
            </a:p>
          </p:txBody>
        </p:sp>
        <p:sp>
          <p:nvSpPr>
            <p:cNvPr id="15" name="Shape 2860">
              <a:extLst>
                <a:ext uri="{FF2B5EF4-FFF2-40B4-BE49-F238E27FC236}">
                  <a16:creationId xmlns:a16="http://schemas.microsoft.com/office/drawing/2014/main" id="{7983EFF6-7281-4D68-B6A7-8BBEFEC2E518}"/>
                </a:ext>
              </a:extLst>
            </p:cNvPr>
            <p:cNvSpPr/>
            <p:nvPr/>
          </p:nvSpPr>
          <p:spPr>
            <a:xfrm>
              <a:off x="4320095" y="948225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6" y="8468"/>
                  </a:moveTo>
                  <a:cubicBezTo>
                    <a:pt x="11776" y="8071"/>
                    <a:pt x="11817" y="7858"/>
                    <a:pt x="12428" y="7858"/>
                  </a:cubicBezTo>
                  <a:lnTo>
                    <a:pt x="13244" y="7858"/>
                  </a:lnTo>
                  <a:lnTo>
                    <a:pt x="13244" y="6381"/>
                  </a:lnTo>
                  <a:lnTo>
                    <a:pt x="11938" y="6381"/>
                  </a:lnTo>
                  <a:cubicBezTo>
                    <a:pt x="10369" y="6381"/>
                    <a:pt x="9816" y="7120"/>
                    <a:pt x="9816" y="8363"/>
                  </a:cubicBezTo>
                  <a:lnTo>
                    <a:pt x="9816" y="9322"/>
                  </a:lnTo>
                  <a:lnTo>
                    <a:pt x="8837" y="9322"/>
                  </a:lnTo>
                  <a:lnTo>
                    <a:pt x="8837" y="10800"/>
                  </a:lnTo>
                  <a:lnTo>
                    <a:pt x="9816" y="10800"/>
                  </a:lnTo>
                  <a:lnTo>
                    <a:pt x="9816" y="15219"/>
                  </a:lnTo>
                  <a:lnTo>
                    <a:pt x="11774" y="15219"/>
                  </a:lnTo>
                  <a:lnTo>
                    <a:pt x="11774" y="10800"/>
                  </a:lnTo>
                  <a:lnTo>
                    <a:pt x="13081" y="10800"/>
                  </a:lnTo>
                  <a:lnTo>
                    <a:pt x="13254" y="9322"/>
                  </a:lnTo>
                  <a:lnTo>
                    <a:pt x="11774" y="9322"/>
                  </a:lnTo>
                  <a:cubicBezTo>
                    <a:pt x="11774" y="9322"/>
                    <a:pt x="11776" y="8468"/>
                    <a:pt x="11776" y="8468"/>
                  </a:cubicBezTo>
                  <a:close/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/>
            </a:p>
          </p:txBody>
        </p:sp>
        <p:sp>
          <p:nvSpPr>
            <p:cNvPr id="16" name="Shape 2865">
              <a:extLst>
                <a:ext uri="{FF2B5EF4-FFF2-40B4-BE49-F238E27FC236}">
                  <a16:creationId xmlns:a16="http://schemas.microsoft.com/office/drawing/2014/main" id="{68786798-48AB-45E4-BF57-98AEE79D1295}"/>
                </a:ext>
              </a:extLst>
            </p:cNvPr>
            <p:cNvSpPr/>
            <p:nvPr/>
          </p:nvSpPr>
          <p:spPr>
            <a:xfrm>
              <a:off x="5040491" y="9482257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5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moveTo>
                    <a:pt x="13430" y="9320"/>
                  </a:moveTo>
                  <a:cubicBezTo>
                    <a:pt x="11975" y="9320"/>
                    <a:pt x="11780" y="10196"/>
                    <a:pt x="11780" y="10196"/>
                  </a:cubicBezTo>
                  <a:lnTo>
                    <a:pt x="11782" y="9327"/>
                  </a:lnTo>
                  <a:lnTo>
                    <a:pt x="9818" y="9327"/>
                  </a:lnTo>
                  <a:lnTo>
                    <a:pt x="9818" y="14727"/>
                  </a:lnTo>
                  <a:lnTo>
                    <a:pt x="11782" y="14727"/>
                  </a:lnTo>
                  <a:lnTo>
                    <a:pt x="11782" y="11782"/>
                  </a:lnTo>
                  <a:cubicBezTo>
                    <a:pt x="11782" y="11782"/>
                    <a:pt x="11782" y="10793"/>
                    <a:pt x="12616" y="10793"/>
                  </a:cubicBezTo>
                  <a:cubicBezTo>
                    <a:pt x="13086" y="10793"/>
                    <a:pt x="13255" y="11232"/>
                    <a:pt x="13255" y="11782"/>
                  </a:cubicBezTo>
                  <a:lnTo>
                    <a:pt x="13255" y="14727"/>
                  </a:lnTo>
                  <a:lnTo>
                    <a:pt x="15218" y="14727"/>
                  </a:lnTo>
                  <a:lnTo>
                    <a:pt x="15218" y="11782"/>
                  </a:lnTo>
                  <a:cubicBezTo>
                    <a:pt x="15218" y="10245"/>
                    <a:pt x="14550" y="9320"/>
                    <a:pt x="13430" y="9320"/>
                  </a:cubicBezTo>
                  <a:moveTo>
                    <a:pt x="6873" y="14727"/>
                  </a:moveTo>
                  <a:lnTo>
                    <a:pt x="8829" y="14727"/>
                  </a:lnTo>
                  <a:lnTo>
                    <a:pt x="8829" y="9320"/>
                  </a:lnTo>
                  <a:lnTo>
                    <a:pt x="6873" y="9320"/>
                  </a:lnTo>
                  <a:cubicBezTo>
                    <a:pt x="6873" y="9320"/>
                    <a:pt x="6873" y="14727"/>
                    <a:pt x="6873" y="14727"/>
                  </a:cubicBezTo>
                  <a:close/>
                  <a:moveTo>
                    <a:pt x="7851" y="6873"/>
                  </a:moveTo>
                  <a:cubicBezTo>
                    <a:pt x="7311" y="6873"/>
                    <a:pt x="6873" y="7313"/>
                    <a:pt x="6873" y="7856"/>
                  </a:cubicBezTo>
                  <a:cubicBezTo>
                    <a:pt x="6873" y="8399"/>
                    <a:pt x="7311" y="8839"/>
                    <a:pt x="7851" y="8839"/>
                  </a:cubicBezTo>
                  <a:cubicBezTo>
                    <a:pt x="8391" y="8839"/>
                    <a:pt x="8829" y="8399"/>
                    <a:pt x="8829" y="7856"/>
                  </a:cubicBezTo>
                  <a:cubicBezTo>
                    <a:pt x="8829" y="7313"/>
                    <a:pt x="8391" y="6873"/>
                    <a:pt x="7851" y="6873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/>
            </a:p>
          </p:txBody>
        </p:sp>
        <p:sp>
          <p:nvSpPr>
            <p:cNvPr id="17" name="Shape 2869">
              <a:extLst>
                <a:ext uri="{FF2B5EF4-FFF2-40B4-BE49-F238E27FC236}">
                  <a16:creationId xmlns:a16="http://schemas.microsoft.com/office/drawing/2014/main" id="{96F9889F-E6AD-46F2-A1F0-77A7C6D77F7D}"/>
                </a:ext>
              </a:extLst>
            </p:cNvPr>
            <p:cNvSpPr/>
            <p:nvPr/>
          </p:nvSpPr>
          <p:spPr>
            <a:xfrm>
              <a:off x="5760887" y="9500288"/>
              <a:ext cx="558655" cy="55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3745"/>
                  </a:moveTo>
                  <a:cubicBezTo>
                    <a:pt x="14727" y="14287"/>
                    <a:pt x="14287" y="14727"/>
                    <a:pt x="13745" y="14727"/>
                  </a:cubicBezTo>
                  <a:lnTo>
                    <a:pt x="7855" y="14727"/>
                  </a:lnTo>
                  <a:cubicBezTo>
                    <a:pt x="7313" y="14727"/>
                    <a:pt x="6873" y="14287"/>
                    <a:pt x="6873" y="13745"/>
                  </a:cubicBezTo>
                  <a:lnTo>
                    <a:pt x="6873" y="10309"/>
                  </a:lnTo>
                  <a:lnTo>
                    <a:pt x="7904" y="10309"/>
                  </a:lnTo>
                  <a:cubicBezTo>
                    <a:pt x="7877" y="10470"/>
                    <a:pt x="7855" y="10632"/>
                    <a:pt x="7855" y="10800"/>
                  </a:cubicBezTo>
                  <a:cubicBezTo>
                    <a:pt x="7855" y="12427"/>
                    <a:pt x="9173" y="13745"/>
                    <a:pt x="10800" y="13745"/>
                  </a:cubicBezTo>
                  <a:cubicBezTo>
                    <a:pt x="12426" y="13745"/>
                    <a:pt x="13745" y="12427"/>
                    <a:pt x="13745" y="10800"/>
                  </a:cubicBezTo>
                  <a:cubicBezTo>
                    <a:pt x="13745" y="10632"/>
                    <a:pt x="13723" y="10470"/>
                    <a:pt x="13696" y="10309"/>
                  </a:cubicBezTo>
                  <a:lnTo>
                    <a:pt x="14727" y="10309"/>
                  </a:lnTo>
                  <a:cubicBezTo>
                    <a:pt x="14727" y="10309"/>
                    <a:pt x="14727" y="13745"/>
                    <a:pt x="14727" y="13745"/>
                  </a:cubicBezTo>
                  <a:close/>
                  <a:moveTo>
                    <a:pt x="10800" y="8836"/>
                  </a:moveTo>
                  <a:cubicBezTo>
                    <a:pt x="11884" y="8836"/>
                    <a:pt x="12764" y="9716"/>
                    <a:pt x="12764" y="10800"/>
                  </a:cubicBezTo>
                  <a:cubicBezTo>
                    <a:pt x="12764" y="11884"/>
                    <a:pt x="11884" y="12764"/>
                    <a:pt x="10800" y="12764"/>
                  </a:cubicBezTo>
                  <a:cubicBezTo>
                    <a:pt x="9716" y="12764"/>
                    <a:pt x="8836" y="11884"/>
                    <a:pt x="8836" y="10800"/>
                  </a:cubicBezTo>
                  <a:cubicBezTo>
                    <a:pt x="8836" y="9716"/>
                    <a:pt x="9716" y="8836"/>
                    <a:pt x="10800" y="8836"/>
                  </a:cubicBezTo>
                  <a:moveTo>
                    <a:pt x="12764" y="7364"/>
                  </a:moveTo>
                  <a:lnTo>
                    <a:pt x="14236" y="7364"/>
                  </a:lnTo>
                  <a:lnTo>
                    <a:pt x="14236" y="8836"/>
                  </a:lnTo>
                  <a:lnTo>
                    <a:pt x="12764" y="8836"/>
                  </a:lnTo>
                  <a:cubicBezTo>
                    <a:pt x="12764" y="8836"/>
                    <a:pt x="12764" y="7364"/>
                    <a:pt x="12764" y="7364"/>
                  </a:cubicBezTo>
                  <a:close/>
                  <a:moveTo>
                    <a:pt x="13745" y="5891"/>
                  </a:moveTo>
                  <a:lnTo>
                    <a:pt x="7855" y="5891"/>
                  </a:lnTo>
                  <a:cubicBezTo>
                    <a:pt x="6770" y="5891"/>
                    <a:pt x="5891" y="6770"/>
                    <a:pt x="5891" y="7855"/>
                  </a:cubicBezTo>
                  <a:lnTo>
                    <a:pt x="5891" y="13745"/>
                  </a:lnTo>
                  <a:cubicBezTo>
                    <a:pt x="5891" y="14830"/>
                    <a:pt x="6770" y="15709"/>
                    <a:pt x="7855" y="15709"/>
                  </a:cubicBezTo>
                  <a:lnTo>
                    <a:pt x="13745" y="15709"/>
                  </a:lnTo>
                  <a:cubicBezTo>
                    <a:pt x="14830" y="15709"/>
                    <a:pt x="15709" y="14830"/>
                    <a:pt x="15709" y="13745"/>
                  </a:cubicBezTo>
                  <a:lnTo>
                    <a:pt x="15709" y="7855"/>
                  </a:lnTo>
                  <a:cubicBezTo>
                    <a:pt x="15709" y="6770"/>
                    <a:pt x="14830" y="5891"/>
                    <a:pt x="13745" y="5891"/>
                  </a:cubicBezTo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8"/>
                    <a:pt x="5377" y="982"/>
                    <a:pt x="10800" y="982"/>
                  </a:cubicBezTo>
                  <a:cubicBezTo>
                    <a:pt x="16223" y="982"/>
                    <a:pt x="20618" y="537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3997" tIns="13997" rIns="13997" bIns="13997" anchor="ctr"/>
            <a:lstStyle/>
            <a:p>
              <a:pPr defTabSz="167971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102"/>
            </a:p>
          </p:txBody>
        </p:sp>
      </p:grpSp>
      <p:sp>
        <p:nvSpPr>
          <p:cNvPr id="18" name="Oval 26">
            <a:extLst>
              <a:ext uri="{FF2B5EF4-FFF2-40B4-BE49-F238E27FC236}">
                <a16:creationId xmlns:a16="http://schemas.microsoft.com/office/drawing/2014/main" id="{060CB31A-A41C-4904-BDE5-AECD55D0E0B7}"/>
              </a:ext>
            </a:extLst>
          </p:cNvPr>
          <p:cNvSpPr/>
          <p:nvPr/>
        </p:nvSpPr>
        <p:spPr>
          <a:xfrm>
            <a:off x="5260924" y="1097668"/>
            <a:ext cx="1108869" cy="110886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id="{9B27CDD9-3CF5-4255-817F-2A5FAA2955EF}"/>
              </a:ext>
            </a:extLst>
          </p:cNvPr>
          <p:cNvGrpSpPr/>
          <p:nvPr/>
        </p:nvGrpSpPr>
        <p:grpSpPr>
          <a:xfrm>
            <a:off x="691376" y="711335"/>
            <a:ext cx="7850459" cy="3617642"/>
            <a:chOff x="884750" y="1291837"/>
            <a:chExt cx="10689934" cy="4926127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386660B-02E4-4EC3-A9B3-2A82DE20A879}"/>
                </a:ext>
              </a:extLst>
            </p:cNvPr>
            <p:cNvGrpSpPr/>
            <p:nvPr/>
          </p:nvGrpSpPr>
          <p:grpSpPr>
            <a:xfrm>
              <a:off x="4428278" y="2102859"/>
              <a:ext cx="7146406" cy="3323385"/>
              <a:chOff x="2301421" y="3525988"/>
              <a:chExt cx="19774808" cy="9319905"/>
            </a:xfrm>
          </p:grpSpPr>
          <p:graphicFrame>
            <p:nvGraphicFramePr>
              <p:cNvPr id="28" name="Chart 1">
                <a:extLst>
                  <a:ext uri="{FF2B5EF4-FFF2-40B4-BE49-F238E27FC236}">
                    <a16:creationId xmlns:a16="http://schemas.microsoft.com/office/drawing/2014/main" id="{8E9CB0D7-B662-456C-ADE0-0BF5D75EC4C6}"/>
                  </a:ext>
                </a:extLst>
              </p:cNvPr>
              <p:cNvGraphicFramePr>
                <a:graphicFrameLocks/>
              </p:cNvGraphicFramePr>
              <p:nvPr>
                <p:extLst/>
              </p:nvPr>
            </p:nvGraphicFramePr>
            <p:xfrm>
              <a:off x="2301421" y="3525988"/>
              <a:ext cx="19774808" cy="769285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29" name="TextBox 22">
                <a:extLst>
                  <a:ext uri="{FF2B5EF4-FFF2-40B4-BE49-F238E27FC236}">
                    <a16:creationId xmlns:a16="http://schemas.microsoft.com/office/drawing/2014/main" id="{1CCC7E71-30E8-44E2-8ABA-D09126E121B2}"/>
                  </a:ext>
                </a:extLst>
              </p:cNvPr>
              <p:cNvSpPr txBox="1"/>
              <p:nvPr/>
            </p:nvSpPr>
            <p:spPr>
              <a:xfrm>
                <a:off x="6011215" y="10839321"/>
                <a:ext cx="4365929" cy="2006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TITLE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HERE</a:t>
                </a:r>
              </a:p>
            </p:txBody>
          </p:sp>
          <p:sp>
            <p:nvSpPr>
              <p:cNvPr id="30" name="TextBox 26">
                <a:extLst>
                  <a:ext uri="{FF2B5EF4-FFF2-40B4-BE49-F238E27FC236}">
                    <a16:creationId xmlns:a16="http://schemas.microsoft.com/office/drawing/2014/main" id="{16F09720-2AEB-4226-8D2A-95E1C16E1219}"/>
                  </a:ext>
                </a:extLst>
              </p:cNvPr>
              <p:cNvSpPr txBox="1"/>
              <p:nvPr/>
            </p:nvSpPr>
            <p:spPr>
              <a:xfrm>
                <a:off x="11082609" y="10830795"/>
                <a:ext cx="4365929" cy="2006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TITLE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HERE</a:t>
                </a: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E51B4FF-A8FA-4B18-83F4-F41CE9D1A755}"/>
                  </a:ext>
                </a:extLst>
              </p:cNvPr>
              <p:cNvSpPr txBox="1"/>
              <p:nvPr/>
            </p:nvSpPr>
            <p:spPr>
              <a:xfrm>
                <a:off x="16443080" y="10835796"/>
                <a:ext cx="4365929" cy="20065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TITLE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000" spc="300" dirty="0">
                    <a:solidFill>
                      <a:schemeClr val="tx2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HERE</a:t>
                </a:r>
              </a:p>
            </p:txBody>
          </p:sp>
          <p:sp>
            <p:nvSpPr>
              <p:cNvPr id="32" name="Rectangle 2">
                <a:extLst>
                  <a:ext uri="{FF2B5EF4-FFF2-40B4-BE49-F238E27FC236}">
                    <a16:creationId xmlns:a16="http://schemas.microsoft.com/office/drawing/2014/main" id="{F269C9A0-0606-487F-9C58-E838BE0F692D}"/>
                  </a:ext>
                </a:extLst>
              </p:cNvPr>
              <p:cNvSpPr/>
              <p:nvPr/>
            </p:nvSpPr>
            <p:spPr>
              <a:xfrm>
                <a:off x="5684042" y="11078316"/>
                <a:ext cx="260669" cy="260669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Rectangle 31">
                <a:extLst>
                  <a:ext uri="{FF2B5EF4-FFF2-40B4-BE49-F238E27FC236}">
                    <a16:creationId xmlns:a16="http://schemas.microsoft.com/office/drawing/2014/main" id="{6A1DF0BA-BFFA-43B2-8643-04295DA60839}"/>
                  </a:ext>
                </a:extLst>
              </p:cNvPr>
              <p:cNvSpPr/>
              <p:nvPr/>
            </p:nvSpPr>
            <p:spPr>
              <a:xfrm>
                <a:off x="10760148" y="11069927"/>
                <a:ext cx="260669" cy="260669"/>
              </a:xfrm>
              <a:prstGeom prst="rect">
                <a:avLst/>
              </a:prstGeom>
              <a:solidFill>
                <a:srgbClr val="BFBFBF"/>
              </a:solidFill>
              <a:ln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Rectangle 32">
                <a:extLst>
                  <a:ext uri="{FF2B5EF4-FFF2-40B4-BE49-F238E27FC236}">
                    <a16:creationId xmlns:a16="http://schemas.microsoft.com/office/drawing/2014/main" id="{F33DC06C-F6D5-4EAA-A4B8-A37FC2C9DC08}"/>
                  </a:ext>
                </a:extLst>
              </p:cNvPr>
              <p:cNvSpPr/>
              <p:nvPr/>
            </p:nvSpPr>
            <p:spPr>
              <a:xfrm>
                <a:off x="16096350" y="11069927"/>
                <a:ext cx="260669" cy="260669"/>
              </a:xfrm>
              <a:prstGeom prst="rect">
                <a:avLst/>
              </a:prstGeom>
              <a:solidFill>
                <a:srgbClr val="D1C1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FF926B6A-5A3E-412D-9DE8-3E5A7D057947}"/>
                </a:ext>
              </a:extLst>
            </p:cNvPr>
            <p:cNvSpPr/>
            <p:nvPr/>
          </p:nvSpPr>
          <p:spPr>
            <a:xfrm>
              <a:off x="5332030" y="1291837"/>
              <a:ext cx="44946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TEXT HERE</a:t>
              </a:r>
            </a:p>
          </p:txBody>
        </p:sp>
        <p:sp>
          <p:nvSpPr>
            <p:cNvPr id="36" name="Rectangle 23">
              <a:extLst>
                <a:ext uri="{FF2B5EF4-FFF2-40B4-BE49-F238E27FC236}">
                  <a16:creationId xmlns:a16="http://schemas.microsoft.com/office/drawing/2014/main" id="{D7AFCD00-55CA-4D53-A182-70B525D51788}"/>
                </a:ext>
              </a:extLst>
            </p:cNvPr>
            <p:cNvSpPr/>
            <p:nvPr/>
          </p:nvSpPr>
          <p:spPr>
            <a:xfrm>
              <a:off x="5306444" y="5756299"/>
              <a:ext cx="609461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pic>
          <p:nvPicPr>
            <p:cNvPr id="37" name="图片占位符 9">
              <a:extLst>
                <a:ext uri="{FF2B5EF4-FFF2-40B4-BE49-F238E27FC236}">
                  <a16:creationId xmlns:a16="http://schemas.microsoft.com/office/drawing/2014/main" id="{F8A5173B-A08E-434E-AB50-BD11D207B25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6890" r="6890"/>
            <a:stretch>
              <a:fillRect/>
            </a:stretch>
          </p:blipFill>
          <p:spPr>
            <a:xfrm>
              <a:off x="1148501" y="1622236"/>
              <a:ext cx="1684350" cy="1697412"/>
            </a:xfrm>
            <a:prstGeom prst="rect">
              <a:avLst/>
            </a:prstGeom>
          </p:spPr>
        </p:pic>
        <p:pic>
          <p:nvPicPr>
            <p:cNvPr id="38" name="图片占位符 8">
              <a:extLst>
                <a:ext uri="{FF2B5EF4-FFF2-40B4-BE49-F238E27FC236}">
                  <a16:creationId xmlns:a16="http://schemas.microsoft.com/office/drawing/2014/main" id="{DAC314C9-8812-4516-BA1D-2FFA02462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t="5418" b="5418"/>
            <a:stretch>
              <a:fillRect/>
            </a:stretch>
          </p:blipFill>
          <p:spPr>
            <a:xfrm>
              <a:off x="2482471" y="2932177"/>
              <a:ext cx="1684350" cy="1407085"/>
            </a:xfrm>
            <a:prstGeom prst="rect">
              <a:avLst/>
            </a:prstGeom>
          </p:spPr>
        </p:pic>
        <p:pic>
          <p:nvPicPr>
            <p:cNvPr id="39" name="图片占位符 7">
              <a:extLst>
                <a:ext uri="{FF2B5EF4-FFF2-40B4-BE49-F238E27FC236}">
                  <a16:creationId xmlns:a16="http://schemas.microsoft.com/office/drawing/2014/main" id="{5C54B26F-8AB0-4943-942E-3267F2B89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920" r="6920"/>
            <a:stretch>
              <a:fillRect/>
            </a:stretch>
          </p:blipFill>
          <p:spPr>
            <a:xfrm>
              <a:off x="884750" y="3915645"/>
              <a:ext cx="1948100" cy="206147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5430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id="{A9A01008-BC9B-43CC-AAA2-76C843DCEADC}"/>
              </a:ext>
            </a:extLst>
          </p:cNvPr>
          <p:cNvSpPr/>
          <p:nvPr/>
        </p:nvSpPr>
        <p:spPr>
          <a:xfrm>
            <a:off x="-1747520" y="-1188720"/>
            <a:ext cx="5821680" cy="6847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占位符 2">
            <a:extLst>
              <a:ext uri="{FF2B5EF4-FFF2-40B4-BE49-F238E27FC236}">
                <a16:creationId xmlns:a16="http://schemas.microsoft.com/office/drawing/2014/main" id="{8AAEA392-83FF-47F1-A4D5-CF5D6D58C1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01893" y="536699"/>
            <a:ext cx="1591432" cy="2711502"/>
          </a:xfrm>
          <a:prstGeom prst="rect">
            <a:avLst/>
          </a:prstGeom>
        </p:spPr>
      </p:pic>
      <p:grpSp>
        <p:nvGrpSpPr>
          <p:cNvPr id="13" name="Group 4">
            <a:extLst>
              <a:ext uri="{FF2B5EF4-FFF2-40B4-BE49-F238E27FC236}">
                <a16:creationId xmlns:a16="http://schemas.microsoft.com/office/drawing/2014/main" id="{B3443B6C-9D56-457D-962B-1DD664DA4A42}"/>
              </a:ext>
            </a:extLst>
          </p:cNvPr>
          <p:cNvGrpSpPr>
            <a:grpSpLocks/>
          </p:cNvGrpSpPr>
          <p:nvPr/>
        </p:nvGrpSpPr>
        <p:grpSpPr bwMode="auto">
          <a:xfrm>
            <a:off x="720118" y="1615934"/>
            <a:ext cx="2982185" cy="1818946"/>
            <a:chOff x="0" y="0"/>
            <a:chExt cx="5112" cy="3117"/>
          </a:xfrm>
        </p:grpSpPr>
        <p:sp>
          <p:nvSpPr>
            <p:cNvPr id="14" name="Rectangle 1">
              <a:extLst>
                <a:ext uri="{FF2B5EF4-FFF2-40B4-BE49-F238E27FC236}">
                  <a16:creationId xmlns:a16="http://schemas.microsoft.com/office/drawing/2014/main" id="{131E25D7-7CEE-44E7-BA5D-75C8771621E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112" cy="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r>
                <a:rPr lang="zh-CN" altLang="en-US" sz="759" b="1" dirty="0">
                  <a:solidFill>
                    <a:srgbClr val="72E5DE"/>
                  </a:solidFill>
                  <a:latin typeface="+mn-ea"/>
                  <a:ea typeface="+mn-ea"/>
                  <a:cs typeface="Helvetica Neue Medium" charset="0"/>
                  <a:sym typeface="Helvetica Neue Medium" charset="0"/>
                </a:rPr>
                <a:t>简介</a:t>
              </a:r>
              <a:endParaRPr lang="en-US" sz="759" b="1" dirty="0">
                <a:solidFill>
                  <a:srgbClr val="72E5DE"/>
                </a:solidFill>
                <a:latin typeface="+mn-ea"/>
                <a:ea typeface="+mn-ea"/>
                <a:cs typeface="Helvetica Neue Medium" charset="0"/>
                <a:sym typeface="Helvetica Neue Medium" charset="0"/>
              </a:endParaRPr>
            </a:p>
          </p:txBody>
        </p:sp>
        <p:sp>
          <p:nvSpPr>
            <p:cNvPr id="15" name="Rectangle 2">
              <a:extLst>
                <a:ext uri="{FF2B5EF4-FFF2-40B4-BE49-F238E27FC236}">
                  <a16:creationId xmlns:a16="http://schemas.microsoft.com/office/drawing/2014/main" id="{EF14685D-7BC7-4CB0-822B-F08074A5B4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46" y="863"/>
              <a:ext cx="407" cy="6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2499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Roboto Medium" charset="0"/>
                  <a:sym typeface="Roboto Medium" charset="0"/>
                </a:rPr>
                <a:t>~</a:t>
              </a: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FFFFFB41-2246-4F24-BEAD-9949DBD7ED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" y="1829"/>
              <a:ext cx="4936" cy="1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200</a:t>
              </a:r>
              <a:r>
                <a:rPr lang="zh-CN" altLang="en-US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字以内，据统计每页幻灯片的最好控制在</a:t>
              </a:r>
              <a:r>
                <a:rPr lang="en-US" altLang="zh-CN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5</a:t>
              </a:r>
              <a:r>
                <a:rPr lang="zh-CN" altLang="en-US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分钟之内。此处添加详细文本描述，建议与标题相关并符合整体语言风格，语言描述尽量简洁生动。尽量将每页幻灯片的字数控制在</a:t>
              </a:r>
              <a:r>
                <a:rPr lang="en-US" altLang="zh-CN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200</a:t>
              </a:r>
              <a:r>
                <a:rPr lang="zh-CN" altLang="en-US" sz="772" i="1" dirty="0">
                  <a:solidFill>
                    <a:schemeClr val="bg1">
                      <a:lumMod val="90000"/>
                    </a:schemeClr>
                  </a:solidFill>
                  <a:latin typeface="+mn-ea"/>
                  <a:ea typeface="+mn-ea"/>
                  <a:cs typeface="Helvetica Neue" charset="0"/>
                  <a:sym typeface="Helvetica Neue" charset="0"/>
                </a:rPr>
                <a:t>字以内</a:t>
              </a:r>
            </a:p>
          </p:txBody>
        </p:sp>
      </p:grpSp>
      <p:sp>
        <p:nvSpPr>
          <p:cNvPr id="17" name="Rectangle 5">
            <a:extLst>
              <a:ext uri="{FF2B5EF4-FFF2-40B4-BE49-F238E27FC236}">
                <a16:creationId xmlns:a16="http://schemas.microsoft.com/office/drawing/2014/main" id="{B160B0A7-77F5-4EEF-84A9-E4FFF06F8BAA}"/>
              </a:ext>
            </a:extLst>
          </p:cNvPr>
          <p:cNvSpPr>
            <a:spLocks/>
          </p:cNvSpPr>
          <p:nvPr/>
        </p:nvSpPr>
        <p:spPr bwMode="auto">
          <a:xfrm>
            <a:off x="4863791" y="3350874"/>
            <a:ext cx="3332207" cy="1082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30000"/>
              </a:lnSpc>
            </a:pPr>
            <a:r>
              <a:rPr lang="zh-CN" altLang="en-US" sz="662" b="1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此处添加详细文本描述</a:t>
            </a: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，建议与标题相关并符合整体语言风格，语言描述尽量简洁生动。尽量将每页幻灯片的字数控制在</a:t>
            </a:r>
            <a:r>
              <a:rPr lang="en-US" altLang="zh-CN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</a:t>
            </a:r>
            <a:endParaRPr lang="en-US" altLang="zh-CN" sz="662" dirty="0">
              <a:solidFill>
                <a:schemeClr val="bg1">
                  <a:lumMod val="25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  <a:p>
            <a:pPr algn="l">
              <a:lnSpc>
                <a:spcPct val="130000"/>
              </a:lnSpc>
            </a:pPr>
            <a:endParaRPr lang="en-US" altLang="zh-CN" sz="662" dirty="0">
              <a:solidFill>
                <a:schemeClr val="bg1">
                  <a:lumMod val="25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  <a:p>
            <a:pPr algn="l">
              <a:lnSpc>
                <a:spcPct val="130000"/>
              </a:lnSpc>
            </a:pP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据统计每页幻灯片的最好控制在</a:t>
            </a:r>
            <a:r>
              <a:rPr lang="en-US" altLang="zh-CN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5</a:t>
            </a: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字以内，据统计每页幻灯片的最好控制在</a:t>
            </a:r>
            <a:r>
              <a:rPr lang="en-US" altLang="zh-CN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5</a:t>
            </a:r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分钟之内。此处添加详细文本描述，建议与标题相关并符合整体语言风格，语言描述尽量简洁生动。</a:t>
            </a:r>
            <a:endParaRPr lang="en-US" altLang="zh-CN" sz="662" dirty="0">
              <a:solidFill>
                <a:schemeClr val="bg1">
                  <a:lumMod val="25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8" name="Rectangle 6">
            <a:extLst>
              <a:ext uri="{FF2B5EF4-FFF2-40B4-BE49-F238E27FC236}">
                <a16:creationId xmlns:a16="http://schemas.microsoft.com/office/drawing/2014/main" id="{12811BD4-4BD3-4513-BAFB-AA89AD36FFFE}"/>
              </a:ext>
            </a:extLst>
          </p:cNvPr>
          <p:cNvSpPr>
            <a:spLocks/>
          </p:cNvSpPr>
          <p:nvPr/>
        </p:nvSpPr>
        <p:spPr bwMode="auto">
          <a:xfrm>
            <a:off x="4948444" y="489910"/>
            <a:ext cx="452047" cy="28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zh-CN" altLang="en-US" sz="1176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 Medium" charset="0"/>
              </a:rPr>
              <a:t>无名氏</a:t>
            </a:r>
            <a:endParaRPr lang="en-US" altLang="zh-CN" sz="1176" dirty="0">
              <a:solidFill>
                <a:schemeClr val="bg1">
                  <a:lumMod val="25000"/>
                </a:schemeClr>
              </a:solidFill>
              <a:latin typeface="+mn-ea"/>
              <a:ea typeface="+mn-ea"/>
              <a:cs typeface="Helvetica Neue" charset="0"/>
              <a:sym typeface="Helvetica Neue Medium" charset="0"/>
            </a:endParaRPr>
          </a:p>
          <a:p>
            <a:pPr algn="l"/>
            <a:r>
              <a:rPr lang="zh-CN" altLang="en-US" sz="662" b="1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" charset="0"/>
                <a:sym typeface="Helvetica Neue Medium" charset="0"/>
              </a:rPr>
              <a:t>职位描述</a:t>
            </a:r>
            <a:endParaRPr lang="en-US" sz="662" b="1" dirty="0">
              <a:solidFill>
                <a:schemeClr val="bg1">
                  <a:lumMod val="25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CD718BAD-A677-41A5-BBED-51559FD22E08}"/>
              </a:ext>
            </a:extLst>
          </p:cNvPr>
          <p:cNvSpPr>
            <a:spLocks/>
          </p:cNvSpPr>
          <p:nvPr/>
        </p:nvSpPr>
        <p:spPr bwMode="auto">
          <a:xfrm>
            <a:off x="4949611" y="879461"/>
            <a:ext cx="339837" cy="203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l"/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 Light" charset="0"/>
                <a:sym typeface="Helvetica Neue Light" charset="0"/>
              </a:rPr>
              <a:t>单击此处</a:t>
            </a:r>
          </a:p>
          <a:p>
            <a:pPr algn="l"/>
            <a:r>
              <a:rPr lang="zh-CN" altLang="en-US" sz="662" dirty="0">
                <a:solidFill>
                  <a:schemeClr val="bg1">
                    <a:lumMod val="25000"/>
                  </a:schemeClr>
                </a:solidFill>
                <a:latin typeface="+mn-ea"/>
                <a:ea typeface="+mn-ea"/>
                <a:cs typeface="Helvetica Neue Light" charset="0"/>
                <a:sym typeface="Helvetica Neue Light" charset="0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2354544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>
            <a:extLst>
              <a:ext uri="{FF2B5EF4-FFF2-40B4-BE49-F238E27FC236}">
                <a16:creationId xmlns:a16="http://schemas.microsoft.com/office/drawing/2014/main" id="{8D423B0F-E568-42D5-8462-29223CD82378}"/>
              </a:ext>
            </a:extLst>
          </p:cNvPr>
          <p:cNvGrpSpPr/>
          <p:nvPr/>
        </p:nvGrpSpPr>
        <p:grpSpPr>
          <a:xfrm>
            <a:off x="198698" y="601333"/>
            <a:ext cx="8602141" cy="3436203"/>
            <a:chOff x="0" y="762786"/>
            <a:chExt cx="12192000" cy="4870209"/>
          </a:xfrm>
        </p:grpSpPr>
        <p:sp>
          <p:nvSpPr>
            <p:cNvPr id="19" name="任意多边形 5">
              <a:extLst>
                <a:ext uri="{FF2B5EF4-FFF2-40B4-BE49-F238E27FC236}">
                  <a16:creationId xmlns:a16="http://schemas.microsoft.com/office/drawing/2014/main" id="{7F0E6EAE-8142-495F-B52B-2EE7212A9C44}"/>
                </a:ext>
              </a:extLst>
            </p:cNvPr>
            <p:cNvSpPr/>
            <p:nvPr/>
          </p:nvSpPr>
          <p:spPr>
            <a:xfrm>
              <a:off x="0" y="2493407"/>
              <a:ext cx="12192000" cy="2696901"/>
            </a:xfrm>
            <a:custGeom>
              <a:avLst/>
              <a:gdLst>
                <a:gd name="connsiteX0" fmla="*/ 0 w 9157063"/>
                <a:gd name="connsiteY0" fmla="*/ 130629 h 3095898"/>
                <a:gd name="connsiteX1" fmla="*/ 2286000 w 9157063"/>
                <a:gd name="connsiteY1" fmla="*/ 0 h 3095898"/>
                <a:gd name="connsiteX2" fmla="*/ 5329646 w 9157063"/>
                <a:gd name="connsiteY2" fmla="*/ 2155372 h 3095898"/>
                <a:gd name="connsiteX3" fmla="*/ 9157063 w 9157063"/>
                <a:gd name="connsiteY3" fmla="*/ 3095898 h 3095898"/>
                <a:gd name="connsiteX0-1" fmla="*/ 0 w 9157063"/>
                <a:gd name="connsiteY0-2" fmla="*/ 130629 h 3095898"/>
                <a:gd name="connsiteX1-3" fmla="*/ 2286000 w 9157063"/>
                <a:gd name="connsiteY1-4" fmla="*/ 0 h 3095898"/>
                <a:gd name="connsiteX2-5" fmla="*/ 5329646 w 9157063"/>
                <a:gd name="connsiteY2-6" fmla="*/ 2155372 h 3095898"/>
                <a:gd name="connsiteX3-7" fmla="*/ 9157063 w 9157063"/>
                <a:gd name="connsiteY3-8" fmla="*/ 3095898 h 3095898"/>
                <a:gd name="connsiteX0-9" fmla="*/ 0 w 9157063"/>
                <a:gd name="connsiteY0-10" fmla="*/ 259961 h 3225230"/>
                <a:gd name="connsiteX1-11" fmla="*/ 2286000 w 9157063"/>
                <a:gd name="connsiteY1-12" fmla="*/ 129332 h 3225230"/>
                <a:gd name="connsiteX2-13" fmla="*/ 5329646 w 9157063"/>
                <a:gd name="connsiteY2-14" fmla="*/ 2284704 h 3225230"/>
                <a:gd name="connsiteX3-15" fmla="*/ 9157063 w 9157063"/>
                <a:gd name="connsiteY3-16" fmla="*/ 3225230 h 3225230"/>
                <a:gd name="connsiteX0-17" fmla="*/ 0 w 9157063"/>
                <a:gd name="connsiteY0-18" fmla="*/ 259961 h 3225230"/>
                <a:gd name="connsiteX1-19" fmla="*/ 2286000 w 9157063"/>
                <a:gd name="connsiteY1-20" fmla="*/ 129332 h 3225230"/>
                <a:gd name="connsiteX2-21" fmla="*/ 5329646 w 9157063"/>
                <a:gd name="connsiteY2-22" fmla="*/ 2284704 h 3225230"/>
                <a:gd name="connsiteX3-23" fmla="*/ 9157063 w 9157063"/>
                <a:gd name="connsiteY3-24" fmla="*/ 3225230 h 3225230"/>
                <a:gd name="connsiteX0-25" fmla="*/ 0 w 9157063"/>
                <a:gd name="connsiteY0-26" fmla="*/ 259961 h 3227547"/>
                <a:gd name="connsiteX1-27" fmla="*/ 2286000 w 9157063"/>
                <a:gd name="connsiteY1-28" fmla="*/ 129332 h 3227547"/>
                <a:gd name="connsiteX2-29" fmla="*/ 5329646 w 9157063"/>
                <a:gd name="connsiteY2-30" fmla="*/ 2284704 h 3227547"/>
                <a:gd name="connsiteX3-31" fmla="*/ 9157063 w 9157063"/>
                <a:gd name="connsiteY3-32" fmla="*/ 3225230 h 3227547"/>
                <a:gd name="connsiteX0-33" fmla="*/ 0 w 9157063"/>
                <a:gd name="connsiteY0-34" fmla="*/ 141919 h 3109392"/>
                <a:gd name="connsiteX1-35" fmla="*/ 2756263 w 9157063"/>
                <a:gd name="connsiteY1-36" fmla="*/ 168045 h 3109392"/>
                <a:gd name="connsiteX2-37" fmla="*/ 5329646 w 9157063"/>
                <a:gd name="connsiteY2-38" fmla="*/ 2166662 h 3109392"/>
                <a:gd name="connsiteX3-39" fmla="*/ 9157063 w 9157063"/>
                <a:gd name="connsiteY3-40" fmla="*/ 3107188 h 3109392"/>
                <a:gd name="connsiteX0-41" fmla="*/ 0 w 9157063"/>
                <a:gd name="connsiteY0-42" fmla="*/ 189830 h 3157303"/>
                <a:gd name="connsiteX1-43" fmla="*/ 2756263 w 9157063"/>
                <a:gd name="connsiteY1-44" fmla="*/ 215956 h 3157303"/>
                <a:gd name="connsiteX2-45" fmla="*/ 5329646 w 9157063"/>
                <a:gd name="connsiteY2-46" fmla="*/ 2214573 h 3157303"/>
                <a:gd name="connsiteX3-47" fmla="*/ 9157063 w 9157063"/>
                <a:gd name="connsiteY3-48" fmla="*/ 3155099 h 3157303"/>
                <a:gd name="connsiteX0-49" fmla="*/ 0 w 9104811"/>
                <a:gd name="connsiteY0-50" fmla="*/ 391083 h 3045048"/>
                <a:gd name="connsiteX1-51" fmla="*/ 2704011 w 9104811"/>
                <a:gd name="connsiteY1-52" fmla="*/ 103701 h 3045048"/>
                <a:gd name="connsiteX2-53" fmla="*/ 5277394 w 9104811"/>
                <a:gd name="connsiteY2-54" fmla="*/ 2102318 h 3045048"/>
                <a:gd name="connsiteX3-55" fmla="*/ 9104811 w 9104811"/>
                <a:gd name="connsiteY3-56" fmla="*/ 3042844 h 3045048"/>
                <a:gd name="connsiteX0-57" fmla="*/ 0 w 9170125"/>
                <a:gd name="connsiteY0-58" fmla="*/ 401085 h 3041987"/>
                <a:gd name="connsiteX1-59" fmla="*/ 2769325 w 9170125"/>
                <a:gd name="connsiteY1-60" fmla="*/ 100640 h 3041987"/>
                <a:gd name="connsiteX2-61" fmla="*/ 5342708 w 9170125"/>
                <a:gd name="connsiteY2-62" fmla="*/ 2099257 h 3041987"/>
                <a:gd name="connsiteX3-63" fmla="*/ 9170125 w 9170125"/>
                <a:gd name="connsiteY3-64" fmla="*/ 3039783 h 3041987"/>
                <a:gd name="connsiteX0-65" fmla="*/ 0 w 9170125"/>
                <a:gd name="connsiteY0-66" fmla="*/ 401085 h 3041987"/>
                <a:gd name="connsiteX1-67" fmla="*/ 2677885 w 9170125"/>
                <a:gd name="connsiteY1-68" fmla="*/ 100640 h 3041987"/>
                <a:gd name="connsiteX2-69" fmla="*/ 5342708 w 9170125"/>
                <a:gd name="connsiteY2-70" fmla="*/ 2099257 h 3041987"/>
                <a:gd name="connsiteX3-71" fmla="*/ 9170125 w 9170125"/>
                <a:gd name="connsiteY3-72" fmla="*/ 3039783 h 3041987"/>
                <a:gd name="connsiteX0-73" fmla="*/ 0 w 9170125"/>
                <a:gd name="connsiteY0-74" fmla="*/ 468432 h 3109334"/>
                <a:gd name="connsiteX1-75" fmla="*/ 2677885 w 9170125"/>
                <a:gd name="connsiteY1-76" fmla="*/ 167987 h 3109334"/>
                <a:gd name="connsiteX2-77" fmla="*/ 5342708 w 9170125"/>
                <a:gd name="connsiteY2-78" fmla="*/ 2166604 h 3109334"/>
                <a:gd name="connsiteX3-79" fmla="*/ 9170125 w 9170125"/>
                <a:gd name="connsiteY3-80" fmla="*/ 3107130 h 3109334"/>
                <a:gd name="connsiteX0-81" fmla="*/ 0 w 9170125"/>
                <a:gd name="connsiteY0-82" fmla="*/ 406629 h 3047531"/>
                <a:gd name="connsiteX1-83" fmla="*/ 2677885 w 9170125"/>
                <a:gd name="connsiteY1-84" fmla="*/ 106184 h 3047531"/>
                <a:gd name="connsiteX2-85" fmla="*/ 5342708 w 9170125"/>
                <a:gd name="connsiteY2-86" fmla="*/ 2104801 h 3047531"/>
                <a:gd name="connsiteX3-87" fmla="*/ 9170125 w 9170125"/>
                <a:gd name="connsiteY3-88" fmla="*/ 3045327 h 3047531"/>
                <a:gd name="connsiteX0-89" fmla="*/ 0 w 9170125"/>
                <a:gd name="connsiteY0-90" fmla="*/ 414045 h 3056100"/>
                <a:gd name="connsiteX1-91" fmla="*/ 2677885 w 9170125"/>
                <a:gd name="connsiteY1-92" fmla="*/ 113600 h 3056100"/>
                <a:gd name="connsiteX2-93" fmla="*/ 5564777 w 9170125"/>
                <a:gd name="connsiteY2-94" fmla="*/ 2295097 h 3056100"/>
                <a:gd name="connsiteX3-95" fmla="*/ 9170125 w 9170125"/>
                <a:gd name="connsiteY3-96" fmla="*/ 3052743 h 3056100"/>
                <a:gd name="connsiteX0-97" fmla="*/ 0 w 9170125"/>
                <a:gd name="connsiteY0-98" fmla="*/ 414045 h 3061846"/>
                <a:gd name="connsiteX1-99" fmla="*/ 2677885 w 9170125"/>
                <a:gd name="connsiteY1-100" fmla="*/ 113600 h 3061846"/>
                <a:gd name="connsiteX2-101" fmla="*/ 5564777 w 9170125"/>
                <a:gd name="connsiteY2-102" fmla="*/ 2295097 h 3061846"/>
                <a:gd name="connsiteX3-103" fmla="*/ 9170125 w 9170125"/>
                <a:gd name="connsiteY3-104" fmla="*/ 3052743 h 3061846"/>
                <a:gd name="connsiteX0-105" fmla="*/ 0 w 9170125"/>
                <a:gd name="connsiteY0-106" fmla="*/ 410334 h 3055876"/>
                <a:gd name="connsiteX1-107" fmla="*/ 2677885 w 9170125"/>
                <a:gd name="connsiteY1-108" fmla="*/ 109889 h 3055876"/>
                <a:gd name="connsiteX2-109" fmla="*/ 5747657 w 9170125"/>
                <a:gd name="connsiteY2-110" fmla="*/ 2239135 h 3055876"/>
                <a:gd name="connsiteX3-111" fmla="*/ 9170125 w 9170125"/>
                <a:gd name="connsiteY3-112" fmla="*/ 3049032 h 305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5" h="3055876">
                  <a:moveTo>
                    <a:pt x="0" y="410334"/>
                  </a:moveTo>
                  <a:cubicBezTo>
                    <a:pt x="500742" y="210037"/>
                    <a:pt x="1719942" y="-194911"/>
                    <a:pt x="2677885" y="109889"/>
                  </a:cubicBezTo>
                  <a:cubicBezTo>
                    <a:pt x="3635828" y="414689"/>
                    <a:pt x="4116977" y="1501084"/>
                    <a:pt x="5747657" y="2239135"/>
                  </a:cubicBezTo>
                  <a:cubicBezTo>
                    <a:pt x="7378337" y="2977186"/>
                    <a:pt x="8181701" y="3088220"/>
                    <a:pt x="9170125" y="3049032"/>
                  </a:cubicBezTo>
                </a:path>
              </a:pathLst>
            </a:cu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任意多边形 6">
              <a:extLst>
                <a:ext uri="{FF2B5EF4-FFF2-40B4-BE49-F238E27FC236}">
                  <a16:creationId xmlns:a16="http://schemas.microsoft.com/office/drawing/2014/main" id="{0BA4B248-B0BC-41CC-877A-C15A86866533}"/>
                </a:ext>
              </a:extLst>
            </p:cNvPr>
            <p:cNvSpPr/>
            <p:nvPr/>
          </p:nvSpPr>
          <p:spPr>
            <a:xfrm>
              <a:off x="0" y="2658201"/>
              <a:ext cx="12192000" cy="2154395"/>
            </a:xfrm>
            <a:custGeom>
              <a:avLst/>
              <a:gdLst>
                <a:gd name="connsiteX0" fmla="*/ 0 w 9170126"/>
                <a:gd name="connsiteY0" fmla="*/ 2011680 h 2011680"/>
                <a:gd name="connsiteX1" fmla="*/ 3187337 w 9170126"/>
                <a:gd name="connsiteY1" fmla="*/ 78377 h 2011680"/>
                <a:gd name="connsiteX2" fmla="*/ 6544492 w 9170126"/>
                <a:gd name="connsiteY2" fmla="*/ 0 h 2011680"/>
                <a:gd name="connsiteX3" fmla="*/ 9170126 w 9170126"/>
                <a:gd name="connsiteY3" fmla="*/ 757645 h 2011680"/>
                <a:gd name="connsiteX0-1" fmla="*/ 0 w 9170126"/>
                <a:gd name="connsiteY0-2" fmla="*/ 2141544 h 2141544"/>
                <a:gd name="connsiteX1-3" fmla="*/ 3187337 w 9170126"/>
                <a:gd name="connsiteY1-4" fmla="*/ 208241 h 2141544"/>
                <a:gd name="connsiteX2-5" fmla="*/ 6544492 w 9170126"/>
                <a:gd name="connsiteY2-6" fmla="*/ 129864 h 2141544"/>
                <a:gd name="connsiteX3-7" fmla="*/ 9170126 w 9170126"/>
                <a:gd name="connsiteY3-8" fmla="*/ 887509 h 2141544"/>
                <a:gd name="connsiteX0-9" fmla="*/ 0 w 9170126"/>
                <a:gd name="connsiteY0-10" fmla="*/ 2141544 h 2141544"/>
                <a:gd name="connsiteX1-11" fmla="*/ 3187337 w 9170126"/>
                <a:gd name="connsiteY1-12" fmla="*/ 208241 h 2141544"/>
                <a:gd name="connsiteX2-13" fmla="*/ 6544492 w 9170126"/>
                <a:gd name="connsiteY2-14" fmla="*/ 129864 h 2141544"/>
                <a:gd name="connsiteX3-15" fmla="*/ 9170126 w 9170126"/>
                <a:gd name="connsiteY3-16" fmla="*/ 887509 h 2141544"/>
                <a:gd name="connsiteX0-17" fmla="*/ 0 w 9170126"/>
                <a:gd name="connsiteY0-18" fmla="*/ 2141544 h 2141544"/>
                <a:gd name="connsiteX1-19" fmla="*/ 3187337 w 9170126"/>
                <a:gd name="connsiteY1-20" fmla="*/ 208241 h 2141544"/>
                <a:gd name="connsiteX2-21" fmla="*/ 6544492 w 9170126"/>
                <a:gd name="connsiteY2-22" fmla="*/ 129864 h 2141544"/>
                <a:gd name="connsiteX3-23" fmla="*/ 9170126 w 9170126"/>
                <a:gd name="connsiteY3-24" fmla="*/ 887509 h 2141544"/>
                <a:gd name="connsiteX0-25" fmla="*/ 0 w 9170126"/>
                <a:gd name="connsiteY0-26" fmla="*/ 2141544 h 2141544"/>
                <a:gd name="connsiteX1-27" fmla="*/ 3187337 w 9170126"/>
                <a:gd name="connsiteY1-28" fmla="*/ 208241 h 2141544"/>
                <a:gd name="connsiteX2-29" fmla="*/ 6544492 w 9170126"/>
                <a:gd name="connsiteY2-30" fmla="*/ 129864 h 2141544"/>
                <a:gd name="connsiteX3-31" fmla="*/ 9170126 w 9170126"/>
                <a:gd name="connsiteY3-32" fmla="*/ 887509 h 2141544"/>
                <a:gd name="connsiteX0-33" fmla="*/ 0 w 9170126"/>
                <a:gd name="connsiteY0-34" fmla="*/ 2141544 h 2141544"/>
                <a:gd name="connsiteX1-35" fmla="*/ 3187337 w 9170126"/>
                <a:gd name="connsiteY1-36" fmla="*/ 208241 h 2141544"/>
                <a:gd name="connsiteX2-37" fmla="*/ 6544492 w 9170126"/>
                <a:gd name="connsiteY2-38" fmla="*/ 129864 h 2141544"/>
                <a:gd name="connsiteX3-39" fmla="*/ 9170126 w 9170126"/>
                <a:gd name="connsiteY3-40" fmla="*/ 887509 h 2141544"/>
                <a:gd name="connsiteX0-41" fmla="*/ 0 w 9170126"/>
                <a:gd name="connsiteY0-42" fmla="*/ 2141544 h 2141544"/>
                <a:gd name="connsiteX1-43" fmla="*/ 3187337 w 9170126"/>
                <a:gd name="connsiteY1-44" fmla="*/ 208241 h 2141544"/>
                <a:gd name="connsiteX2-45" fmla="*/ 6544492 w 9170126"/>
                <a:gd name="connsiteY2-46" fmla="*/ 129864 h 2141544"/>
                <a:gd name="connsiteX3-47" fmla="*/ 9170126 w 9170126"/>
                <a:gd name="connsiteY3-48" fmla="*/ 887509 h 2141544"/>
                <a:gd name="connsiteX0-49" fmla="*/ 0 w 9170126"/>
                <a:gd name="connsiteY0-50" fmla="*/ 2141544 h 2141544"/>
                <a:gd name="connsiteX1-51" fmla="*/ 3187337 w 9170126"/>
                <a:gd name="connsiteY1-52" fmla="*/ 208241 h 2141544"/>
                <a:gd name="connsiteX2-53" fmla="*/ 6544492 w 9170126"/>
                <a:gd name="connsiteY2-54" fmla="*/ 129864 h 2141544"/>
                <a:gd name="connsiteX3-55" fmla="*/ 9170126 w 9170126"/>
                <a:gd name="connsiteY3-56" fmla="*/ 887509 h 2141544"/>
                <a:gd name="connsiteX0-57" fmla="*/ 0 w 9170126"/>
                <a:gd name="connsiteY0-58" fmla="*/ 2170260 h 2170260"/>
                <a:gd name="connsiteX1-59" fmla="*/ 3187337 w 9170126"/>
                <a:gd name="connsiteY1-60" fmla="*/ 236957 h 2170260"/>
                <a:gd name="connsiteX2-61" fmla="*/ 6531429 w 9170126"/>
                <a:gd name="connsiteY2-62" fmla="*/ 106328 h 2170260"/>
                <a:gd name="connsiteX3-63" fmla="*/ 9170126 w 9170126"/>
                <a:gd name="connsiteY3-64" fmla="*/ 916225 h 2170260"/>
                <a:gd name="connsiteX0-65" fmla="*/ 0 w 9170126"/>
                <a:gd name="connsiteY0-66" fmla="*/ 2155389 h 2155389"/>
                <a:gd name="connsiteX1-67" fmla="*/ 3187337 w 9170126"/>
                <a:gd name="connsiteY1-68" fmla="*/ 222086 h 2155389"/>
                <a:gd name="connsiteX2-69" fmla="*/ 6531429 w 9170126"/>
                <a:gd name="connsiteY2-70" fmla="*/ 91457 h 2155389"/>
                <a:gd name="connsiteX3-71" fmla="*/ 9170126 w 9170126"/>
                <a:gd name="connsiteY3-72" fmla="*/ 901354 h 2155389"/>
                <a:gd name="connsiteX0-73" fmla="*/ 0 w 9170126"/>
                <a:gd name="connsiteY0-74" fmla="*/ 2127427 h 2127427"/>
                <a:gd name="connsiteX1-75" fmla="*/ 2834640 w 9170126"/>
                <a:gd name="connsiteY1-76" fmla="*/ 285564 h 2127427"/>
                <a:gd name="connsiteX2-77" fmla="*/ 6531429 w 9170126"/>
                <a:gd name="connsiteY2-78" fmla="*/ 63495 h 2127427"/>
                <a:gd name="connsiteX3-79" fmla="*/ 9170126 w 9170126"/>
                <a:gd name="connsiteY3-80" fmla="*/ 873392 h 2127427"/>
                <a:gd name="connsiteX0-81" fmla="*/ 0 w 9170126"/>
                <a:gd name="connsiteY0-82" fmla="*/ 2127427 h 2127427"/>
                <a:gd name="connsiteX1-83" fmla="*/ 2834640 w 9170126"/>
                <a:gd name="connsiteY1-84" fmla="*/ 285564 h 2127427"/>
                <a:gd name="connsiteX2-85" fmla="*/ 6531429 w 9170126"/>
                <a:gd name="connsiteY2-86" fmla="*/ 63495 h 2127427"/>
                <a:gd name="connsiteX3-87" fmla="*/ 9170126 w 9170126"/>
                <a:gd name="connsiteY3-88" fmla="*/ 873392 h 2127427"/>
                <a:gd name="connsiteX0-89" fmla="*/ 0 w 9170126"/>
                <a:gd name="connsiteY0-90" fmla="*/ 2127427 h 2127427"/>
                <a:gd name="connsiteX1-91" fmla="*/ 2834640 w 9170126"/>
                <a:gd name="connsiteY1-92" fmla="*/ 285564 h 2127427"/>
                <a:gd name="connsiteX2-93" fmla="*/ 6531429 w 9170126"/>
                <a:gd name="connsiteY2-94" fmla="*/ 63495 h 2127427"/>
                <a:gd name="connsiteX3-95" fmla="*/ 9170126 w 9170126"/>
                <a:gd name="connsiteY3-96" fmla="*/ 873392 h 21274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6" h="2127427">
                  <a:moveTo>
                    <a:pt x="0" y="2127427"/>
                  </a:moveTo>
                  <a:cubicBezTo>
                    <a:pt x="291737" y="1757313"/>
                    <a:pt x="1746069" y="629553"/>
                    <a:pt x="2834640" y="285564"/>
                  </a:cubicBezTo>
                  <a:cubicBezTo>
                    <a:pt x="3923211" y="-58425"/>
                    <a:pt x="5475515" y="-34476"/>
                    <a:pt x="6531429" y="63495"/>
                  </a:cubicBezTo>
                  <a:cubicBezTo>
                    <a:pt x="7587343" y="161466"/>
                    <a:pt x="8477795" y="516341"/>
                    <a:pt x="9170126" y="873392"/>
                  </a:cubicBezTo>
                </a:path>
              </a:pathLst>
            </a:cu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 4">
              <a:extLst>
                <a:ext uri="{FF2B5EF4-FFF2-40B4-BE49-F238E27FC236}">
                  <a16:creationId xmlns:a16="http://schemas.microsoft.com/office/drawing/2014/main" id="{A5527682-3CB8-4A36-88C1-AE7B192C23B7}"/>
                </a:ext>
              </a:extLst>
            </p:cNvPr>
            <p:cNvSpPr/>
            <p:nvPr/>
          </p:nvSpPr>
          <p:spPr>
            <a:xfrm>
              <a:off x="0" y="2360023"/>
              <a:ext cx="12192000" cy="3272972"/>
            </a:xfrm>
            <a:custGeom>
              <a:avLst/>
              <a:gdLst>
                <a:gd name="connsiteX0" fmla="*/ 0 w 9170126"/>
                <a:gd name="connsiteY0" fmla="*/ 26126 h 1711235"/>
                <a:gd name="connsiteX1" fmla="*/ 3213463 w 9170126"/>
                <a:gd name="connsiteY1" fmla="*/ 1711235 h 1711235"/>
                <a:gd name="connsiteX2" fmla="*/ 7994469 w 9170126"/>
                <a:gd name="connsiteY2" fmla="*/ 326572 h 1711235"/>
                <a:gd name="connsiteX3" fmla="*/ 9170126 w 9170126"/>
                <a:gd name="connsiteY3" fmla="*/ 0 h 1711235"/>
                <a:gd name="connsiteX0-1" fmla="*/ 0 w 9170126"/>
                <a:gd name="connsiteY0-2" fmla="*/ 26126 h 1712821"/>
                <a:gd name="connsiteX1-3" fmla="*/ 3213463 w 9170126"/>
                <a:gd name="connsiteY1-4" fmla="*/ 1711235 h 1712821"/>
                <a:gd name="connsiteX2-5" fmla="*/ 7994469 w 9170126"/>
                <a:gd name="connsiteY2-6" fmla="*/ 326572 h 1712821"/>
                <a:gd name="connsiteX3-7" fmla="*/ 9170126 w 9170126"/>
                <a:gd name="connsiteY3-8" fmla="*/ 0 h 1712821"/>
                <a:gd name="connsiteX0-9" fmla="*/ 0 w 9170126"/>
                <a:gd name="connsiteY0-10" fmla="*/ 26126 h 1712821"/>
                <a:gd name="connsiteX1-11" fmla="*/ 3213463 w 9170126"/>
                <a:gd name="connsiteY1-12" fmla="*/ 1711235 h 1712821"/>
                <a:gd name="connsiteX2-13" fmla="*/ 7994469 w 9170126"/>
                <a:gd name="connsiteY2-14" fmla="*/ 326572 h 1712821"/>
                <a:gd name="connsiteX3-15" fmla="*/ 9170126 w 9170126"/>
                <a:gd name="connsiteY3-16" fmla="*/ 0 h 1712821"/>
                <a:gd name="connsiteX0-17" fmla="*/ 0 w 9170126"/>
                <a:gd name="connsiteY0-18" fmla="*/ 26126 h 1711869"/>
                <a:gd name="connsiteX1-19" fmla="*/ 3213463 w 9170126"/>
                <a:gd name="connsiteY1-20" fmla="*/ 1711235 h 1711869"/>
                <a:gd name="connsiteX2-21" fmla="*/ 7067006 w 9170126"/>
                <a:gd name="connsiteY2-22" fmla="*/ 222069 h 1711869"/>
                <a:gd name="connsiteX3-23" fmla="*/ 9170126 w 9170126"/>
                <a:gd name="connsiteY3-24" fmla="*/ 0 h 1711869"/>
                <a:gd name="connsiteX0-25" fmla="*/ 0 w 9170126"/>
                <a:gd name="connsiteY0-26" fmla="*/ 26126 h 1711779"/>
                <a:gd name="connsiteX1-27" fmla="*/ 3213463 w 9170126"/>
                <a:gd name="connsiteY1-28" fmla="*/ 1711235 h 1711779"/>
                <a:gd name="connsiteX2-29" fmla="*/ 7067006 w 9170126"/>
                <a:gd name="connsiteY2-30" fmla="*/ 222069 h 1711779"/>
                <a:gd name="connsiteX3-31" fmla="*/ 9170126 w 9170126"/>
                <a:gd name="connsiteY3-32" fmla="*/ 0 h 1711779"/>
                <a:gd name="connsiteX0-33" fmla="*/ 0 w 9170126"/>
                <a:gd name="connsiteY0-34" fmla="*/ 26126 h 1711882"/>
                <a:gd name="connsiteX1-35" fmla="*/ 3213463 w 9170126"/>
                <a:gd name="connsiteY1-36" fmla="*/ 1711235 h 1711882"/>
                <a:gd name="connsiteX2-37" fmla="*/ 7067006 w 9170126"/>
                <a:gd name="connsiteY2-38" fmla="*/ 222069 h 1711882"/>
                <a:gd name="connsiteX3-39" fmla="*/ 9170126 w 9170126"/>
                <a:gd name="connsiteY3-40" fmla="*/ 0 h 1711882"/>
                <a:gd name="connsiteX0-41" fmla="*/ 0 w 9170126"/>
                <a:gd name="connsiteY0-42" fmla="*/ 26126 h 1711882"/>
                <a:gd name="connsiteX1-43" fmla="*/ 3213463 w 9170126"/>
                <a:gd name="connsiteY1-44" fmla="*/ 1711235 h 1711882"/>
                <a:gd name="connsiteX2-45" fmla="*/ 7223760 w 9170126"/>
                <a:gd name="connsiteY2-46" fmla="*/ 222069 h 1711882"/>
                <a:gd name="connsiteX3-47" fmla="*/ 9170126 w 9170126"/>
                <a:gd name="connsiteY3-48" fmla="*/ 0 h 1711882"/>
                <a:gd name="connsiteX0-49" fmla="*/ 0 w 9170126"/>
                <a:gd name="connsiteY0-50" fmla="*/ 26126 h 1711882"/>
                <a:gd name="connsiteX1-51" fmla="*/ 3213463 w 9170126"/>
                <a:gd name="connsiteY1-52" fmla="*/ 1711235 h 1711882"/>
                <a:gd name="connsiteX2-53" fmla="*/ 7223760 w 9170126"/>
                <a:gd name="connsiteY2-54" fmla="*/ 222069 h 1711882"/>
                <a:gd name="connsiteX3-55" fmla="*/ 9170126 w 9170126"/>
                <a:gd name="connsiteY3-56" fmla="*/ 0 h 1711882"/>
                <a:gd name="connsiteX0-57" fmla="*/ 0 w 9170126"/>
                <a:gd name="connsiteY0-58" fmla="*/ 26126 h 1607414"/>
                <a:gd name="connsiteX1-59" fmla="*/ 3396343 w 9170126"/>
                <a:gd name="connsiteY1-60" fmla="*/ 1606732 h 1607414"/>
                <a:gd name="connsiteX2-61" fmla="*/ 7223760 w 9170126"/>
                <a:gd name="connsiteY2-62" fmla="*/ 222069 h 1607414"/>
                <a:gd name="connsiteX3-63" fmla="*/ 9170126 w 9170126"/>
                <a:gd name="connsiteY3-64" fmla="*/ 0 h 1607414"/>
                <a:gd name="connsiteX0-65" fmla="*/ 0 w 9170126"/>
                <a:gd name="connsiteY0-66" fmla="*/ 82588 h 1663876"/>
                <a:gd name="connsiteX1-67" fmla="*/ 3396343 w 9170126"/>
                <a:gd name="connsiteY1-68" fmla="*/ 1663194 h 1663876"/>
                <a:gd name="connsiteX2-69" fmla="*/ 7223760 w 9170126"/>
                <a:gd name="connsiteY2-70" fmla="*/ 278531 h 1663876"/>
                <a:gd name="connsiteX3-71" fmla="*/ 9170126 w 9170126"/>
                <a:gd name="connsiteY3-72" fmla="*/ 56462 h 1663876"/>
                <a:gd name="connsiteX0-73" fmla="*/ 0 w 9170126"/>
                <a:gd name="connsiteY0-74" fmla="*/ 45999 h 1634659"/>
                <a:gd name="connsiteX1-75" fmla="*/ 3396343 w 9170126"/>
                <a:gd name="connsiteY1-76" fmla="*/ 1626605 h 1634659"/>
                <a:gd name="connsiteX2-77" fmla="*/ 6505303 w 9170126"/>
                <a:gd name="connsiteY2-78" fmla="*/ 633828 h 1634659"/>
                <a:gd name="connsiteX3-79" fmla="*/ 9170126 w 9170126"/>
                <a:gd name="connsiteY3-80" fmla="*/ 19873 h 1634659"/>
                <a:gd name="connsiteX0-81" fmla="*/ 0 w 9170126"/>
                <a:gd name="connsiteY0-82" fmla="*/ 55214 h 1646042"/>
                <a:gd name="connsiteX1-83" fmla="*/ 3396343 w 9170126"/>
                <a:gd name="connsiteY1-84" fmla="*/ 1635820 h 1646042"/>
                <a:gd name="connsiteX2-85" fmla="*/ 6505303 w 9170126"/>
                <a:gd name="connsiteY2-86" fmla="*/ 643043 h 1646042"/>
                <a:gd name="connsiteX3-87" fmla="*/ 9170126 w 9170126"/>
                <a:gd name="connsiteY3-88" fmla="*/ 29088 h 164604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6" h="1646042">
                  <a:moveTo>
                    <a:pt x="0" y="55214"/>
                  </a:moveTo>
                  <a:cubicBezTo>
                    <a:pt x="875211" y="969614"/>
                    <a:pt x="2312126" y="1537849"/>
                    <a:pt x="3396343" y="1635820"/>
                  </a:cubicBezTo>
                  <a:cubicBezTo>
                    <a:pt x="4480560" y="1733792"/>
                    <a:pt x="5634446" y="1106775"/>
                    <a:pt x="6505303" y="643043"/>
                  </a:cubicBezTo>
                  <a:cubicBezTo>
                    <a:pt x="7376160" y="179311"/>
                    <a:pt x="8508275" y="-92832"/>
                    <a:pt x="9170126" y="29088"/>
                  </a:cubicBezTo>
                </a:path>
              </a:pathLst>
            </a:cu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5">
              <a:extLst>
                <a:ext uri="{FF2B5EF4-FFF2-40B4-BE49-F238E27FC236}">
                  <a16:creationId xmlns:a16="http://schemas.microsoft.com/office/drawing/2014/main" id="{A1A30873-E811-41E4-8F36-36E8D242558A}"/>
                </a:ext>
              </a:extLst>
            </p:cNvPr>
            <p:cNvSpPr/>
            <p:nvPr/>
          </p:nvSpPr>
          <p:spPr>
            <a:xfrm rot="10800000" flipV="1">
              <a:off x="0" y="2866646"/>
              <a:ext cx="12192000" cy="2219856"/>
            </a:xfrm>
            <a:custGeom>
              <a:avLst/>
              <a:gdLst>
                <a:gd name="connsiteX0" fmla="*/ 0 w 9157063"/>
                <a:gd name="connsiteY0" fmla="*/ 130629 h 3095898"/>
                <a:gd name="connsiteX1" fmla="*/ 2286000 w 9157063"/>
                <a:gd name="connsiteY1" fmla="*/ 0 h 3095898"/>
                <a:gd name="connsiteX2" fmla="*/ 5329646 w 9157063"/>
                <a:gd name="connsiteY2" fmla="*/ 2155372 h 3095898"/>
                <a:gd name="connsiteX3" fmla="*/ 9157063 w 9157063"/>
                <a:gd name="connsiteY3" fmla="*/ 3095898 h 3095898"/>
                <a:gd name="connsiteX0-1" fmla="*/ 0 w 9157063"/>
                <a:gd name="connsiteY0-2" fmla="*/ 130629 h 3095898"/>
                <a:gd name="connsiteX1-3" fmla="*/ 2286000 w 9157063"/>
                <a:gd name="connsiteY1-4" fmla="*/ 0 h 3095898"/>
                <a:gd name="connsiteX2-5" fmla="*/ 5329646 w 9157063"/>
                <a:gd name="connsiteY2-6" fmla="*/ 2155372 h 3095898"/>
                <a:gd name="connsiteX3-7" fmla="*/ 9157063 w 9157063"/>
                <a:gd name="connsiteY3-8" fmla="*/ 3095898 h 3095898"/>
                <a:gd name="connsiteX0-9" fmla="*/ 0 w 9157063"/>
                <a:gd name="connsiteY0-10" fmla="*/ 259961 h 3225230"/>
                <a:gd name="connsiteX1-11" fmla="*/ 2286000 w 9157063"/>
                <a:gd name="connsiteY1-12" fmla="*/ 129332 h 3225230"/>
                <a:gd name="connsiteX2-13" fmla="*/ 5329646 w 9157063"/>
                <a:gd name="connsiteY2-14" fmla="*/ 2284704 h 3225230"/>
                <a:gd name="connsiteX3-15" fmla="*/ 9157063 w 9157063"/>
                <a:gd name="connsiteY3-16" fmla="*/ 3225230 h 3225230"/>
                <a:gd name="connsiteX0-17" fmla="*/ 0 w 9157063"/>
                <a:gd name="connsiteY0-18" fmla="*/ 259961 h 3225230"/>
                <a:gd name="connsiteX1-19" fmla="*/ 2286000 w 9157063"/>
                <a:gd name="connsiteY1-20" fmla="*/ 129332 h 3225230"/>
                <a:gd name="connsiteX2-21" fmla="*/ 5329646 w 9157063"/>
                <a:gd name="connsiteY2-22" fmla="*/ 2284704 h 3225230"/>
                <a:gd name="connsiteX3-23" fmla="*/ 9157063 w 9157063"/>
                <a:gd name="connsiteY3-24" fmla="*/ 3225230 h 3225230"/>
                <a:gd name="connsiteX0-25" fmla="*/ 0 w 9157063"/>
                <a:gd name="connsiteY0-26" fmla="*/ 259961 h 3227547"/>
                <a:gd name="connsiteX1-27" fmla="*/ 2286000 w 9157063"/>
                <a:gd name="connsiteY1-28" fmla="*/ 129332 h 3227547"/>
                <a:gd name="connsiteX2-29" fmla="*/ 5329646 w 9157063"/>
                <a:gd name="connsiteY2-30" fmla="*/ 2284704 h 3227547"/>
                <a:gd name="connsiteX3-31" fmla="*/ 9157063 w 9157063"/>
                <a:gd name="connsiteY3-32" fmla="*/ 3225230 h 3227547"/>
                <a:gd name="connsiteX0-33" fmla="*/ 0 w 9157063"/>
                <a:gd name="connsiteY0-34" fmla="*/ 141919 h 3109392"/>
                <a:gd name="connsiteX1-35" fmla="*/ 2756263 w 9157063"/>
                <a:gd name="connsiteY1-36" fmla="*/ 168045 h 3109392"/>
                <a:gd name="connsiteX2-37" fmla="*/ 5329646 w 9157063"/>
                <a:gd name="connsiteY2-38" fmla="*/ 2166662 h 3109392"/>
                <a:gd name="connsiteX3-39" fmla="*/ 9157063 w 9157063"/>
                <a:gd name="connsiteY3-40" fmla="*/ 3107188 h 3109392"/>
                <a:gd name="connsiteX0-41" fmla="*/ 0 w 9157063"/>
                <a:gd name="connsiteY0-42" fmla="*/ 189830 h 3157303"/>
                <a:gd name="connsiteX1-43" fmla="*/ 2756263 w 9157063"/>
                <a:gd name="connsiteY1-44" fmla="*/ 215956 h 3157303"/>
                <a:gd name="connsiteX2-45" fmla="*/ 5329646 w 9157063"/>
                <a:gd name="connsiteY2-46" fmla="*/ 2214573 h 3157303"/>
                <a:gd name="connsiteX3-47" fmla="*/ 9157063 w 9157063"/>
                <a:gd name="connsiteY3-48" fmla="*/ 3155099 h 3157303"/>
                <a:gd name="connsiteX0-49" fmla="*/ 0 w 9104811"/>
                <a:gd name="connsiteY0-50" fmla="*/ 391083 h 3045048"/>
                <a:gd name="connsiteX1-51" fmla="*/ 2704011 w 9104811"/>
                <a:gd name="connsiteY1-52" fmla="*/ 103701 h 3045048"/>
                <a:gd name="connsiteX2-53" fmla="*/ 5277394 w 9104811"/>
                <a:gd name="connsiteY2-54" fmla="*/ 2102318 h 3045048"/>
                <a:gd name="connsiteX3-55" fmla="*/ 9104811 w 9104811"/>
                <a:gd name="connsiteY3-56" fmla="*/ 3042844 h 3045048"/>
                <a:gd name="connsiteX0-57" fmla="*/ 0 w 9170125"/>
                <a:gd name="connsiteY0-58" fmla="*/ 401085 h 3041987"/>
                <a:gd name="connsiteX1-59" fmla="*/ 2769325 w 9170125"/>
                <a:gd name="connsiteY1-60" fmla="*/ 100640 h 3041987"/>
                <a:gd name="connsiteX2-61" fmla="*/ 5342708 w 9170125"/>
                <a:gd name="connsiteY2-62" fmla="*/ 2099257 h 3041987"/>
                <a:gd name="connsiteX3-63" fmla="*/ 9170125 w 9170125"/>
                <a:gd name="connsiteY3-64" fmla="*/ 3039783 h 3041987"/>
                <a:gd name="connsiteX0-65" fmla="*/ 0 w 9170125"/>
                <a:gd name="connsiteY0-66" fmla="*/ 401085 h 3041987"/>
                <a:gd name="connsiteX1-67" fmla="*/ 2677885 w 9170125"/>
                <a:gd name="connsiteY1-68" fmla="*/ 100640 h 3041987"/>
                <a:gd name="connsiteX2-69" fmla="*/ 5342708 w 9170125"/>
                <a:gd name="connsiteY2-70" fmla="*/ 2099257 h 3041987"/>
                <a:gd name="connsiteX3-71" fmla="*/ 9170125 w 9170125"/>
                <a:gd name="connsiteY3-72" fmla="*/ 3039783 h 3041987"/>
                <a:gd name="connsiteX0-73" fmla="*/ 0 w 9170125"/>
                <a:gd name="connsiteY0-74" fmla="*/ 468432 h 3109334"/>
                <a:gd name="connsiteX1-75" fmla="*/ 2677885 w 9170125"/>
                <a:gd name="connsiteY1-76" fmla="*/ 167987 h 3109334"/>
                <a:gd name="connsiteX2-77" fmla="*/ 5342708 w 9170125"/>
                <a:gd name="connsiteY2-78" fmla="*/ 2166604 h 3109334"/>
                <a:gd name="connsiteX3-79" fmla="*/ 9170125 w 9170125"/>
                <a:gd name="connsiteY3-80" fmla="*/ 3107130 h 3109334"/>
                <a:gd name="connsiteX0-81" fmla="*/ 0 w 9170125"/>
                <a:gd name="connsiteY0-82" fmla="*/ 406629 h 3047531"/>
                <a:gd name="connsiteX1-83" fmla="*/ 2677885 w 9170125"/>
                <a:gd name="connsiteY1-84" fmla="*/ 106184 h 3047531"/>
                <a:gd name="connsiteX2-85" fmla="*/ 5342708 w 9170125"/>
                <a:gd name="connsiteY2-86" fmla="*/ 2104801 h 3047531"/>
                <a:gd name="connsiteX3-87" fmla="*/ 9170125 w 9170125"/>
                <a:gd name="connsiteY3-88" fmla="*/ 3045327 h 3047531"/>
                <a:gd name="connsiteX0-89" fmla="*/ 0 w 9170125"/>
                <a:gd name="connsiteY0-90" fmla="*/ 414045 h 3056100"/>
                <a:gd name="connsiteX1-91" fmla="*/ 2677885 w 9170125"/>
                <a:gd name="connsiteY1-92" fmla="*/ 113600 h 3056100"/>
                <a:gd name="connsiteX2-93" fmla="*/ 5564777 w 9170125"/>
                <a:gd name="connsiteY2-94" fmla="*/ 2295097 h 3056100"/>
                <a:gd name="connsiteX3-95" fmla="*/ 9170125 w 9170125"/>
                <a:gd name="connsiteY3-96" fmla="*/ 3052743 h 3056100"/>
                <a:gd name="connsiteX0-97" fmla="*/ 0 w 9170125"/>
                <a:gd name="connsiteY0-98" fmla="*/ 414045 h 3061846"/>
                <a:gd name="connsiteX1-99" fmla="*/ 2677885 w 9170125"/>
                <a:gd name="connsiteY1-100" fmla="*/ 113600 h 3061846"/>
                <a:gd name="connsiteX2-101" fmla="*/ 5564777 w 9170125"/>
                <a:gd name="connsiteY2-102" fmla="*/ 2295097 h 3061846"/>
                <a:gd name="connsiteX3-103" fmla="*/ 9170125 w 9170125"/>
                <a:gd name="connsiteY3-104" fmla="*/ 3052743 h 3061846"/>
                <a:gd name="connsiteX0-105" fmla="*/ 0 w 9170125"/>
                <a:gd name="connsiteY0-106" fmla="*/ 410334 h 3055876"/>
                <a:gd name="connsiteX1-107" fmla="*/ 2677885 w 9170125"/>
                <a:gd name="connsiteY1-108" fmla="*/ 109889 h 3055876"/>
                <a:gd name="connsiteX2-109" fmla="*/ 5747657 w 9170125"/>
                <a:gd name="connsiteY2-110" fmla="*/ 2239135 h 3055876"/>
                <a:gd name="connsiteX3-111" fmla="*/ 9170125 w 9170125"/>
                <a:gd name="connsiteY3-112" fmla="*/ 3049032 h 30558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170125" h="3055876">
                  <a:moveTo>
                    <a:pt x="0" y="410334"/>
                  </a:moveTo>
                  <a:cubicBezTo>
                    <a:pt x="500742" y="210037"/>
                    <a:pt x="1719942" y="-194911"/>
                    <a:pt x="2677885" y="109889"/>
                  </a:cubicBezTo>
                  <a:cubicBezTo>
                    <a:pt x="3635828" y="414689"/>
                    <a:pt x="4116977" y="1501084"/>
                    <a:pt x="5747657" y="2239135"/>
                  </a:cubicBezTo>
                  <a:cubicBezTo>
                    <a:pt x="7378337" y="2977186"/>
                    <a:pt x="8181701" y="3088220"/>
                    <a:pt x="9170125" y="3049032"/>
                  </a:cubicBezTo>
                </a:path>
              </a:pathLst>
            </a:custGeom>
            <a:ln w="9525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A7429973-0167-4901-B5DD-E1222B21A0E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085119" y="3730042"/>
              <a:ext cx="453480" cy="4534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1AA282DD-6BEC-46F0-B893-498B4A28519A}"/>
                </a:ext>
              </a:extLst>
            </p:cNvPr>
            <p:cNvSpPr txBox="1"/>
            <p:nvPr/>
          </p:nvSpPr>
          <p:spPr>
            <a:xfrm>
              <a:off x="1146611" y="3692889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E22856B-D759-4B9A-8B50-35BA9D4D62F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047582" y="2606380"/>
              <a:ext cx="453480" cy="4534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2E794FF-9E8A-431A-8B7E-3F16D6A1DDBA}"/>
                </a:ext>
              </a:extLst>
            </p:cNvPr>
            <p:cNvSpPr txBox="1"/>
            <p:nvPr/>
          </p:nvSpPr>
          <p:spPr>
            <a:xfrm>
              <a:off x="4109074" y="2569227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95E83C64-45A3-4BBB-98A6-A492D138F48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838327" y="3777228"/>
              <a:ext cx="453480" cy="4534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16AD7BE-494E-49D1-BCAE-3695AF9F200A}"/>
                </a:ext>
              </a:extLst>
            </p:cNvPr>
            <p:cNvSpPr txBox="1"/>
            <p:nvPr/>
          </p:nvSpPr>
          <p:spPr>
            <a:xfrm>
              <a:off x="5899819" y="3740075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831A9A4E-BF13-4207-8C0E-655D2E5A552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8050" y="2668749"/>
              <a:ext cx="453480" cy="4534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207901EF-B9F7-435B-BADA-D2960C4C141D}"/>
                </a:ext>
              </a:extLst>
            </p:cNvPr>
            <p:cNvSpPr txBox="1"/>
            <p:nvPr/>
          </p:nvSpPr>
          <p:spPr>
            <a:xfrm>
              <a:off x="9749542" y="2631596"/>
              <a:ext cx="3106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Arial" panose="020B0604020202020204" pitchFamily="34" charset="0"/>
                </a:rPr>
                <a:t>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CD5828F8-72E7-49D7-B804-29B1C5B30448}"/>
                </a:ext>
              </a:extLst>
            </p:cNvPr>
            <p:cNvSpPr/>
            <p:nvPr/>
          </p:nvSpPr>
          <p:spPr>
            <a:xfrm>
              <a:off x="756257" y="4703570"/>
              <a:ext cx="2332383" cy="646331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6A0131E8-6CEF-442C-B8EF-1EDFBED66175}"/>
                </a:ext>
              </a:extLst>
            </p:cNvPr>
            <p:cNvSpPr txBox="1"/>
            <p:nvPr/>
          </p:nvSpPr>
          <p:spPr>
            <a:xfrm>
              <a:off x="878120" y="4328036"/>
              <a:ext cx="2486025" cy="338554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23">
              <a:extLst>
                <a:ext uri="{FF2B5EF4-FFF2-40B4-BE49-F238E27FC236}">
                  <a16:creationId xmlns:a16="http://schemas.microsoft.com/office/drawing/2014/main" id="{21CD0F2C-9649-43CA-A415-4F37F7FA97B3}"/>
                </a:ext>
              </a:extLst>
            </p:cNvPr>
            <p:cNvSpPr/>
            <p:nvPr/>
          </p:nvSpPr>
          <p:spPr>
            <a:xfrm>
              <a:off x="5545971" y="4797351"/>
              <a:ext cx="2718463" cy="646331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60C4103-0FCD-42E6-BD85-259F24BE574B}"/>
                </a:ext>
              </a:extLst>
            </p:cNvPr>
            <p:cNvSpPr txBox="1"/>
            <p:nvPr/>
          </p:nvSpPr>
          <p:spPr>
            <a:xfrm>
              <a:off x="5667834" y="4421817"/>
              <a:ext cx="2486025" cy="338554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23">
              <a:extLst>
                <a:ext uri="{FF2B5EF4-FFF2-40B4-BE49-F238E27FC236}">
                  <a16:creationId xmlns:a16="http://schemas.microsoft.com/office/drawing/2014/main" id="{10E47294-1A7F-43AC-9A2B-548E7756F551}"/>
                </a:ext>
              </a:extLst>
            </p:cNvPr>
            <p:cNvSpPr/>
            <p:nvPr/>
          </p:nvSpPr>
          <p:spPr>
            <a:xfrm>
              <a:off x="3880746" y="1139602"/>
              <a:ext cx="2297203" cy="646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CCB572B-AE57-42C0-ADB7-04EF52A99760}"/>
                </a:ext>
              </a:extLst>
            </p:cNvPr>
            <p:cNvSpPr txBox="1"/>
            <p:nvPr/>
          </p:nvSpPr>
          <p:spPr>
            <a:xfrm>
              <a:off x="3880746" y="762786"/>
              <a:ext cx="2486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23">
              <a:extLst>
                <a:ext uri="{FF2B5EF4-FFF2-40B4-BE49-F238E27FC236}">
                  <a16:creationId xmlns:a16="http://schemas.microsoft.com/office/drawing/2014/main" id="{1A0E1C8B-739F-4C89-8D5B-E5080F7B904E}"/>
                </a:ext>
              </a:extLst>
            </p:cNvPr>
            <p:cNvSpPr/>
            <p:nvPr/>
          </p:nvSpPr>
          <p:spPr>
            <a:xfrm>
              <a:off x="9436369" y="3740075"/>
              <a:ext cx="236955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9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9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B66E21C-3313-4204-B416-86CDAAC4B184}"/>
                </a:ext>
              </a:extLst>
            </p:cNvPr>
            <p:cNvSpPr txBox="1"/>
            <p:nvPr/>
          </p:nvSpPr>
          <p:spPr>
            <a:xfrm>
              <a:off x="9436369" y="3363260"/>
              <a:ext cx="24860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1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903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7">
            <a:extLst>
              <a:ext uri="{FF2B5EF4-FFF2-40B4-BE49-F238E27FC236}">
                <a16:creationId xmlns:a16="http://schemas.microsoft.com/office/drawing/2014/main" id="{523F6AD9-1532-4BEC-807D-2AAD7EE66EA5}"/>
              </a:ext>
            </a:extLst>
          </p:cNvPr>
          <p:cNvSpPr/>
          <p:nvPr/>
        </p:nvSpPr>
        <p:spPr>
          <a:xfrm>
            <a:off x="1781270" y="1351975"/>
            <a:ext cx="483527" cy="483526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sp>
        <p:nvSpPr>
          <p:cNvPr id="3" name="Oval 20">
            <a:extLst>
              <a:ext uri="{FF2B5EF4-FFF2-40B4-BE49-F238E27FC236}">
                <a16:creationId xmlns:a16="http://schemas.microsoft.com/office/drawing/2014/main" id="{D79BC9D5-016F-4114-81CD-20C2B905162E}"/>
              </a:ext>
            </a:extLst>
          </p:cNvPr>
          <p:cNvSpPr/>
          <p:nvPr/>
        </p:nvSpPr>
        <p:spPr>
          <a:xfrm>
            <a:off x="1773451" y="2732471"/>
            <a:ext cx="483527" cy="483526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sp>
        <p:nvSpPr>
          <p:cNvPr id="4" name="Oval 28">
            <a:extLst>
              <a:ext uri="{FF2B5EF4-FFF2-40B4-BE49-F238E27FC236}">
                <a16:creationId xmlns:a16="http://schemas.microsoft.com/office/drawing/2014/main" id="{DE28FE5E-002F-4E48-A7A0-CE07A8142120}"/>
              </a:ext>
            </a:extLst>
          </p:cNvPr>
          <p:cNvSpPr/>
          <p:nvPr/>
        </p:nvSpPr>
        <p:spPr>
          <a:xfrm>
            <a:off x="6747549" y="1351975"/>
            <a:ext cx="483527" cy="483526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sp>
        <p:nvSpPr>
          <p:cNvPr id="5" name="Oval 30">
            <a:extLst>
              <a:ext uri="{FF2B5EF4-FFF2-40B4-BE49-F238E27FC236}">
                <a16:creationId xmlns:a16="http://schemas.microsoft.com/office/drawing/2014/main" id="{01412AAC-0BC3-4D7B-9C0A-3E89A7B78836}"/>
              </a:ext>
            </a:extLst>
          </p:cNvPr>
          <p:cNvSpPr/>
          <p:nvPr/>
        </p:nvSpPr>
        <p:spPr>
          <a:xfrm>
            <a:off x="6739729" y="2732471"/>
            <a:ext cx="483527" cy="483526"/>
          </a:xfrm>
          <a:prstGeom prst="ellipse">
            <a:avLst/>
          </a:prstGeom>
          <a:solidFill>
            <a:srgbClr val="000000"/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pic>
        <p:nvPicPr>
          <p:cNvPr id="6" name="Picture 46" descr="iPhone6_mockup_front_white.png">
            <a:extLst>
              <a:ext uri="{FF2B5EF4-FFF2-40B4-BE49-F238E27FC236}">
                <a16:creationId xmlns:a16="http://schemas.microsoft.com/office/drawing/2014/main" id="{A918432D-21D3-465B-B709-D8059169F91E}"/>
              </a:ext>
            </a:extLst>
          </p:cNvPr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161" y="988861"/>
            <a:ext cx="2409269" cy="3783844"/>
          </a:xfrm>
          <a:prstGeom prst="rect">
            <a:avLst/>
          </a:prstGeom>
        </p:spPr>
      </p:pic>
      <p:sp>
        <p:nvSpPr>
          <p:cNvPr id="7" name="Rectangle 2">
            <a:extLst>
              <a:ext uri="{FF2B5EF4-FFF2-40B4-BE49-F238E27FC236}">
                <a16:creationId xmlns:a16="http://schemas.microsoft.com/office/drawing/2014/main" id="{82FC75EA-0496-4084-A3A8-A0E2C26B8D1D}"/>
              </a:ext>
            </a:extLst>
          </p:cNvPr>
          <p:cNvSpPr/>
          <p:nvPr/>
        </p:nvSpPr>
        <p:spPr>
          <a:xfrm>
            <a:off x="3769724" y="1593739"/>
            <a:ext cx="1434809" cy="256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46168BB2-FE52-45F9-95E2-ECAE2DEE3166}"/>
              </a:ext>
            </a:extLst>
          </p:cNvPr>
          <p:cNvSpPr txBox="1"/>
          <p:nvPr/>
        </p:nvSpPr>
        <p:spPr>
          <a:xfrm>
            <a:off x="1433198" y="1927828"/>
            <a:ext cx="1164037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FEATURE</a:t>
            </a:r>
          </a:p>
        </p:txBody>
      </p:sp>
      <p:sp>
        <p:nvSpPr>
          <p:cNvPr id="9" name="TextBox 14">
            <a:extLst>
              <a:ext uri="{FF2B5EF4-FFF2-40B4-BE49-F238E27FC236}">
                <a16:creationId xmlns:a16="http://schemas.microsoft.com/office/drawing/2014/main" id="{06CDF482-BCEA-498A-B23A-D7CF78BBBCB7}"/>
              </a:ext>
            </a:extLst>
          </p:cNvPr>
          <p:cNvSpPr txBox="1"/>
          <p:nvPr/>
        </p:nvSpPr>
        <p:spPr>
          <a:xfrm>
            <a:off x="1407073" y="2200323"/>
            <a:ext cx="1216282" cy="49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2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</a:t>
            </a:r>
          </a:p>
        </p:txBody>
      </p:sp>
      <p:sp>
        <p:nvSpPr>
          <p:cNvPr id="10" name="TextBox 22">
            <a:extLst>
              <a:ext uri="{FF2B5EF4-FFF2-40B4-BE49-F238E27FC236}">
                <a16:creationId xmlns:a16="http://schemas.microsoft.com/office/drawing/2014/main" id="{FB992ADE-B54E-41D3-80E4-FD4E6ED40DC9}"/>
              </a:ext>
            </a:extLst>
          </p:cNvPr>
          <p:cNvSpPr txBox="1"/>
          <p:nvPr/>
        </p:nvSpPr>
        <p:spPr>
          <a:xfrm>
            <a:off x="1627835" y="3348050"/>
            <a:ext cx="774764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NAME</a:t>
            </a:r>
          </a:p>
        </p:txBody>
      </p:sp>
      <p:sp>
        <p:nvSpPr>
          <p:cNvPr id="11" name="TextBox 23">
            <a:extLst>
              <a:ext uri="{FF2B5EF4-FFF2-40B4-BE49-F238E27FC236}">
                <a16:creationId xmlns:a16="http://schemas.microsoft.com/office/drawing/2014/main" id="{39D1AE0D-2B23-40E8-A96D-78502A52E5E1}"/>
              </a:ext>
            </a:extLst>
          </p:cNvPr>
          <p:cNvSpPr txBox="1"/>
          <p:nvPr/>
        </p:nvSpPr>
        <p:spPr>
          <a:xfrm>
            <a:off x="1407073" y="3620545"/>
            <a:ext cx="1216282" cy="49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2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</a:t>
            </a:r>
          </a:p>
        </p:txBody>
      </p:sp>
      <p:sp>
        <p:nvSpPr>
          <p:cNvPr id="12" name="TextBox 26">
            <a:extLst>
              <a:ext uri="{FF2B5EF4-FFF2-40B4-BE49-F238E27FC236}">
                <a16:creationId xmlns:a16="http://schemas.microsoft.com/office/drawing/2014/main" id="{744121E3-F1F5-44CA-9F2C-0250FCDDED5B}"/>
              </a:ext>
            </a:extLst>
          </p:cNvPr>
          <p:cNvSpPr txBox="1"/>
          <p:nvPr/>
        </p:nvSpPr>
        <p:spPr>
          <a:xfrm>
            <a:off x="6577058" y="1927828"/>
            <a:ext cx="808876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TITLE</a:t>
            </a:r>
          </a:p>
        </p:txBody>
      </p:sp>
      <p:sp>
        <p:nvSpPr>
          <p:cNvPr id="13" name="TextBox 27">
            <a:extLst>
              <a:ext uri="{FF2B5EF4-FFF2-40B4-BE49-F238E27FC236}">
                <a16:creationId xmlns:a16="http://schemas.microsoft.com/office/drawing/2014/main" id="{060FDA61-E25F-460C-B1A4-3C485BE2F089}"/>
              </a:ext>
            </a:extLst>
          </p:cNvPr>
          <p:cNvSpPr txBox="1"/>
          <p:nvPr/>
        </p:nvSpPr>
        <p:spPr>
          <a:xfrm>
            <a:off x="6373352" y="2200323"/>
            <a:ext cx="1216282" cy="49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2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</a:t>
            </a:r>
          </a:p>
        </p:txBody>
      </p:sp>
      <p:sp>
        <p:nvSpPr>
          <p:cNvPr id="14" name="TextBox 33">
            <a:extLst>
              <a:ext uri="{FF2B5EF4-FFF2-40B4-BE49-F238E27FC236}">
                <a16:creationId xmlns:a16="http://schemas.microsoft.com/office/drawing/2014/main" id="{7C0E4F21-48AF-4660-83E7-117D6E3FB92C}"/>
              </a:ext>
            </a:extLst>
          </p:cNvPr>
          <p:cNvSpPr txBox="1"/>
          <p:nvPr/>
        </p:nvSpPr>
        <p:spPr>
          <a:xfrm>
            <a:off x="6531373" y="3348050"/>
            <a:ext cx="900247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GREAT</a:t>
            </a:r>
          </a:p>
        </p:txBody>
      </p:sp>
      <p:sp>
        <p:nvSpPr>
          <p:cNvPr id="15" name="TextBox 34">
            <a:extLst>
              <a:ext uri="{FF2B5EF4-FFF2-40B4-BE49-F238E27FC236}">
                <a16:creationId xmlns:a16="http://schemas.microsoft.com/office/drawing/2014/main" id="{03CE0971-7728-4324-BE51-517EFA74E860}"/>
              </a:ext>
            </a:extLst>
          </p:cNvPr>
          <p:cNvSpPr txBox="1"/>
          <p:nvPr/>
        </p:nvSpPr>
        <p:spPr>
          <a:xfrm>
            <a:off x="6373352" y="3620545"/>
            <a:ext cx="1216282" cy="49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2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</a:t>
            </a:r>
          </a:p>
        </p:txBody>
      </p:sp>
      <p:sp>
        <p:nvSpPr>
          <p:cNvPr id="16" name="Shape 2641">
            <a:extLst>
              <a:ext uri="{FF2B5EF4-FFF2-40B4-BE49-F238E27FC236}">
                <a16:creationId xmlns:a16="http://schemas.microsoft.com/office/drawing/2014/main" id="{28B22792-F82C-4386-BBD9-286EE641BBAD}"/>
              </a:ext>
            </a:extLst>
          </p:cNvPr>
          <p:cNvSpPr/>
          <p:nvPr/>
        </p:nvSpPr>
        <p:spPr>
          <a:xfrm>
            <a:off x="1908956" y="1504483"/>
            <a:ext cx="280515" cy="1785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6606"/>
                </a:moveTo>
                <a:lnTo>
                  <a:pt x="16691" y="14138"/>
                </a:lnTo>
                <a:lnTo>
                  <a:pt x="16691" y="7462"/>
                </a:lnTo>
                <a:lnTo>
                  <a:pt x="20618" y="4994"/>
                </a:lnTo>
                <a:cubicBezTo>
                  <a:pt x="20618" y="4994"/>
                  <a:pt x="20618" y="16606"/>
                  <a:pt x="20618" y="16606"/>
                </a:cubicBezTo>
                <a:close/>
                <a:moveTo>
                  <a:pt x="21109" y="3086"/>
                </a:moveTo>
                <a:cubicBezTo>
                  <a:pt x="21030" y="3086"/>
                  <a:pt x="20958" y="3122"/>
                  <a:pt x="20892" y="3174"/>
                </a:cubicBezTo>
                <a:lnTo>
                  <a:pt x="20890" y="3167"/>
                </a:lnTo>
                <a:lnTo>
                  <a:pt x="16018" y="6229"/>
                </a:lnTo>
                <a:cubicBezTo>
                  <a:pt x="16013" y="6233"/>
                  <a:pt x="16008" y="6235"/>
                  <a:pt x="16003" y="6239"/>
                </a:cubicBezTo>
                <a:lnTo>
                  <a:pt x="15980" y="6252"/>
                </a:lnTo>
                <a:lnTo>
                  <a:pt x="15983" y="6260"/>
                </a:lnTo>
                <a:cubicBezTo>
                  <a:pt x="15822" y="6387"/>
                  <a:pt x="15709" y="6641"/>
                  <a:pt x="15709" y="6943"/>
                </a:cubicBezTo>
                <a:lnTo>
                  <a:pt x="15709" y="14657"/>
                </a:lnTo>
                <a:cubicBezTo>
                  <a:pt x="15709" y="14959"/>
                  <a:pt x="15822" y="15213"/>
                  <a:pt x="15983" y="15340"/>
                </a:cubicBezTo>
                <a:lnTo>
                  <a:pt x="15980" y="15347"/>
                </a:lnTo>
                <a:lnTo>
                  <a:pt x="16002" y="15360"/>
                </a:lnTo>
                <a:cubicBezTo>
                  <a:pt x="16008" y="15365"/>
                  <a:pt x="16013" y="15368"/>
                  <a:pt x="16018" y="15371"/>
                </a:cubicBezTo>
                <a:lnTo>
                  <a:pt x="20890" y="18433"/>
                </a:lnTo>
                <a:lnTo>
                  <a:pt x="20892" y="18426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69"/>
                  <a:pt x="21600" y="17743"/>
                </a:cubicBezTo>
                <a:lnTo>
                  <a:pt x="21600" y="3857"/>
                </a:lnTo>
                <a:cubicBezTo>
                  <a:pt x="21600" y="3431"/>
                  <a:pt x="21380" y="3086"/>
                  <a:pt x="21109" y="3086"/>
                </a:cubicBezTo>
                <a:moveTo>
                  <a:pt x="13745" y="18514"/>
                </a:moveTo>
                <a:cubicBezTo>
                  <a:pt x="13745" y="19367"/>
                  <a:pt x="13306" y="20057"/>
                  <a:pt x="12764" y="20057"/>
                </a:cubicBez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982" y="3086"/>
                </a:lnTo>
                <a:cubicBezTo>
                  <a:pt x="982" y="2233"/>
                  <a:pt x="1422" y="1543"/>
                  <a:pt x="1964" y="1543"/>
                </a:cubicBezTo>
                <a:lnTo>
                  <a:pt x="12764" y="1543"/>
                </a:lnTo>
                <a:cubicBezTo>
                  <a:pt x="13306" y="1543"/>
                  <a:pt x="13745" y="2233"/>
                  <a:pt x="13745" y="3086"/>
                </a:cubicBezTo>
                <a:cubicBezTo>
                  <a:pt x="13745" y="3086"/>
                  <a:pt x="13745" y="18514"/>
                  <a:pt x="13745" y="18514"/>
                </a:cubicBezTo>
                <a:close/>
                <a:moveTo>
                  <a:pt x="12764" y="0"/>
                </a:move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2764" y="21600"/>
                </a:lnTo>
                <a:cubicBezTo>
                  <a:pt x="13848" y="21600"/>
                  <a:pt x="14727" y="20219"/>
                  <a:pt x="14727" y="18514"/>
                </a:cubicBezTo>
                <a:lnTo>
                  <a:pt x="14727" y="3086"/>
                </a:lnTo>
                <a:cubicBezTo>
                  <a:pt x="14727" y="1382"/>
                  <a:pt x="13848" y="0"/>
                  <a:pt x="12764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17" name="Shape 2677">
            <a:extLst>
              <a:ext uri="{FF2B5EF4-FFF2-40B4-BE49-F238E27FC236}">
                <a16:creationId xmlns:a16="http://schemas.microsoft.com/office/drawing/2014/main" id="{A3DAD15C-3BA3-4B32-AFDA-9CD449D2B469}"/>
              </a:ext>
            </a:extLst>
          </p:cNvPr>
          <p:cNvSpPr/>
          <p:nvPr/>
        </p:nvSpPr>
        <p:spPr>
          <a:xfrm>
            <a:off x="1904854" y="2847214"/>
            <a:ext cx="255014" cy="280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60" y="7855"/>
                </a:moveTo>
                <a:cubicBezTo>
                  <a:pt x="15362" y="7855"/>
                  <a:pt x="15120" y="8075"/>
                  <a:pt x="15120" y="8345"/>
                </a:cubicBezTo>
                <a:cubicBezTo>
                  <a:pt x="15120" y="8617"/>
                  <a:pt x="15362" y="8836"/>
                  <a:pt x="15660" y="8836"/>
                </a:cubicBezTo>
                <a:cubicBezTo>
                  <a:pt x="16555" y="8836"/>
                  <a:pt x="17280" y="9716"/>
                  <a:pt x="17280" y="10800"/>
                </a:cubicBezTo>
                <a:cubicBezTo>
                  <a:pt x="17280" y="11884"/>
                  <a:pt x="16555" y="12764"/>
                  <a:pt x="15660" y="12764"/>
                </a:cubicBezTo>
                <a:cubicBezTo>
                  <a:pt x="15362" y="12764"/>
                  <a:pt x="15120" y="12984"/>
                  <a:pt x="15120" y="13255"/>
                </a:cubicBezTo>
                <a:cubicBezTo>
                  <a:pt x="15120" y="13526"/>
                  <a:pt x="15362" y="13745"/>
                  <a:pt x="15660" y="13745"/>
                </a:cubicBezTo>
                <a:cubicBezTo>
                  <a:pt x="17151" y="13745"/>
                  <a:pt x="18360" y="12427"/>
                  <a:pt x="18360" y="10800"/>
                </a:cubicBezTo>
                <a:cubicBezTo>
                  <a:pt x="18360" y="9174"/>
                  <a:pt x="17151" y="7855"/>
                  <a:pt x="15660" y="7855"/>
                </a:cubicBezTo>
                <a:moveTo>
                  <a:pt x="18472" y="5611"/>
                </a:moveTo>
                <a:lnTo>
                  <a:pt x="18463" y="5625"/>
                </a:lnTo>
                <a:cubicBezTo>
                  <a:pt x="18383" y="5584"/>
                  <a:pt x="18296" y="5554"/>
                  <a:pt x="18198" y="5554"/>
                </a:cubicBezTo>
                <a:cubicBezTo>
                  <a:pt x="17900" y="5554"/>
                  <a:pt x="17660" y="5774"/>
                  <a:pt x="17660" y="6044"/>
                </a:cubicBezTo>
                <a:cubicBezTo>
                  <a:pt x="17660" y="6216"/>
                  <a:pt x="17763" y="6361"/>
                  <a:pt x="17910" y="6449"/>
                </a:cubicBezTo>
                <a:lnTo>
                  <a:pt x="17909" y="6451"/>
                </a:lnTo>
                <a:cubicBezTo>
                  <a:pt x="19460" y="7271"/>
                  <a:pt x="20520" y="8909"/>
                  <a:pt x="20520" y="10800"/>
                </a:cubicBezTo>
                <a:cubicBezTo>
                  <a:pt x="20520" y="12689"/>
                  <a:pt x="19463" y="14325"/>
                  <a:pt x="17915" y="15147"/>
                </a:cubicBezTo>
                <a:lnTo>
                  <a:pt x="17919" y="15152"/>
                </a:lnTo>
                <a:cubicBezTo>
                  <a:pt x="17771" y="15239"/>
                  <a:pt x="17668" y="15384"/>
                  <a:pt x="17668" y="15556"/>
                </a:cubicBezTo>
                <a:cubicBezTo>
                  <a:pt x="17668" y="15827"/>
                  <a:pt x="17910" y="16046"/>
                  <a:pt x="18208" y="16046"/>
                </a:cubicBezTo>
                <a:cubicBezTo>
                  <a:pt x="18306" y="16046"/>
                  <a:pt x="18393" y="16016"/>
                  <a:pt x="18473" y="15975"/>
                </a:cubicBezTo>
                <a:lnTo>
                  <a:pt x="18480" y="15985"/>
                </a:lnTo>
                <a:cubicBezTo>
                  <a:pt x="20338" y="14990"/>
                  <a:pt x="21600" y="13041"/>
                  <a:pt x="21600" y="10800"/>
                </a:cubicBezTo>
                <a:cubicBezTo>
                  <a:pt x="21600" y="8556"/>
                  <a:pt x="20334" y="6606"/>
                  <a:pt x="18472" y="5611"/>
                </a:cubicBezTo>
                <a:moveTo>
                  <a:pt x="11880" y="20121"/>
                </a:moveTo>
                <a:cubicBezTo>
                  <a:pt x="11880" y="20393"/>
                  <a:pt x="11637" y="20612"/>
                  <a:pt x="11337" y="20612"/>
                </a:cubicBezTo>
                <a:cubicBezTo>
                  <a:pt x="11181" y="20612"/>
                  <a:pt x="11043" y="20552"/>
                  <a:pt x="10944" y="20457"/>
                </a:cubicBezTo>
                <a:lnTo>
                  <a:pt x="10942" y="20459"/>
                </a:lnTo>
                <a:lnTo>
                  <a:pt x="10800" y="20342"/>
                </a:lnTo>
                <a:lnTo>
                  <a:pt x="10800" y="1256"/>
                </a:lnTo>
                <a:lnTo>
                  <a:pt x="10958" y="1126"/>
                </a:lnTo>
                <a:lnTo>
                  <a:pt x="10960" y="1127"/>
                </a:lnTo>
                <a:cubicBezTo>
                  <a:pt x="11058" y="1042"/>
                  <a:pt x="11190" y="988"/>
                  <a:pt x="11337" y="988"/>
                </a:cubicBezTo>
                <a:cubicBezTo>
                  <a:pt x="11637" y="988"/>
                  <a:pt x="11880" y="1208"/>
                  <a:pt x="11880" y="1480"/>
                </a:cubicBezTo>
                <a:cubicBezTo>
                  <a:pt x="11880" y="1480"/>
                  <a:pt x="11880" y="20121"/>
                  <a:pt x="11880" y="20121"/>
                </a:cubicBezTo>
                <a:close/>
                <a:moveTo>
                  <a:pt x="9720" y="19448"/>
                </a:moveTo>
                <a:lnTo>
                  <a:pt x="4320" y="14979"/>
                </a:lnTo>
                <a:lnTo>
                  <a:pt x="4320" y="6607"/>
                </a:lnTo>
                <a:lnTo>
                  <a:pt x="4561" y="6407"/>
                </a:lnTo>
                <a:lnTo>
                  <a:pt x="4560" y="6406"/>
                </a:lnTo>
                <a:lnTo>
                  <a:pt x="9720" y="2147"/>
                </a:lnTo>
                <a:cubicBezTo>
                  <a:pt x="9720" y="2147"/>
                  <a:pt x="9720" y="19448"/>
                  <a:pt x="9720" y="19448"/>
                </a:cubicBezTo>
                <a:close/>
                <a:moveTo>
                  <a:pt x="3240" y="14649"/>
                </a:moveTo>
                <a:cubicBezTo>
                  <a:pt x="2008" y="14285"/>
                  <a:pt x="1080" y="12700"/>
                  <a:pt x="1080" y="10800"/>
                </a:cubicBezTo>
                <a:cubicBezTo>
                  <a:pt x="1080" y="8900"/>
                  <a:pt x="2008" y="7316"/>
                  <a:pt x="3240" y="6952"/>
                </a:cubicBezTo>
                <a:cubicBezTo>
                  <a:pt x="3240" y="6952"/>
                  <a:pt x="3240" y="14649"/>
                  <a:pt x="3240" y="14649"/>
                </a:cubicBezTo>
                <a:close/>
                <a:moveTo>
                  <a:pt x="12966" y="1472"/>
                </a:moveTo>
                <a:cubicBezTo>
                  <a:pt x="12966" y="659"/>
                  <a:pt x="12238" y="0"/>
                  <a:pt x="11339" y="0"/>
                </a:cubicBezTo>
                <a:cubicBezTo>
                  <a:pt x="10879" y="0"/>
                  <a:pt x="10466" y="175"/>
                  <a:pt x="10170" y="451"/>
                </a:cubicBezTo>
                <a:lnTo>
                  <a:pt x="3565" y="5905"/>
                </a:lnTo>
                <a:cubicBezTo>
                  <a:pt x="1578" y="6051"/>
                  <a:pt x="0" y="8183"/>
                  <a:pt x="0" y="10800"/>
                </a:cubicBezTo>
                <a:cubicBezTo>
                  <a:pt x="0" y="13426"/>
                  <a:pt x="1588" y="15564"/>
                  <a:pt x="3585" y="15697"/>
                </a:cubicBezTo>
                <a:lnTo>
                  <a:pt x="10170" y="21148"/>
                </a:lnTo>
                <a:cubicBezTo>
                  <a:pt x="10466" y="21426"/>
                  <a:pt x="10879" y="21600"/>
                  <a:pt x="11339" y="21600"/>
                </a:cubicBezTo>
                <a:cubicBezTo>
                  <a:pt x="12238" y="21600"/>
                  <a:pt x="12966" y="20941"/>
                  <a:pt x="12966" y="20129"/>
                </a:cubicBezTo>
                <a:cubicBezTo>
                  <a:pt x="12966" y="20110"/>
                  <a:pt x="12961" y="20093"/>
                  <a:pt x="12960" y="20074"/>
                </a:cubicBezTo>
                <a:lnTo>
                  <a:pt x="12960" y="1527"/>
                </a:lnTo>
                <a:cubicBezTo>
                  <a:pt x="12961" y="1508"/>
                  <a:pt x="12966" y="1490"/>
                  <a:pt x="12966" y="147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18" name="Shape 2686">
            <a:extLst>
              <a:ext uri="{FF2B5EF4-FFF2-40B4-BE49-F238E27FC236}">
                <a16:creationId xmlns:a16="http://schemas.microsoft.com/office/drawing/2014/main" id="{C752EB2D-B43D-46AD-B7E0-150471B7B5DA}"/>
              </a:ext>
            </a:extLst>
          </p:cNvPr>
          <p:cNvSpPr/>
          <p:nvPr/>
        </p:nvSpPr>
        <p:spPr>
          <a:xfrm>
            <a:off x="6841235" y="2824642"/>
            <a:ext cx="280515" cy="280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7673"/>
                </a:moveTo>
                <a:cubicBezTo>
                  <a:pt x="20618" y="18215"/>
                  <a:pt x="20178" y="18655"/>
                  <a:pt x="19636" y="18655"/>
                </a:cubicBezTo>
                <a:lnTo>
                  <a:pt x="19636" y="14727"/>
                </a:lnTo>
                <a:cubicBezTo>
                  <a:pt x="20178" y="14727"/>
                  <a:pt x="20618" y="15167"/>
                  <a:pt x="20618" y="15709"/>
                </a:cubicBezTo>
                <a:cubicBezTo>
                  <a:pt x="20618" y="15709"/>
                  <a:pt x="20618" y="17673"/>
                  <a:pt x="20618" y="17673"/>
                </a:cubicBezTo>
                <a:close/>
                <a:moveTo>
                  <a:pt x="18655" y="19145"/>
                </a:moveTo>
                <a:cubicBezTo>
                  <a:pt x="18655" y="19959"/>
                  <a:pt x="17995" y="20618"/>
                  <a:pt x="17182" y="20618"/>
                </a:cubicBezTo>
                <a:cubicBezTo>
                  <a:pt x="16368" y="20618"/>
                  <a:pt x="15709" y="19959"/>
                  <a:pt x="15709" y="19145"/>
                </a:cubicBezTo>
                <a:lnTo>
                  <a:pt x="15709" y="14236"/>
                </a:lnTo>
                <a:cubicBezTo>
                  <a:pt x="15709" y="13424"/>
                  <a:pt x="16368" y="12764"/>
                  <a:pt x="17182" y="12764"/>
                </a:cubicBezTo>
                <a:cubicBezTo>
                  <a:pt x="17995" y="12764"/>
                  <a:pt x="18655" y="13424"/>
                  <a:pt x="18655" y="14236"/>
                </a:cubicBezTo>
                <a:cubicBezTo>
                  <a:pt x="18655" y="14236"/>
                  <a:pt x="18655" y="19145"/>
                  <a:pt x="18655" y="19145"/>
                </a:cubicBezTo>
                <a:close/>
                <a:moveTo>
                  <a:pt x="4418" y="12764"/>
                </a:moveTo>
                <a:cubicBezTo>
                  <a:pt x="5231" y="12764"/>
                  <a:pt x="5891" y="13424"/>
                  <a:pt x="5891" y="14236"/>
                </a:cubicBezTo>
                <a:lnTo>
                  <a:pt x="5891" y="19145"/>
                </a:lnTo>
                <a:cubicBezTo>
                  <a:pt x="5891" y="19959"/>
                  <a:pt x="5231" y="20618"/>
                  <a:pt x="4418" y="20618"/>
                </a:cubicBezTo>
                <a:cubicBezTo>
                  <a:pt x="3605" y="20618"/>
                  <a:pt x="2945" y="19959"/>
                  <a:pt x="2945" y="19145"/>
                </a:cubicBezTo>
                <a:lnTo>
                  <a:pt x="2945" y="14236"/>
                </a:lnTo>
                <a:cubicBezTo>
                  <a:pt x="2945" y="13424"/>
                  <a:pt x="3605" y="12764"/>
                  <a:pt x="4418" y="12764"/>
                </a:cubicBezTo>
                <a:moveTo>
                  <a:pt x="1964" y="18655"/>
                </a:moveTo>
                <a:cubicBezTo>
                  <a:pt x="1422" y="18655"/>
                  <a:pt x="982" y="18215"/>
                  <a:pt x="982" y="17673"/>
                </a:cubicBezTo>
                <a:lnTo>
                  <a:pt x="982" y="15709"/>
                </a:lnTo>
                <a:cubicBezTo>
                  <a:pt x="982" y="15167"/>
                  <a:pt x="1422" y="14727"/>
                  <a:pt x="1964" y="14727"/>
                </a:cubicBezTo>
                <a:cubicBezTo>
                  <a:pt x="1964" y="14727"/>
                  <a:pt x="1964" y="18655"/>
                  <a:pt x="1964" y="18655"/>
                </a:cubicBezTo>
                <a:close/>
                <a:moveTo>
                  <a:pt x="19636" y="13745"/>
                </a:moveTo>
                <a:lnTo>
                  <a:pt x="19636" y="5891"/>
                </a:lnTo>
                <a:cubicBezTo>
                  <a:pt x="19636" y="2638"/>
                  <a:pt x="16999" y="0"/>
                  <a:pt x="13745" y="0"/>
                </a:cubicBezTo>
                <a:lnTo>
                  <a:pt x="7855" y="0"/>
                </a:lnTo>
                <a:cubicBezTo>
                  <a:pt x="4601" y="0"/>
                  <a:pt x="1964" y="2638"/>
                  <a:pt x="1964" y="5891"/>
                </a:cubicBezTo>
                <a:lnTo>
                  <a:pt x="1964" y="13745"/>
                </a:lnTo>
                <a:cubicBezTo>
                  <a:pt x="879" y="13745"/>
                  <a:pt x="0" y="14625"/>
                  <a:pt x="0" y="15709"/>
                </a:cubicBezTo>
                <a:lnTo>
                  <a:pt x="0" y="17673"/>
                </a:lnTo>
                <a:cubicBezTo>
                  <a:pt x="0" y="18757"/>
                  <a:pt x="879" y="19636"/>
                  <a:pt x="1964" y="19636"/>
                </a:cubicBezTo>
                <a:lnTo>
                  <a:pt x="2013" y="19636"/>
                </a:lnTo>
                <a:cubicBezTo>
                  <a:pt x="2241" y="20757"/>
                  <a:pt x="3231" y="21600"/>
                  <a:pt x="4418" y="21600"/>
                </a:cubicBezTo>
                <a:cubicBezTo>
                  <a:pt x="5774" y="21600"/>
                  <a:pt x="6873" y="20501"/>
                  <a:pt x="6873" y="19145"/>
                </a:cubicBezTo>
                <a:lnTo>
                  <a:pt x="6873" y="14236"/>
                </a:lnTo>
                <a:cubicBezTo>
                  <a:pt x="6873" y="12881"/>
                  <a:pt x="5774" y="11782"/>
                  <a:pt x="4418" y="11782"/>
                </a:cubicBezTo>
                <a:cubicBezTo>
                  <a:pt x="3863" y="11782"/>
                  <a:pt x="3357" y="11973"/>
                  <a:pt x="2945" y="12284"/>
                </a:cubicBezTo>
                <a:lnTo>
                  <a:pt x="2945" y="5891"/>
                </a:lnTo>
                <a:cubicBezTo>
                  <a:pt x="2945" y="3180"/>
                  <a:pt x="5144" y="982"/>
                  <a:pt x="7855" y="982"/>
                </a:cubicBezTo>
                <a:lnTo>
                  <a:pt x="13745" y="982"/>
                </a:lnTo>
                <a:cubicBezTo>
                  <a:pt x="16456" y="982"/>
                  <a:pt x="18655" y="3180"/>
                  <a:pt x="18655" y="5891"/>
                </a:cubicBezTo>
                <a:lnTo>
                  <a:pt x="18655" y="12284"/>
                </a:lnTo>
                <a:cubicBezTo>
                  <a:pt x="18243" y="11973"/>
                  <a:pt x="17737" y="11782"/>
                  <a:pt x="17182" y="11782"/>
                </a:cubicBezTo>
                <a:cubicBezTo>
                  <a:pt x="15826" y="11782"/>
                  <a:pt x="14727" y="12881"/>
                  <a:pt x="14727" y="14236"/>
                </a:cubicBezTo>
                <a:lnTo>
                  <a:pt x="14727" y="19145"/>
                </a:lnTo>
                <a:cubicBezTo>
                  <a:pt x="14727" y="20501"/>
                  <a:pt x="15826" y="21600"/>
                  <a:pt x="17182" y="21600"/>
                </a:cubicBezTo>
                <a:cubicBezTo>
                  <a:pt x="18369" y="21600"/>
                  <a:pt x="19359" y="20757"/>
                  <a:pt x="19587" y="19636"/>
                </a:cubicBezTo>
                <a:lnTo>
                  <a:pt x="19636" y="19636"/>
                </a:lnTo>
                <a:cubicBezTo>
                  <a:pt x="20721" y="19636"/>
                  <a:pt x="21600" y="18757"/>
                  <a:pt x="21600" y="17673"/>
                </a:cubicBezTo>
                <a:lnTo>
                  <a:pt x="21600" y="15709"/>
                </a:lnTo>
                <a:cubicBezTo>
                  <a:pt x="21600" y="14625"/>
                  <a:pt x="20721" y="13745"/>
                  <a:pt x="19636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19" name="Shape 2691">
            <a:extLst>
              <a:ext uri="{FF2B5EF4-FFF2-40B4-BE49-F238E27FC236}">
                <a16:creationId xmlns:a16="http://schemas.microsoft.com/office/drawing/2014/main" id="{1E4C9C3B-7D63-4A91-B231-BEFD29639DAE}"/>
              </a:ext>
            </a:extLst>
          </p:cNvPr>
          <p:cNvSpPr/>
          <p:nvPr/>
        </p:nvSpPr>
        <p:spPr>
          <a:xfrm>
            <a:off x="6904988" y="1464108"/>
            <a:ext cx="153009" cy="2805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600" y="19924"/>
                </a:moveTo>
                <a:lnTo>
                  <a:pt x="12600" y="12476"/>
                </a:lnTo>
                <a:lnTo>
                  <a:pt x="19427" y="16200"/>
                </a:lnTo>
                <a:cubicBezTo>
                  <a:pt x="19427" y="16200"/>
                  <a:pt x="12600" y="19924"/>
                  <a:pt x="12600" y="19924"/>
                </a:cubicBezTo>
                <a:close/>
                <a:moveTo>
                  <a:pt x="12600" y="1676"/>
                </a:moveTo>
                <a:lnTo>
                  <a:pt x="19427" y="5400"/>
                </a:lnTo>
                <a:lnTo>
                  <a:pt x="12600" y="9124"/>
                </a:lnTo>
                <a:cubicBezTo>
                  <a:pt x="12600" y="9124"/>
                  <a:pt x="12600" y="1676"/>
                  <a:pt x="12600" y="1676"/>
                </a:cubicBezTo>
                <a:close/>
                <a:moveTo>
                  <a:pt x="21352" y="15862"/>
                </a:moveTo>
                <a:lnTo>
                  <a:pt x="21337" y="15854"/>
                </a:lnTo>
                <a:cubicBezTo>
                  <a:pt x="21336" y="15853"/>
                  <a:pt x="21335" y="15853"/>
                  <a:pt x="21335" y="15852"/>
                </a:cubicBezTo>
                <a:lnTo>
                  <a:pt x="12600" y="11088"/>
                </a:lnTo>
                <a:lnTo>
                  <a:pt x="12600" y="10512"/>
                </a:lnTo>
                <a:lnTo>
                  <a:pt x="21335" y="5748"/>
                </a:lnTo>
                <a:lnTo>
                  <a:pt x="21336" y="5747"/>
                </a:lnTo>
                <a:lnTo>
                  <a:pt x="21352" y="5739"/>
                </a:lnTo>
                <a:lnTo>
                  <a:pt x="21349" y="5738"/>
                </a:lnTo>
                <a:cubicBezTo>
                  <a:pt x="21503" y="5649"/>
                  <a:pt x="21600" y="5532"/>
                  <a:pt x="21600" y="5400"/>
                </a:cubicBezTo>
                <a:cubicBezTo>
                  <a:pt x="21600" y="5265"/>
                  <a:pt x="21499" y="5142"/>
                  <a:pt x="21336" y="5053"/>
                </a:cubicBezTo>
                <a:lnTo>
                  <a:pt x="12336" y="144"/>
                </a:lnTo>
                <a:cubicBezTo>
                  <a:pt x="12173" y="55"/>
                  <a:pt x="11948" y="0"/>
                  <a:pt x="11700" y="0"/>
                </a:cubicBezTo>
                <a:cubicBezTo>
                  <a:pt x="11203" y="0"/>
                  <a:pt x="10800" y="220"/>
                  <a:pt x="10800" y="491"/>
                </a:cubicBezTo>
                <a:lnTo>
                  <a:pt x="10800" y="10106"/>
                </a:lnTo>
                <a:lnTo>
                  <a:pt x="1552" y="5062"/>
                </a:lnTo>
                <a:lnTo>
                  <a:pt x="1549" y="5063"/>
                </a:lnTo>
                <a:cubicBezTo>
                  <a:pt x="1385" y="4969"/>
                  <a:pt x="1157" y="4909"/>
                  <a:pt x="900" y="4909"/>
                </a:cubicBezTo>
                <a:cubicBezTo>
                  <a:pt x="403" y="4909"/>
                  <a:pt x="0" y="5129"/>
                  <a:pt x="0" y="5400"/>
                </a:cubicBezTo>
                <a:cubicBezTo>
                  <a:pt x="0" y="5532"/>
                  <a:pt x="97" y="5649"/>
                  <a:pt x="251" y="5738"/>
                </a:cubicBezTo>
                <a:lnTo>
                  <a:pt x="248" y="5739"/>
                </a:lnTo>
                <a:lnTo>
                  <a:pt x="264" y="5747"/>
                </a:lnTo>
                <a:lnTo>
                  <a:pt x="264" y="5748"/>
                </a:lnTo>
                <a:lnTo>
                  <a:pt x="9527" y="10800"/>
                </a:lnTo>
                <a:lnTo>
                  <a:pt x="265" y="15852"/>
                </a:lnTo>
                <a:cubicBezTo>
                  <a:pt x="265" y="15853"/>
                  <a:pt x="264" y="15853"/>
                  <a:pt x="263" y="15854"/>
                </a:cubicBezTo>
                <a:lnTo>
                  <a:pt x="248" y="15862"/>
                </a:lnTo>
                <a:lnTo>
                  <a:pt x="251" y="15863"/>
                </a:lnTo>
                <a:cubicBezTo>
                  <a:pt x="97" y="15951"/>
                  <a:pt x="0" y="16069"/>
                  <a:pt x="0" y="16200"/>
                </a:cubicBezTo>
                <a:cubicBezTo>
                  <a:pt x="0" y="16471"/>
                  <a:pt x="403" y="16691"/>
                  <a:pt x="900" y="16691"/>
                </a:cubicBezTo>
                <a:cubicBezTo>
                  <a:pt x="1157" y="16691"/>
                  <a:pt x="1385" y="16631"/>
                  <a:pt x="1549" y="16537"/>
                </a:cubicBezTo>
                <a:lnTo>
                  <a:pt x="1552" y="16539"/>
                </a:lnTo>
                <a:lnTo>
                  <a:pt x="10800" y="11494"/>
                </a:lnTo>
                <a:lnTo>
                  <a:pt x="10800" y="21109"/>
                </a:lnTo>
                <a:cubicBezTo>
                  <a:pt x="10800" y="21380"/>
                  <a:pt x="11203" y="21600"/>
                  <a:pt x="11700" y="21600"/>
                </a:cubicBezTo>
                <a:cubicBezTo>
                  <a:pt x="11948" y="21600"/>
                  <a:pt x="12173" y="21546"/>
                  <a:pt x="12336" y="21456"/>
                </a:cubicBezTo>
                <a:lnTo>
                  <a:pt x="21336" y="16547"/>
                </a:lnTo>
                <a:cubicBezTo>
                  <a:pt x="21499" y="16458"/>
                  <a:pt x="21600" y="16336"/>
                  <a:pt x="21600" y="16200"/>
                </a:cubicBezTo>
                <a:cubicBezTo>
                  <a:pt x="21600" y="16069"/>
                  <a:pt x="21503" y="15951"/>
                  <a:pt x="21349" y="15863"/>
                </a:cubicBezTo>
                <a:cubicBezTo>
                  <a:pt x="21349" y="15863"/>
                  <a:pt x="21352" y="15862"/>
                  <a:pt x="21352" y="1586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pic>
        <p:nvPicPr>
          <p:cNvPr id="20" name="Picture Placeholder 4">
            <a:extLst>
              <a:ext uri="{FF2B5EF4-FFF2-40B4-BE49-F238E27FC236}">
                <a16:creationId xmlns:a16="http://schemas.microsoft.com/office/drawing/2014/main" id="{4BD86FFF-E167-4FF8-974A-9D79325B181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782" r="8782"/>
          <a:stretch>
            <a:fillRect/>
          </a:stretch>
        </p:blipFill>
        <p:spPr>
          <a:xfrm>
            <a:off x="3766357" y="1593739"/>
            <a:ext cx="1441426" cy="2562049"/>
          </a:xfrm>
          <a:prstGeom prst="rect">
            <a:avLst/>
          </a:prstGeom>
        </p:spPr>
      </p:pic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FCC72CB-3514-4902-8013-F8E7E901AB81}"/>
              </a:ext>
            </a:extLst>
          </p:cNvPr>
          <p:cNvCxnSpPr>
            <a:cxnSpLocks/>
          </p:cNvCxnSpPr>
          <p:nvPr/>
        </p:nvCxnSpPr>
        <p:spPr>
          <a:xfrm>
            <a:off x="0" y="624515"/>
            <a:ext cx="89995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>
            <a:extLst>
              <a:ext uri="{FF2B5EF4-FFF2-40B4-BE49-F238E27FC236}">
                <a16:creationId xmlns:a16="http://schemas.microsoft.com/office/drawing/2014/main" id="{701C44C0-C709-42C6-B605-C5E8C8CDD1F6}"/>
              </a:ext>
            </a:extLst>
          </p:cNvPr>
          <p:cNvSpPr/>
          <p:nvPr/>
        </p:nvSpPr>
        <p:spPr>
          <a:xfrm>
            <a:off x="0" y="403065"/>
            <a:ext cx="1572322" cy="2211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00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7">
            <a:extLst>
              <a:ext uri="{FF2B5EF4-FFF2-40B4-BE49-F238E27FC236}">
                <a16:creationId xmlns:a16="http://schemas.microsoft.com/office/drawing/2014/main" id="{0D353559-22C7-4BFB-BFE3-05A3ACA2FC5E}"/>
              </a:ext>
            </a:extLst>
          </p:cNvPr>
          <p:cNvSpPr txBox="1"/>
          <p:nvPr/>
        </p:nvSpPr>
        <p:spPr>
          <a:xfrm>
            <a:off x="1820469" y="962637"/>
            <a:ext cx="5386602" cy="3980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focus.</a:t>
            </a:r>
          </a:p>
        </p:txBody>
      </p:sp>
      <p:sp>
        <p:nvSpPr>
          <p:cNvPr id="3" name="TextBox 28">
            <a:extLst>
              <a:ext uri="{FF2B5EF4-FFF2-40B4-BE49-F238E27FC236}">
                <a16:creationId xmlns:a16="http://schemas.microsoft.com/office/drawing/2014/main" id="{8CBC4012-6557-4B1A-ADE9-C25A73AEFE8E}"/>
              </a:ext>
            </a:extLst>
          </p:cNvPr>
          <p:cNvSpPr txBox="1"/>
          <p:nvPr/>
        </p:nvSpPr>
        <p:spPr>
          <a:xfrm>
            <a:off x="1370821" y="1410125"/>
            <a:ext cx="1037706" cy="144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783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“</a:t>
            </a:r>
            <a:endParaRPr lang="en-US" sz="182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6A2D75F2-FC08-48D5-9B58-53324B20BFA3}"/>
              </a:ext>
            </a:extLst>
          </p:cNvPr>
          <p:cNvSpPr txBox="1"/>
          <p:nvPr/>
        </p:nvSpPr>
        <p:spPr>
          <a:xfrm>
            <a:off x="4006763" y="1410125"/>
            <a:ext cx="1037706" cy="144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783" spc="221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“</a:t>
            </a:r>
            <a:endParaRPr lang="en-US" sz="182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TextBox 30">
            <a:extLst>
              <a:ext uri="{FF2B5EF4-FFF2-40B4-BE49-F238E27FC236}">
                <a16:creationId xmlns:a16="http://schemas.microsoft.com/office/drawing/2014/main" id="{0DEE8723-B0F5-4816-ADFC-FC857DDF6075}"/>
              </a:ext>
            </a:extLst>
          </p:cNvPr>
          <p:cNvSpPr txBox="1"/>
          <p:nvPr/>
        </p:nvSpPr>
        <p:spPr>
          <a:xfrm>
            <a:off x="6642705" y="1410125"/>
            <a:ext cx="1037706" cy="1443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783" spc="221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“</a:t>
            </a:r>
            <a:endParaRPr lang="en-US" sz="182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31">
            <a:extLst>
              <a:ext uri="{FF2B5EF4-FFF2-40B4-BE49-F238E27FC236}">
                <a16:creationId xmlns:a16="http://schemas.microsoft.com/office/drawing/2014/main" id="{A3378FDF-3EFC-4A00-91F9-C062613A1647}"/>
              </a:ext>
            </a:extLst>
          </p:cNvPr>
          <p:cNvSpPr txBox="1"/>
          <p:nvPr/>
        </p:nvSpPr>
        <p:spPr>
          <a:xfrm>
            <a:off x="943588" y="2159535"/>
            <a:ext cx="1892174" cy="88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29" dirty="0">
                <a:latin typeface="Montserrat" charset="0"/>
                <a:ea typeface="Montserrat" charset="0"/>
                <a:cs typeface="Montserrat" charset="0"/>
              </a:rPr>
              <a:t>A company is an association or collection of individuals, whether natural persons, legal persons, or a mixture of both. Company</a:t>
            </a:r>
          </a:p>
        </p:txBody>
      </p:sp>
      <p:sp>
        <p:nvSpPr>
          <p:cNvPr id="7" name="TextBox 32">
            <a:extLst>
              <a:ext uri="{FF2B5EF4-FFF2-40B4-BE49-F238E27FC236}">
                <a16:creationId xmlns:a16="http://schemas.microsoft.com/office/drawing/2014/main" id="{0E121955-F04E-45E9-89E0-04F4C6DBDF6D}"/>
              </a:ext>
            </a:extLst>
          </p:cNvPr>
          <p:cNvSpPr txBox="1"/>
          <p:nvPr/>
        </p:nvSpPr>
        <p:spPr>
          <a:xfrm>
            <a:off x="1327477" y="3795863"/>
            <a:ext cx="1102866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29" b="1" spc="221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STEVE JOBS</a:t>
            </a:r>
          </a:p>
          <a:p>
            <a:pPr algn="ctr">
              <a:lnSpc>
                <a:spcPct val="150000"/>
              </a:lnSpc>
            </a:pPr>
            <a:r>
              <a:rPr lang="en-US" sz="404" spc="221" dirty="0">
                <a:latin typeface="Montserrat Light" charset="0"/>
                <a:ea typeface="Montserrat Light" charset="0"/>
                <a:cs typeface="Montserrat Light" charset="0"/>
              </a:rPr>
              <a:t>APPLE COMPANY</a:t>
            </a: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BEC9BBEC-BDB2-4813-B696-430BD5A0374F}"/>
              </a:ext>
            </a:extLst>
          </p:cNvPr>
          <p:cNvSpPr txBox="1"/>
          <p:nvPr/>
        </p:nvSpPr>
        <p:spPr>
          <a:xfrm>
            <a:off x="3593530" y="2159535"/>
            <a:ext cx="1892174" cy="88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29" dirty="0">
                <a:latin typeface="Montserrat" charset="0"/>
                <a:ea typeface="Montserrat" charset="0"/>
                <a:cs typeface="Montserrat" charset="0"/>
              </a:rPr>
              <a:t>A company is an association or collection of individuals, whether natural persons, legal persons, or a mixture of both. Company</a:t>
            </a:r>
          </a:p>
        </p:txBody>
      </p:sp>
      <p:sp>
        <p:nvSpPr>
          <p:cNvPr id="9" name="TextBox 35">
            <a:extLst>
              <a:ext uri="{FF2B5EF4-FFF2-40B4-BE49-F238E27FC236}">
                <a16:creationId xmlns:a16="http://schemas.microsoft.com/office/drawing/2014/main" id="{38209666-5C17-4E09-990F-3CCA412B563E}"/>
              </a:ext>
            </a:extLst>
          </p:cNvPr>
          <p:cNvSpPr txBox="1"/>
          <p:nvPr/>
        </p:nvSpPr>
        <p:spPr>
          <a:xfrm>
            <a:off x="3990343" y="3795863"/>
            <a:ext cx="1102866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29" b="1" spc="221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STEVE JOBS</a:t>
            </a:r>
          </a:p>
          <a:p>
            <a:pPr algn="ctr">
              <a:lnSpc>
                <a:spcPct val="150000"/>
              </a:lnSpc>
            </a:pPr>
            <a:r>
              <a:rPr lang="en-US" sz="404" spc="221" dirty="0">
                <a:latin typeface="Montserrat Light" charset="0"/>
                <a:ea typeface="Montserrat Light" charset="0"/>
                <a:cs typeface="Montserrat Light" charset="0"/>
              </a:rPr>
              <a:t>APPLE COMPANY</a:t>
            </a:r>
          </a:p>
        </p:txBody>
      </p:sp>
      <p:sp>
        <p:nvSpPr>
          <p:cNvPr id="10" name="TextBox 37">
            <a:extLst>
              <a:ext uri="{FF2B5EF4-FFF2-40B4-BE49-F238E27FC236}">
                <a16:creationId xmlns:a16="http://schemas.microsoft.com/office/drawing/2014/main" id="{D15E92AC-EDAE-449B-960A-94729926AD10}"/>
              </a:ext>
            </a:extLst>
          </p:cNvPr>
          <p:cNvSpPr txBox="1"/>
          <p:nvPr/>
        </p:nvSpPr>
        <p:spPr>
          <a:xfrm>
            <a:off x="6198769" y="2159535"/>
            <a:ext cx="1892174" cy="88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29" dirty="0">
                <a:latin typeface="Montserrat" charset="0"/>
                <a:ea typeface="Montserrat" charset="0"/>
                <a:cs typeface="Montserrat" charset="0"/>
              </a:rPr>
              <a:t>A company is an association or collection of individuals, whether natural persons, legal persons, or a mixture of both. Company</a:t>
            </a:r>
          </a:p>
        </p:txBody>
      </p:sp>
      <p:sp>
        <p:nvSpPr>
          <p:cNvPr id="11" name="TextBox 38">
            <a:extLst>
              <a:ext uri="{FF2B5EF4-FFF2-40B4-BE49-F238E27FC236}">
                <a16:creationId xmlns:a16="http://schemas.microsoft.com/office/drawing/2014/main" id="{66B89657-23F1-4030-BCBB-10D417FD3F4E}"/>
              </a:ext>
            </a:extLst>
          </p:cNvPr>
          <p:cNvSpPr txBox="1"/>
          <p:nvPr/>
        </p:nvSpPr>
        <p:spPr>
          <a:xfrm>
            <a:off x="6595582" y="3795863"/>
            <a:ext cx="1102866" cy="4231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29" b="1" spc="221" dirty="0">
                <a:solidFill>
                  <a:schemeClr val="tx2"/>
                </a:solidFill>
                <a:latin typeface="Montserrat Semi" charset="0"/>
                <a:ea typeface="Montserrat Semi" charset="0"/>
                <a:cs typeface="Montserrat Semi" charset="0"/>
              </a:rPr>
              <a:t>STEVE JOBS</a:t>
            </a:r>
          </a:p>
          <a:p>
            <a:pPr algn="ctr">
              <a:lnSpc>
                <a:spcPct val="150000"/>
              </a:lnSpc>
            </a:pPr>
            <a:r>
              <a:rPr lang="en-US" sz="404" spc="221" dirty="0">
                <a:latin typeface="Montserrat Light" charset="0"/>
                <a:ea typeface="Montserrat Light" charset="0"/>
                <a:cs typeface="Montserrat Light" charset="0"/>
              </a:rPr>
              <a:t>APPLE COMPANY</a:t>
            </a:r>
          </a:p>
        </p:txBody>
      </p:sp>
      <p:pic>
        <p:nvPicPr>
          <p:cNvPr id="12" name="Picture Placeholder 7">
            <a:extLst>
              <a:ext uri="{FF2B5EF4-FFF2-40B4-BE49-F238E27FC236}">
                <a16:creationId xmlns:a16="http://schemas.microsoft.com/office/drawing/2014/main" id="{2C5A041A-2E3E-419B-839C-E9A14A7AA3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985" b="10985"/>
          <a:stretch/>
        </p:blipFill>
        <p:spPr>
          <a:xfrm>
            <a:off x="1517673" y="3078462"/>
            <a:ext cx="712274" cy="709004"/>
          </a:xfrm>
          <a:prstGeom prst="rect">
            <a:avLst/>
          </a:prstGeom>
        </p:spPr>
      </p:pic>
      <p:pic>
        <p:nvPicPr>
          <p:cNvPr id="13" name="Picture Placeholder 8">
            <a:extLst>
              <a:ext uri="{FF2B5EF4-FFF2-40B4-BE49-F238E27FC236}">
                <a16:creationId xmlns:a16="http://schemas.microsoft.com/office/drawing/2014/main" id="{63963F64-B635-43AB-9406-3BAE510EC59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769" b="19769"/>
          <a:stretch/>
        </p:blipFill>
        <p:spPr>
          <a:xfrm>
            <a:off x="4192118" y="3087646"/>
            <a:ext cx="712274" cy="709004"/>
          </a:xfrm>
          <a:prstGeom prst="rect">
            <a:avLst/>
          </a:prstGeom>
        </p:spPr>
      </p:pic>
      <p:pic>
        <p:nvPicPr>
          <p:cNvPr id="14" name="Picture Placeholder 9">
            <a:extLst>
              <a:ext uri="{FF2B5EF4-FFF2-40B4-BE49-F238E27FC236}">
                <a16:creationId xmlns:a16="http://schemas.microsoft.com/office/drawing/2014/main" id="{ED189973-9D0E-4463-98E2-36479C546E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898" b="10898"/>
          <a:stretch/>
        </p:blipFill>
        <p:spPr>
          <a:xfrm>
            <a:off x="6810075" y="3078462"/>
            <a:ext cx="712274" cy="709004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1880996-7BE2-4EDD-A718-E62A5461C80D}"/>
              </a:ext>
            </a:extLst>
          </p:cNvPr>
          <p:cNvCxnSpPr>
            <a:cxnSpLocks/>
          </p:cNvCxnSpPr>
          <p:nvPr/>
        </p:nvCxnSpPr>
        <p:spPr>
          <a:xfrm>
            <a:off x="0" y="624515"/>
            <a:ext cx="89995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>
            <a:extLst>
              <a:ext uri="{FF2B5EF4-FFF2-40B4-BE49-F238E27FC236}">
                <a16:creationId xmlns:a16="http://schemas.microsoft.com/office/drawing/2014/main" id="{D11D88B2-2625-42B6-A292-3EC125B056F1}"/>
              </a:ext>
            </a:extLst>
          </p:cNvPr>
          <p:cNvSpPr/>
          <p:nvPr/>
        </p:nvSpPr>
        <p:spPr>
          <a:xfrm>
            <a:off x="0" y="403065"/>
            <a:ext cx="1572322" cy="2211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578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76ED9F3E-FB5E-4936-816B-DDF8D292CBF4}"/>
              </a:ext>
            </a:extLst>
          </p:cNvPr>
          <p:cNvGrpSpPr/>
          <p:nvPr/>
        </p:nvGrpSpPr>
        <p:grpSpPr>
          <a:xfrm>
            <a:off x="476801" y="892423"/>
            <a:ext cx="8958919" cy="3255466"/>
            <a:chOff x="554860" y="1560068"/>
            <a:chExt cx="11637140" cy="4228670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D4363E2D-99F3-48D2-BC70-805DEF1534C8}"/>
                </a:ext>
              </a:extLst>
            </p:cNvPr>
            <p:cNvCxnSpPr>
              <a:cxnSpLocks/>
            </p:cNvCxnSpPr>
            <p:nvPr/>
          </p:nvCxnSpPr>
          <p:spPr>
            <a:xfrm>
              <a:off x="672676" y="3989647"/>
              <a:ext cx="1151932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1B9A6F8-ADA2-49E4-B91E-EF001FD8E24B}"/>
                </a:ext>
              </a:extLst>
            </p:cNvPr>
            <p:cNvSpPr/>
            <p:nvPr/>
          </p:nvSpPr>
          <p:spPr>
            <a:xfrm rot="5400000">
              <a:off x="973089" y="3653940"/>
              <a:ext cx="45719" cy="64654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2855F110-E04E-4D24-8B29-318B54295DC4}"/>
                </a:ext>
              </a:extLst>
            </p:cNvPr>
            <p:cNvSpPr/>
            <p:nvPr/>
          </p:nvSpPr>
          <p:spPr>
            <a:xfrm>
              <a:off x="672676" y="4277299"/>
              <a:ext cx="2692531" cy="12464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 Ut wisi enim ad minim veniam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10D7FCCB-084F-45F6-9F36-8F2C5B96E09A}"/>
                </a:ext>
              </a:extLst>
            </p:cNvPr>
            <p:cNvGrpSpPr/>
            <p:nvPr/>
          </p:nvGrpSpPr>
          <p:grpSpPr>
            <a:xfrm>
              <a:off x="6213764" y="3917539"/>
              <a:ext cx="165065" cy="165065"/>
              <a:chOff x="4461164" y="3012970"/>
              <a:chExt cx="165065" cy="165065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57A93FB-75F1-4BD1-8B20-B7401669B6E5}"/>
                  </a:ext>
                </a:extLst>
              </p:cNvPr>
              <p:cNvSpPr/>
              <p:nvPr/>
            </p:nvSpPr>
            <p:spPr>
              <a:xfrm>
                <a:off x="4461164" y="3012970"/>
                <a:ext cx="165065" cy="16506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596ADC47-CF25-4DF4-BF57-BE16D1912613}"/>
                  </a:ext>
                </a:extLst>
              </p:cNvPr>
              <p:cNvSpPr/>
              <p:nvPr/>
            </p:nvSpPr>
            <p:spPr>
              <a:xfrm>
                <a:off x="4492896" y="3044702"/>
                <a:ext cx="101599" cy="1015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2620F30-5971-4948-8DDF-6687C12C151A}"/>
                </a:ext>
              </a:extLst>
            </p:cNvPr>
            <p:cNvGrpSpPr/>
            <p:nvPr/>
          </p:nvGrpSpPr>
          <p:grpSpPr>
            <a:xfrm>
              <a:off x="9698324" y="3918572"/>
              <a:ext cx="165065" cy="165065"/>
              <a:chOff x="4461164" y="3012970"/>
              <a:chExt cx="165065" cy="165065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6D0B178F-0AE9-444B-B4E4-80297C53FE5D}"/>
                  </a:ext>
                </a:extLst>
              </p:cNvPr>
              <p:cNvSpPr/>
              <p:nvPr/>
            </p:nvSpPr>
            <p:spPr>
              <a:xfrm>
                <a:off x="4461164" y="3012970"/>
                <a:ext cx="165065" cy="165065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24B46944-9FE4-44B1-A89F-BF60A67D4FFF}"/>
                  </a:ext>
                </a:extLst>
              </p:cNvPr>
              <p:cNvSpPr/>
              <p:nvPr/>
            </p:nvSpPr>
            <p:spPr>
              <a:xfrm>
                <a:off x="4492896" y="3044702"/>
                <a:ext cx="101599" cy="1015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42" name="图片占位符 9">
              <a:extLst>
                <a:ext uri="{FF2B5EF4-FFF2-40B4-BE49-F238E27FC236}">
                  <a16:creationId xmlns:a16="http://schemas.microsoft.com/office/drawing/2014/main" id="{EC2A833C-776A-47D1-909A-B649A1B75D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Cutout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0" r="16590"/>
            <a:stretch>
              <a:fillRect/>
            </a:stretch>
          </p:blipFill>
          <p:spPr>
            <a:xfrm>
              <a:off x="5239019" y="1560068"/>
              <a:ext cx="2114550" cy="2112963"/>
            </a:xfrm>
            <a:prstGeom prst="rect">
              <a:avLst/>
            </a:prstGeom>
          </p:spPr>
        </p:pic>
        <p:pic>
          <p:nvPicPr>
            <p:cNvPr id="43" name="图片占位符 11">
              <a:extLst>
                <a:ext uri="{FF2B5EF4-FFF2-40B4-BE49-F238E27FC236}">
                  <a16:creationId xmlns:a16="http://schemas.microsoft.com/office/drawing/2014/main" id="{53D8BF88-498F-4D5B-98E1-29221AB83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Cutout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" b="38"/>
            <a:stretch>
              <a:fillRect/>
            </a:stretch>
          </p:blipFill>
          <p:spPr>
            <a:xfrm>
              <a:off x="8725169" y="1560068"/>
              <a:ext cx="2114550" cy="2112963"/>
            </a:xfrm>
            <a:prstGeom prst="rect">
              <a:avLst/>
            </a:prstGeom>
          </p:spPr>
        </p:pic>
        <p:sp>
          <p:nvSpPr>
            <p:cNvPr id="44" name="Rectangle 23">
              <a:extLst>
                <a:ext uri="{FF2B5EF4-FFF2-40B4-BE49-F238E27FC236}">
                  <a16:creationId xmlns:a16="http://schemas.microsoft.com/office/drawing/2014/main" id="{942BC69B-A408-452F-8D6A-551A2B2DFF37}"/>
                </a:ext>
              </a:extLst>
            </p:cNvPr>
            <p:cNvSpPr/>
            <p:nvPr/>
          </p:nvSpPr>
          <p:spPr>
            <a:xfrm>
              <a:off x="5462741" y="4888492"/>
              <a:ext cx="249330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0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05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E941E65-CBF0-4101-A95A-04248F8AB7BD}"/>
                </a:ext>
              </a:extLst>
            </p:cNvPr>
            <p:cNvSpPr txBox="1"/>
            <p:nvPr/>
          </p:nvSpPr>
          <p:spPr>
            <a:xfrm>
              <a:off x="5462742" y="4361207"/>
              <a:ext cx="2907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HERE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Rectangle 23">
              <a:extLst>
                <a:ext uri="{FF2B5EF4-FFF2-40B4-BE49-F238E27FC236}">
                  <a16:creationId xmlns:a16="http://schemas.microsoft.com/office/drawing/2014/main" id="{EB7A3143-59EC-4D64-93AC-7669B0E25A93}"/>
                </a:ext>
              </a:extLst>
            </p:cNvPr>
            <p:cNvSpPr/>
            <p:nvPr/>
          </p:nvSpPr>
          <p:spPr>
            <a:xfrm>
              <a:off x="8913924" y="4888492"/>
              <a:ext cx="249330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05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05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6038B82-B411-42B4-9F90-01727DD964EF}"/>
                </a:ext>
              </a:extLst>
            </p:cNvPr>
            <p:cNvSpPr txBox="1"/>
            <p:nvPr/>
          </p:nvSpPr>
          <p:spPr>
            <a:xfrm>
              <a:off x="8913925" y="4361207"/>
              <a:ext cx="29076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HERE</a:t>
              </a:r>
              <a:endPara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D31AC6C-646D-4185-97D9-3F0A69963586}"/>
                </a:ext>
              </a:extLst>
            </p:cNvPr>
            <p:cNvSpPr txBox="1"/>
            <p:nvPr/>
          </p:nvSpPr>
          <p:spPr>
            <a:xfrm>
              <a:off x="554860" y="2414661"/>
              <a:ext cx="33125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TEXT HERE</a:t>
              </a:r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C82BC1F-1CDD-4A4C-974E-1B548D8D59C5}"/>
              </a:ext>
            </a:extLst>
          </p:cNvPr>
          <p:cNvCxnSpPr>
            <a:cxnSpLocks/>
          </p:cNvCxnSpPr>
          <p:nvPr/>
        </p:nvCxnSpPr>
        <p:spPr>
          <a:xfrm>
            <a:off x="0" y="624515"/>
            <a:ext cx="89995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>
            <a:extLst>
              <a:ext uri="{FF2B5EF4-FFF2-40B4-BE49-F238E27FC236}">
                <a16:creationId xmlns:a16="http://schemas.microsoft.com/office/drawing/2014/main" id="{325699FD-4511-43C0-A049-4F3CEA99A0F3}"/>
              </a:ext>
            </a:extLst>
          </p:cNvPr>
          <p:cNvSpPr/>
          <p:nvPr/>
        </p:nvSpPr>
        <p:spPr>
          <a:xfrm>
            <a:off x="0" y="403065"/>
            <a:ext cx="1572322" cy="2211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2445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Text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0744" y="1626508"/>
            <a:ext cx="2362530" cy="2999838"/>
          </a:xfrm>
          <a:prstGeom prst="roundRect">
            <a:avLst>
              <a:gd name="adj" fmla="val 5634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lIns="66146" tIns="132292" rIns="66146" bIns="66146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endParaRPr lang="zh-CN" altLang="en-US" sz="1323" dirty="0">
              <a:solidFill>
                <a:srgbClr val="3D3D3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Text_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367201" y="1626508"/>
            <a:ext cx="2362531" cy="2999838"/>
          </a:xfrm>
          <a:prstGeom prst="roundRect">
            <a:avLst>
              <a:gd name="adj" fmla="val 5634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lIns="66146" tIns="132292" rIns="66146" bIns="66146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endParaRPr lang="zh-CN" altLang="en-US" sz="1323" dirty="0">
              <a:solidFill>
                <a:srgbClr val="3D3D3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Text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901591" y="1626508"/>
            <a:ext cx="2364601" cy="2999838"/>
          </a:xfrm>
          <a:prstGeom prst="roundRect">
            <a:avLst>
              <a:gd name="adj" fmla="val 5634"/>
            </a:avLst>
          </a:prstGeom>
          <a:noFill/>
          <a:ln>
            <a:solidFill>
              <a:schemeClr val="bg1">
                <a:lumMod val="85000"/>
              </a:schemeClr>
            </a:solidFill>
          </a:ln>
          <a:effectLst/>
          <a:extLst/>
        </p:spPr>
        <p:txBody>
          <a:bodyPr lIns="66146" tIns="132292" rIns="66146" bIns="66146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endParaRPr lang="zh-CN" altLang="en-US" sz="1323" dirty="0">
              <a:solidFill>
                <a:srgbClr val="3D3D3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MH_Other_1"/>
          <p:cNvSpPr/>
          <p:nvPr>
            <p:custDataLst>
              <p:tags r:id="rId4"/>
            </p:custDataLst>
          </p:nvPr>
        </p:nvSpPr>
        <p:spPr>
          <a:xfrm>
            <a:off x="21145" y="3570351"/>
            <a:ext cx="8944901" cy="70399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1029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Other_2"/>
          <p:cNvSpPr/>
          <p:nvPr>
            <p:custDataLst>
              <p:tags r:id="rId5"/>
            </p:custDataLst>
          </p:nvPr>
        </p:nvSpPr>
        <p:spPr>
          <a:xfrm>
            <a:off x="1091636" y="3481316"/>
            <a:ext cx="120094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Other_3"/>
          <p:cNvSpPr/>
          <p:nvPr>
            <p:custDataLst>
              <p:tags r:id="rId6"/>
            </p:custDataLst>
          </p:nvPr>
        </p:nvSpPr>
        <p:spPr>
          <a:xfrm>
            <a:off x="2804005" y="3481316"/>
            <a:ext cx="120094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Other_4"/>
          <p:cNvSpPr/>
          <p:nvPr>
            <p:custDataLst>
              <p:tags r:id="rId7"/>
            </p:custDataLst>
          </p:nvPr>
        </p:nvSpPr>
        <p:spPr>
          <a:xfrm>
            <a:off x="3626024" y="3481316"/>
            <a:ext cx="122163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Other_5"/>
          <p:cNvSpPr/>
          <p:nvPr>
            <p:custDataLst>
              <p:tags r:id="rId8"/>
            </p:custDataLst>
          </p:nvPr>
        </p:nvSpPr>
        <p:spPr>
          <a:xfrm>
            <a:off x="5338393" y="3481316"/>
            <a:ext cx="122165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_6"/>
          <p:cNvSpPr/>
          <p:nvPr>
            <p:custDataLst>
              <p:tags r:id="rId9"/>
            </p:custDataLst>
          </p:nvPr>
        </p:nvSpPr>
        <p:spPr>
          <a:xfrm>
            <a:off x="6162484" y="3481316"/>
            <a:ext cx="120094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Other_7"/>
          <p:cNvSpPr/>
          <p:nvPr>
            <p:custDataLst>
              <p:tags r:id="rId10"/>
            </p:custDataLst>
          </p:nvPr>
        </p:nvSpPr>
        <p:spPr>
          <a:xfrm>
            <a:off x="7874853" y="3481316"/>
            <a:ext cx="120094" cy="844796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</p:spPr>
        <p:txBody>
          <a:bodyPr lIns="50403" tIns="25202" rIns="50403" bIns="25202" anchor="ctr"/>
          <a:lstStyle/>
          <a:p>
            <a:pPr algn="ctr">
              <a:defRPr/>
            </a:pPr>
            <a:endParaRPr lang="zh-CN" altLang="en-US" sz="992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793182" y="3721458"/>
            <a:ext cx="6614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52" b="1" spc="44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2352" b="1" spc="44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263437" y="3707457"/>
            <a:ext cx="6614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52" b="1" spc="44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2352" b="1" spc="44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733693" y="3693456"/>
            <a:ext cx="661458" cy="4542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52" b="1" spc="441" dirty="0">
                <a:solidFill>
                  <a:schemeClr val="bg1">
                    <a:lumMod val="9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2352" b="1" spc="441" dirty="0">
              <a:solidFill>
                <a:schemeClr val="bg1">
                  <a:lumMod val="9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Rectangle 23"/>
          <p:cNvSpPr/>
          <p:nvPr/>
        </p:nvSpPr>
        <p:spPr>
          <a:xfrm>
            <a:off x="1298599" y="2235217"/>
            <a:ext cx="1832463" cy="686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72" noProof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772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98600" y="1847687"/>
            <a:ext cx="2137005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TITLE HERE</a:t>
            </a:r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endParaRPr lang="zh-CN" altLang="en-US" sz="147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3"/>
          <p:cNvSpPr/>
          <p:nvPr/>
        </p:nvSpPr>
        <p:spPr>
          <a:xfrm>
            <a:off x="3626024" y="2228892"/>
            <a:ext cx="1832463" cy="686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72" noProof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772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26025" y="1841362"/>
            <a:ext cx="2137005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TITLE</a:t>
            </a:r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HERE</a:t>
            </a:r>
            <a:endParaRPr lang="zh-CN" altLang="en-US" sz="147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23"/>
          <p:cNvSpPr/>
          <p:nvPr/>
        </p:nvSpPr>
        <p:spPr>
          <a:xfrm>
            <a:off x="6162483" y="2228892"/>
            <a:ext cx="1832463" cy="686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772" noProof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Lorem ipsum dolor sit amet, consectetuer adipiscing elit, sed diam nonummy nibh euismod tincidunt ut laoreet dolore magna aliquam erat volutpat.</a:t>
            </a:r>
            <a:endParaRPr lang="en-US" sz="772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162485" y="1841362"/>
            <a:ext cx="2137005" cy="318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TITLE</a:t>
            </a:r>
            <a:r>
              <a:rPr lang="en-US" altLang="zh-CN" sz="147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HERE</a:t>
            </a:r>
            <a:endParaRPr lang="zh-CN" altLang="en-US" sz="1470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9533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5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5" grpId="0" animBg="1"/>
      <p:bldP spid="21" grpId="0"/>
      <p:bldP spid="22" grpId="0"/>
      <p:bldP spid="23" grpId="0"/>
      <p:bldP spid="25" grpId="0"/>
      <p:bldP spid="26" grpId="0"/>
      <p:bldP spid="30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>
            <a:extLst>
              <a:ext uri="{FF2B5EF4-FFF2-40B4-BE49-F238E27FC236}">
                <a16:creationId xmlns:a16="http://schemas.microsoft.com/office/drawing/2014/main" id="{9B11ABEA-F4F6-48AE-933D-E34AAB9243A6}"/>
              </a:ext>
            </a:extLst>
          </p:cNvPr>
          <p:cNvGrpSpPr/>
          <p:nvPr/>
        </p:nvGrpSpPr>
        <p:grpSpPr>
          <a:xfrm>
            <a:off x="696024" y="806843"/>
            <a:ext cx="7607489" cy="3426625"/>
            <a:chOff x="-1486582" y="300044"/>
            <a:chExt cx="9850527" cy="443695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78DC5363-325C-4C93-B657-9570C6F8AF91}"/>
                </a:ext>
              </a:extLst>
            </p:cNvPr>
            <p:cNvSpPr/>
            <p:nvPr/>
          </p:nvSpPr>
          <p:spPr>
            <a:xfrm>
              <a:off x="-1486582" y="300044"/>
              <a:ext cx="449469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TEXT HERE</a:t>
              </a:r>
            </a:p>
          </p:txBody>
        </p:sp>
        <p:sp>
          <p:nvSpPr>
            <p:cNvPr id="12" name="Rectangle 23">
              <a:extLst>
                <a:ext uri="{FF2B5EF4-FFF2-40B4-BE49-F238E27FC236}">
                  <a16:creationId xmlns:a16="http://schemas.microsoft.com/office/drawing/2014/main" id="{0AF387AC-B2B2-45F2-A6FE-367D97A45027}"/>
                </a:ext>
              </a:extLst>
            </p:cNvPr>
            <p:cNvSpPr/>
            <p:nvPr/>
          </p:nvSpPr>
          <p:spPr>
            <a:xfrm>
              <a:off x="-1486582" y="2001908"/>
              <a:ext cx="5201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2E57D21-8A78-439A-A694-EC21E2633EC6}"/>
                </a:ext>
              </a:extLst>
            </p:cNvPr>
            <p:cNvSpPr txBox="1"/>
            <p:nvPr/>
          </p:nvSpPr>
          <p:spPr>
            <a:xfrm>
              <a:off x="-1486581" y="1625093"/>
              <a:ext cx="2907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01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23">
              <a:extLst>
                <a:ext uri="{FF2B5EF4-FFF2-40B4-BE49-F238E27FC236}">
                  <a16:creationId xmlns:a16="http://schemas.microsoft.com/office/drawing/2014/main" id="{7A139A57-7BCA-476B-9300-1EEA14C5D873}"/>
                </a:ext>
              </a:extLst>
            </p:cNvPr>
            <p:cNvSpPr/>
            <p:nvPr/>
          </p:nvSpPr>
          <p:spPr>
            <a:xfrm>
              <a:off x="-1486582" y="3124540"/>
              <a:ext cx="5201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919AAE9-35F9-4C56-AE34-2B8FF0A1D66B}"/>
                </a:ext>
              </a:extLst>
            </p:cNvPr>
            <p:cNvSpPr txBox="1"/>
            <p:nvPr/>
          </p:nvSpPr>
          <p:spPr>
            <a:xfrm>
              <a:off x="-1486581" y="2747725"/>
              <a:ext cx="2907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02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23">
              <a:extLst>
                <a:ext uri="{FF2B5EF4-FFF2-40B4-BE49-F238E27FC236}">
                  <a16:creationId xmlns:a16="http://schemas.microsoft.com/office/drawing/2014/main" id="{3EA0CB18-DC24-42C1-9E9E-8E9FA8C766EF}"/>
                </a:ext>
              </a:extLst>
            </p:cNvPr>
            <p:cNvSpPr/>
            <p:nvPr/>
          </p:nvSpPr>
          <p:spPr>
            <a:xfrm>
              <a:off x="-1486582" y="4185630"/>
              <a:ext cx="5201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0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0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7103337-4B71-4B6B-A4E8-EC4FE3E8D581}"/>
                </a:ext>
              </a:extLst>
            </p:cNvPr>
            <p:cNvSpPr txBox="1"/>
            <p:nvPr/>
          </p:nvSpPr>
          <p:spPr>
            <a:xfrm>
              <a:off x="-1486581" y="3808815"/>
              <a:ext cx="29076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TITLE</a:t>
              </a:r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03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18" name="图片占位符 8">
              <a:extLst>
                <a:ext uri="{FF2B5EF4-FFF2-40B4-BE49-F238E27FC236}">
                  <a16:creationId xmlns:a16="http://schemas.microsoft.com/office/drawing/2014/main" id="{257C7E1A-CD5D-4F7E-B6BD-E2DC11319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62" r="62"/>
            <a:stretch>
              <a:fillRect/>
            </a:stretch>
          </p:blipFill>
          <p:spPr>
            <a:xfrm>
              <a:off x="4643324" y="2349907"/>
              <a:ext cx="2373635" cy="2387089"/>
            </a:xfrm>
            <a:prstGeom prst="rect">
              <a:avLst/>
            </a:prstGeom>
          </p:spPr>
        </p:pic>
        <p:pic>
          <p:nvPicPr>
            <p:cNvPr id="19" name="图片占位符 7">
              <a:extLst>
                <a:ext uri="{FF2B5EF4-FFF2-40B4-BE49-F238E27FC236}">
                  <a16:creationId xmlns:a16="http://schemas.microsoft.com/office/drawing/2014/main" id="{A0ACD26C-E545-4997-80E8-EC0D194009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297" r="4297"/>
            <a:stretch>
              <a:fillRect/>
            </a:stretch>
          </p:blipFill>
          <p:spPr>
            <a:xfrm>
              <a:off x="5990310" y="800879"/>
              <a:ext cx="2373635" cy="238708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3164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2">
            <a:extLst>
              <a:ext uri="{FF2B5EF4-FFF2-40B4-BE49-F238E27FC236}">
                <a16:creationId xmlns:a16="http://schemas.microsoft.com/office/drawing/2014/main" id="{562CB234-1371-4ADC-9B16-8E3C7E21CC45}"/>
              </a:ext>
            </a:extLst>
          </p:cNvPr>
          <p:cNvSpPr/>
          <p:nvPr/>
        </p:nvSpPr>
        <p:spPr>
          <a:xfrm>
            <a:off x="20658" y="0"/>
            <a:ext cx="8958222" cy="252016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/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438698A7-D313-4C3A-810F-8A39C0306370}"/>
              </a:ext>
            </a:extLst>
          </p:cNvPr>
          <p:cNvSpPr txBox="1"/>
          <p:nvPr/>
        </p:nvSpPr>
        <p:spPr>
          <a:xfrm>
            <a:off x="1709408" y="2810401"/>
            <a:ext cx="5552720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2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 type of organization and creativity involved. Entrepreneurship ranges in scale from</a:t>
            </a:r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90D74D3F-106C-4F00-9547-D462EFED4053}"/>
              </a:ext>
            </a:extLst>
          </p:cNvPr>
          <p:cNvSpPr txBox="1"/>
          <p:nvPr/>
        </p:nvSpPr>
        <p:spPr>
          <a:xfrm>
            <a:off x="2129655" y="2360687"/>
            <a:ext cx="4768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添加标题文本</a:t>
            </a:r>
            <a:endParaRPr lang="en-US" altLang="zh-CN" sz="2800" b="1" spc="44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83E1C06D-09D7-41ED-B781-45CF2C03D773}"/>
              </a:ext>
            </a:extLst>
          </p:cNvPr>
          <p:cNvSpPr txBox="1"/>
          <p:nvPr/>
        </p:nvSpPr>
        <p:spPr>
          <a:xfrm>
            <a:off x="3120270" y="2191598"/>
            <a:ext cx="2787000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6" name="Shape 2779">
            <a:extLst>
              <a:ext uri="{FF2B5EF4-FFF2-40B4-BE49-F238E27FC236}">
                <a16:creationId xmlns:a16="http://schemas.microsoft.com/office/drawing/2014/main" id="{5693C37F-1E42-44D1-B18D-BA29A11EE7BC}"/>
              </a:ext>
            </a:extLst>
          </p:cNvPr>
          <p:cNvSpPr/>
          <p:nvPr/>
        </p:nvSpPr>
        <p:spPr>
          <a:xfrm>
            <a:off x="5494063" y="3498551"/>
            <a:ext cx="279552" cy="384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7" y="16691"/>
                </a:moveTo>
                <a:lnTo>
                  <a:pt x="5303" y="12525"/>
                </a:lnTo>
                <a:lnTo>
                  <a:pt x="5294" y="12521"/>
                </a:lnTo>
                <a:cubicBezTo>
                  <a:pt x="5355" y="12447"/>
                  <a:pt x="5400" y="12365"/>
                  <a:pt x="5400" y="12273"/>
                </a:cubicBezTo>
                <a:cubicBezTo>
                  <a:pt x="5400" y="12001"/>
                  <a:pt x="5098" y="11782"/>
                  <a:pt x="4725" y="11782"/>
                </a:cubicBezTo>
                <a:lnTo>
                  <a:pt x="3375" y="11782"/>
                </a:lnTo>
                <a:lnTo>
                  <a:pt x="6615" y="8640"/>
                </a:lnTo>
                <a:lnTo>
                  <a:pt x="6606" y="8635"/>
                </a:lnTo>
                <a:cubicBezTo>
                  <a:pt x="6691" y="8553"/>
                  <a:pt x="6750" y="8456"/>
                  <a:pt x="6750" y="8345"/>
                </a:cubicBezTo>
                <a:cubicBezTo>
                  <a:pt x="6750" y="8075"/>
                  <a:pt x="6448" y="7855"/>
                  <a:pt x="6075" y="7855"/>
                </a:cubicBezTo>
                <a:lnTo>
                  <a:pt x="4855" y="7855"/>
                </a:lnTo>
                <a:lnTo>
                  <a:pt x="8548" y="4785"/>
                </a:lnTo>
                <a:lnTo>
                  <a:pt x="8544" y="4782"/>
                </a:lnTo>
                <a:cubicBezTo>
                  <a:pt x="8683" y="4691"/>
                  <a:pt x="8775" y="4564"/>
                  <a:pt x="8775" y="4418"/>
                </a:cubicBezTo>
                <a:cubicBezTo>
                  <a:pt x="8775" y="4147"/>
                  <a:pt x="8473" y="3927"/>
                  <a:pt x="8100" y="3927"/>
                </a:cubicBezTo>
                <a:lnTo>
                  <a:pt x="7029" y="3927"/>
                </a:lnTo>
                <a:lnTo>
                  <a:pt x="10800" y="1185"/>
                </a:lnTo>
                <a:lnTo>
                  <a:pt x="14571" y="3927"/>
                </a:lnTo>
                <a:lnTo>
                  <a:pt x="13500" y="3927"/>
                </a:lnTo>
                <a:cubicBezTo>
                  <a:pt x="13128" y="3927"/>
                  <a:pt x="12825" y="4147"/>
                  <a:pt x="12825" y="4418"/>
                </a:cubicBezTo>
                <a:cubicBezTo>
                  <a:pt x="12825" y="4564"/>
                  <a:pt x="12917" y="4691"/>
                  <a:pt x="13056" y="4782"/>
                </a:cubicBezTo>
                <a:lnTo>
                  <a:pt x="13052" y="4785"/>
                </a:lnTo>
                <a:lnTo>
                  <a:pt x="16744" y="7855"/>
                </a:lnTo>
                <a:lnTo>
                  <a:pt x="15525" y="7855"/>
                </a:lnTo>
                <a:cubicBezTo>
                  <a:pt x="15153" y="7855"/>
                  <a:pt x="14850" y="8075"/>
                  <a:pt x="14850" y="8345"/>
                </a:cubicBezTo>
                <a:cubicBezTo>
                  <a:pt x="14850" y="8456"/>
                  <a:pt x="14909" y="8553"/>
                  <a:pt x="14994" y="8635"/>
                </a:cubicBezTo>
                <a:lnTo>
                  <a:pt x="14985" y="8640"/>
                </a:lnTo>
                <a:lnTo>
                  <a:pt x="18225" y="11782"/>
                </a:lnTo>
                <a:lnTo>
                  <a:pt x="16875" y="11782"/>
                </a:lnTo>
                <a:cubicBezTo>
                  <a:pt x="16503" y="11782"/>
                  <a:pt x="16200" y="12001"/>
                  <a:pt x="16200" y="12273"/>
                </a:cubicBezTo>
                <a:cubicBezTo>
                  <a:pt x="16200" y="12365"/>
                  <a:pt x="16244" y="12447"/>
                  <a:pt x="16306" y="12521"/>
                </a:cubicBezTo>
                <a:lnTo>
                  <a:pt x="16296" y="12525"/>
                </a:lnTo>
                <a:lnTo>
                  <a:pt x="19733" y="16691"/>
                </a:lnTo>
                <a:cubicBezTo>
                  <a:pt x="19733" y="16691"/>
                  <a:pt x="1867" y="16691"/>
                  <a:pt x="1867" y="16691"/>
                </a:cubicBezTo>
                <a:close/>
                <a:moveTo>
                  <a:pt x="12150" y="20618"/>
                </a:moveTo>
                <a:lnTo>
                  <a:pt x="9450" y="20618"/>
                </a:lnTo>
                <a:lnTo>
                  <a:pt x="9450" y="17673"/>
                </a:lnTo>
                <a:lnTo>
                  <a:pt x="12150" y="17673"/>
                </a:lnTo>
                <a:cubicBezTo>
                  <a:pt x="12150" y="17673"/>
                  <a:pt x="12150" y="20618"/>
                  <a:pt x="12150" y="20618"/>
                </a:cubicBezTo>
                <a:close/>
                <a:moveTo>
                  <a:pt x="21494" y="16933"/>
                </a:moveTo>
                <a:lnTo>
                  <a:pt x="21503" y="16929"/>
                </a:lnTo>
                <a:lnTo>
                  <a:pt x="18067" y="12764"/>
                </a:lnTo>
                <a:lnTo>
                  <a:pt x="19575" y="12764"/>
                </a:lnTo>
                <a:cubicBezTo>
                  <a:pt x="19948" y="12764"/>
                  <a:pt x="20250" y="12544"/>
                  <a:pt x="20250" y="12273"/>
                </a:cubicBezTo>
                <a:cubicBezTo>
                  <a:pt x="20250" y="12162"/>
                  <a:pt x="20191" y="12066"/>
                  <a:pt x="20106" y="11983"/>
                </a:cubicBezTo>
                <a:lnTo>
                  <a:pt x="20115" y="11978"/>
                </a:lnTo>
                <a:lnTo>
                  <a:pt x="16875" y="8836"/>
                </a:lnTo>
                <a:lnTo>
                  <a:pt x="18225" y="8836"/>
                </a:lnTo>
                <a:cubicBezTo>
                  <a:pt x="18598" y="8836"/>
                  <a:pt x="18900" y="8617"/>
                  <a:pt x="18900" y="8345"/>
                </a:cubicBezTo>
                <a:cubicBezTo>
                  <a:pt x="18900" y="8200"/>
                  <a:pt x="18808" y="8072"/>
                  <a:pt x="18669" y="7982"/>
                </a:cubicBezTo>
                <a:lnTo>
                  <a:pt x="18673" y="7978"/>
                </a:lnTo>
                <a:lnTo>
                  <a:pt x="14980" y="4909"/>
                </a:lnTo>
                <a:lnTo>
                  <a:pt x="16200" y="4909"/>
                </a:lnTo>
                <a:cubicBezTo>
                  <a:pt x="16573" y="4909"/>
                  <a:pt x="16875" y="4690"/>
                  <a:pt x="16875" y="4418"/>
                </a:cubicBezTo>
                <a:cubicBezTo>
                  <a:pt x="16875" y="4283"/>
                  <a:pt x="16800" y="4160"/>
                  <a:pt x="16677" y="4071"/>
                </a:cubicBezTo>
                <a:lnTo>
                  <a:pt x="11277" y="144"/>
                </a:lnTo>
                <a:cubicBezTo>
                  <a:pt x="11155" y="55"/>
                  <a:pt x="10986" y="0"/>
                  <a:pt x="10800" y="0"/>
                </a:cubicBezTo>
                <a:cubicBezTo>
                  <a:pt x="10614" y="0"/>
                  <a:pt x="10445" y="55"/>
                  <a:pt x="10323" y="144"/>
                </a:cubicBezTo>
                <a:lnTo>
                  <a:pt x="4923" y="4071"/>
                </a:lnTo>
                <a:cubicBezTo>
                  <a:pt x="4801" y="4160"/>
                  <a:pt x="4725" y="4283"/>
                  <a:pt x="4725" y="4418"/>
                </a:cubicBezTo>
                <a:cubicBezTo>
                  <a:pt x="4725" y="4690"/>
                  <a:pt x="5028" y="4909"/>
                  <a:pt x="5400" y="4909"/>
                </a:cubicBezTo>
                <a:lnTo>
                  <a:pt x="6619" y="4909"/>
                </a:lnTo>
                <a:lnTo>
                  <a:pt x="2927" y="7978"/>
                </a:lnTo>
                <a:lnTo>
                  <a:pt x="2931" y="7982"/>
                </a:lnTo>
                <a:cubicBezTo>
                  <a:pt x="2792" y="8072"/>
                  <a:pt x="2700" y="8200"/>
                  <a:pt x="2700" y="8345"/>
                </a:cubicBezTo>
                <a:cubicBezTo>
                  <a:pt x="2700" y="8617"/>
                  <a:pt x="3003" y="8836"/>
                  <a:pt x="3375" y="8836"/>
                </a:cubicBezTo>
                <a:lnTo>
                  <a:pt x="4725" y="8836"/>
                </a:lnTo>
                <a:lnTo>
                  <a:pt x="1485" y="11978"/>
                </a:lnTo>
                <a:lnTo>
                  <a:pt x="1494" y="11983"/>
                </a:lnTo>
                <a:cubicBezTo>
                  <a:pt x="1409" y="12066"/>
                  <a:pt x="1350" y="12162"/>
                  <a:pt x="1350" y="12273"/>
                </a:cubicBezTo>
                <a:cubicBezTo>
                  <a:pt x="1350" y="12544"/>
                  <a:pt x="1653" y="12764"/>
                  <a:pt x="2025" y="12764"/>
                </a:cubicBezTo>
                <a:lnTo>
                  <a:pt x="3533" y="12764"/>
                </a:lnTo>
                <a:lnTo>
                  <a:pt x="96" y="16929"/>
                </a:lnTo>
                <a:lnTo>
                  <a:pt x="106" y="16933"/>
                </a:lnTo>
                <a:cubicBezTo>
                  <a:pt x="44" y="17007"/>
                  <a:pt x="0" y="17089"/>
                  <a:pt x="0" y="17182"/>
                </a:cubicBezTo>
                <a:cubicBezTo>
                  <a:pt x="0" y="17453"/>
                  <a:pt x="303" y="17673"/>
                  <a:pt x="675" y="17673"/>
                </a:cubicBezTo>
                <a:lnTo>
                  <a:pt x="8100" y="17673"/>
                </a:lnTo>
                <a:lnTo>
                  <a:pt x="8100" y="21109"/>
                </a:lnTo>
                <a:cubicBezTo>
                  <a:pt x="8100" y="21380"/>
                  <a:pt x="8403" y="21600"/>
                  <a:pt x="8775" y="21600"/>
                </a:cubicBezTo>
                <a:lnTo>
                  <a:pt x="12825" y="21600"/>
                </a:lnTo>
                <a:cubicBezTo>
                  <a:pt x="13198" y="21600"/>
                  <a:pt x="13500" y="21380"/>
                  <a:pt x="13500" y="21109"/>
                </a:cubicBezTo>
                <a:lnTo>
                  <a:pt x="13500" y="17673"/>
                </a:lnTo>
                <a:lnTo>
                  <a:pt x="20925" y="17673"/>
                </a:lnTo>
                <a:cubicBezTo>
                  <a:pt x="21298" y="17673"/>
                  <a:pt x="21600" y="17453"/>
                  <a:pt x="21600" y="17182"/>
                </a:cubicBezTo>
                <a:cubicBezTo>
                  <a:pt x="21600" y="17089"/>
                  <a:pt x="21555" y="17007"/>
                  <a:pt x="21494" y="16933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7" name="Shape 2782">
            <a:extLst>
              <a:ext uri="{FF2B5EF4-FFF2-40B4-BE49-F238E27FC236}">
                <a16:creationId xmlns:a16="http://schemas.microsoft.com/office/drawing/2014/main" id="{C2A0F49A-BE15-46C3-9C51-2DD58B428074}"/>
              </a:ext>
            </a:extLst>
          </p:cNvPr>
          <p:cNvSpPr/>
          <p:nvPr/>
        </p:nvSpPr>
        <p:spPr>
          <a:xfrm>
            <a:off x="3515979" y="3553155"/>
            <a:ext cx="384753" cy="332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3" h="20545" extrusionOk="0">
                <a:moveTo>
                  <a:pt x="9621" y="9676"/>
                </a:moveTo>
                <a:cubicBezTo>
                  <a:pt x="9621" y="9676"/>
                  <a:pt x="9621" y="9675"/>
                  <a:pt x="9621" y="9675"/>
                </a:cubicBezTo>
                <a:lnTo>
                  <a:pt x="9620" y="9674"/>
                </a:lnTo>
                <a:cubicBezTo>
                  <a:pt x="9620" y="9674"/>
                  <a:pt x="9621" y="9676"/>
                  <a:pt x="9621" y="9676"/>
                </a:cubicBezTo>
                <a:close/>
                <a:moveTo>
                  <a:pt x="19582" y="1266"/>
                </a:moveTo>
                <a:cubicBezTo>
                  <a:pt x="18115" y="-422"/>
                  <a:pt x="15737" y="-422"/>
                  <a:pt x="14270" y="1266"/>
                </a:cubicBezTo>
                <a:lnTo>
                  <a:pt x="14934" y="2030"/>
                </a:lnTo>
                <a:cubicBezTo>
                  <a:pt x="16034" y="765"/>
                  <a:pt x="17818" y="765"/>
                  <a:pt x="18918" y="2030"/>
                </a:cubicBezTo>
                <a:cubicBezTo>
                  <a:pt x="20019" y="3297"/>
                  <a:pt x="20019" y="5351"/>
                  <a:pt x="18918" y="6618"/>
                </a:cubicBezTo>
                <a:lnTo>
                  <a:pt x="8956" y="17881"/>
                </a:lnTo>
                <a:lnTo>
                  <a:pt x="9621" y="18645"/>
                </a:lnTo>
                <a:lnTo>
                  <a:pt x="19582" y="7382"/>
                </a:lnTo>
                <a:cubicBezTo>
                  <a:pt x="21050" y="5693"/>
                  <a:pt x="21050" y="2955"/>
                  <a:pt x="19582" y="1266"/>
                </a:cubicBezTo>
                <a:moveTo>
                  <a:pt x="2315" y="17881"/>
                </a:moveTo>
                <a:cubicBezTo>
                  <a:pt x="481" y="15770"/>
                  <a:pt x="481" y="12551"/>
                  <a:pt x="2315" y="10439"/>
                </a:cubicBezTo>
                <a:cubicBezTo>
                  <a:pt x="2317" y="10437"/>
                  <a:pt x="2320" y="10434"/>
                  <a:pt x="2323" y="10431"/>
                </a:cubicBezTo>
                <a:lnTo>
                  <a:pt x="2323" y="10431"/>
                </a:lnTo>
                <a:lnTo>
                  <a:pt x="9289" y="2413"/>
                </a:lnTo>
                <a:cubicBezTo>
                  <a:pt x="9472" y="2201"/>
                  <a:pt x="9472" y="1859"/>
                  <a:pt x="9289" y="1648"/>
                </a:cubicBezTo>
                <a:cubicBezTo>
                  <a:pt x="9105" y="1437"/>
                  <a:pt x="8808" y="1437"/>
                  <a:pt x="8624" y="1648"/>
                </a:cubicBezTo>
                <a:lnTo>
                  <a:pt x="1651" y="9675"/>
                </a:lnTo>
                <a:cubicBezTo>
                  <a:pt x="-550" y="12208"/>
                  <a:pt x="-550" y="16112"/>
                  <a:pt x="1651" y="18645"/>
                </a:cubicBezTo>
                <a:cubicBezTo>
                  <a:pt x="3852" y="21178"/>
                  <a:pt x="7420" y="21178"/>
                  <a:pt x="9621" y="18645"/>
                </a:cubicBezTo>
                <a:lnTo>
                  <a:pt x="8948" y="17889"/>
                </a:lnTo>
                <a:cubicBezTo>
                  <a:pt x="7114" y="19991"/>
                  <a:pt x="4147" y="19989"/>
                  <a:pt x="2315" y="17881"/>
                </a:cubicBezTo>
                <a:moveTo>
                  <a:pt x="6300" y="13497"/>
                </a:moveTo>
                <a:cubicBezTo>
                  <a:pt x="7033" y="14341"/>
                  <a:pt x="8223" y="14341"/>
                  <a:pt x="8956" y="13497"/>
                </a:cubicBezTo>
                <a:lnTo>
                  <a:pt x="13937" y="7764"/>
                </a:lnTo>
                <a:cubicBezTo>
                  <a:pt x="14121" y="7553"/>
                  <a:pt x="14121" y="7211"/>
                  <a:pt x="13937" y="7000"/>
                </a:cubicBezTo>
                <a:cubicBezTo>
                  <a:pt x="13754" y="6789"/>
                  <a:pt x="13457" y="6789"/>
                  <a:pt x="13273" y="7000"/>
                </a:cubicBezTo>
                <a:lnTo>
                  <a:pt x="8292" y="12732"/>
                </a:lnTo>
                <a:cubicBezTo>
                  <a:pt x="7926" y="13155"/>
                  <a:pt x="7331" y="13155"/>
                  <a:pt x="6964" y="12732"/>
                </a:cubicBezTo>
                <a:cubicBezTo>
                  <a:pt x="6597" y="12310"/>
                  <a:pt x="6597" y="11626"/>
                  <a:pt x="6964" y="11204"/>
                </a:cubicBezTo>
                <a:lnTo>
                  <a:pt x="8292" y="9675"/>
                </a:lnTo>
                <a:lnTo>
                  <a:pt x="14934" y="2030"/>
                </a:lnTo>
                <a:lnTo>
                  <a:pt x="14270" y="1266"/>
                </a:lnTo>
                <a:lnTo>
                  <a:pt x="6300" y="10439"/>
                </a:lnTo>
                <a:cubicBezTo>
                  <a:pt x="5566" y="11284"/>
                  <a:pt x="5566" y="12653"/>
                  <a:pt x="6300" y="13497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8" name="Shape 2783">
            <a:extLst>
              <a:ext uri="{FF2B5EF4-FFF2-40B4-BE49-F238E27FC236}">
                <a16:creationId xmlns:a16="http://schemas.microsoft.com/office/drawing/2014/main" id="{9B07BBE3-2C21-4A50-8AAA-D0C91BB21776}"/>
              </a:ext>
            </a:extLst>
          </p:cNvPr>
          <p:cNvSpPr/>
          <p:nvPr/>
        </p:nvSpPr>
        <p:spPr>
          <a:xfrm>
            <a:off x="7387169" y="3526985"/>
            <a:ext cx="384383" cy="3319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5855"/>
                </a:moveTo>
                <a:lnTo>
                  <a:pt x="1633" y="10800"/>
                </a:lnTo>
                <a:lnTo>
                  <a:pt x="4615" y="9156"/>
                </a:lnTo>
                <a:lnTo>
                  <a:pt x="10589" y="12450"/>
                </a:lnTo>
                <a:lnTo>
                  <a:pt x="10591" y="12446"/>
                </a:lnTo>
                <a:cubicBezTo>
                  <a:pt x="10654" y="12482"/>
                  <a:pt x="10724" y="12505"/>
                  <a:pt x="10800" y="12505"/>
                </a:cubicBezTo>
                <a:cubicBezTo>
                  <a:pt x="10876" y="12505"/>
                  <a:pt x="10946" y="12482"/>
                  <a:pt x="11009" y="12446"/>
                </a:cubicBezTo>
                <a:lnTo>
                  <a:pt x="11011" y="12450"/>
                </a:lnTo>
                <a:lnTo>
                  <a:pt x="16985" y="9156"/>
                </a:lnTo>
                <a:lnTo>
                  <a:pt x="19967" y="10800"/>
                </a:lnTo>
                <a:cubicBezTo>
                  <a:pt x="19967" y="10800"/>
                  <a:pt x="10800" y="15855"/>
                  <a:pt x="10800" y="15855"/>
                </a:cubicBezTo>
                <a:close/>
                <a:moveTo>
                  <a:pt x="19967" y="15347"/>
                </a:moveTo>
                <a:lnTo>
                  <a:pt x="10800" y="20402"/>
                </a:lnTo>
                <a:lnTo>
                  <a:pt x="1633" y="15347"/>
                </a:lnTo>
                <a:lnTo>
                  <a:pt x="4615" y="13703"/>
                </a:lnTo>
                <a:lnTo>
                  <a:pt x="10589" y="16997"/>
                </a:lnTo>
                <a:lnTo>
                  <a:pt x="10591" y="16994"/>
                </a:lnTo>
                <a:cubicBezTo>
                  <a:pt x="10654" y="17029"/>
                  <a:pt x="10724" y="17053"/>
                  <a:pt x="10800" y="17053"/>
                </a:cubicBezTo>
                <a:cubicBezTo>
                  <a:pt x="10876" y="17053"/>
                  <a:pt x="10946" y="17029"/>
                  <a:pt x="11009" y="16994"/>
                </a:cubicBezTo>
                <a:lnTo>
                  <a:pt x="11011" y="16997"/>
                </a:lnTo>
                <a:lnTo>
                  <a:pt x="16985" y="13703"/>
                </a:lnTo>
                <a:cubicBezTo>
                  <a:pt x="16985" y="13703"/>
                  <a:pt x="19967" y="15347"/>
                  <a:pt x="19967" y="15347"/>
                </a:cubicBezTo>
                <a:close/>
                <a:moveTo>
                  <a:pt x="1633" y="6253"/>
                </a:moveTo>
                <a:lnTo>
                  <a:pt x="10800" y="1198"/>
                </a:lnTo>
                <a:lnTo>
                  <a:pt x="19967" y="6253"/>
                </a:lnTo>
                <a:lnTo>
                  <a:pt x="10800" y="11307"/>
                </a:lnTo>
                <a:cubicBezTo>
                  <a:pt x="10800" y="11307"/>
                  <a:pt x="1633" y="6253"/>
                  <a:pt x="1633" y="6253"/>
                </a:cubicBezTo>
                <a:close/>
                <a:moveTo>
                  <a:pt x="21600" y="10800"/>
                </a:moveTo>
                <a:cubicBezTo>
                  <a:pt x="21600" y="10574"/>
                  <a:pt x="21484" y="10383"/>
                  <a:pt x="21319" y="10290"/>
                </a:cubicBezTo>
                <a:lnTo>
                  <a:pt x="21320" y="10287"/>
                </a:lnTo>
                <a:lnTo>
                  <a:pt x="18127" y="8526"/>
                </a:lnTo>
                <a:lnTo>
                  <a:pt x="21320" y="6766"/>
                </a:lnTo>
                <a:lnTo>
                  <a:pt x="21319" y="6762"/>
                </a:lnTo>
                <a:cubicBezTo>
                  <a:pt x="21484" y="6671"/>
                  <a:pt x="21600" y="6479"/>
                  <a:pt x="21600" y="6253"/>
                </a:cubicBezTo>
                <a:cubicBezTo>
                  <a:pt x="21600" y="6027"/>
                  <a:pt x="21484" y="5835"/>
                  <a:pt x="21319" y="5743"/>
                </a:cubicBezTo>
                <a:lnTo>
                  <a:pt x="21320" y="5740"/>
                </a:lnTo>
                <a:lnTo>
                  <a:pt x="11011" y="56"/>
                </a:lnTo>
                <a:lnTo>
                  <a:pt x="11009" y="59"/>
                </a:lnTo>
                <a:cubicBezTo>
                  <a:pt x="10946" y="23"/>
                  <a:pt x="10876" y="0"/>
                  <a:pt x="10800" y="0"/>
                </a:cubicBezTo>
                <a:cubicBezTo>
                  <a:pt x="10724" y="0"/>
                  <a:pt x="10654" y="23"/>
                  <a:pt x="10591" y="59"/>
                </a:cubicBezTo>
                <a:lnTo>
                  <a:pt x="10589" y="56"/>
                </a:lnTo>
                <a:lnTo>
                  <a:pt x="280" y="5740"/>
                </a:lnTo>
                <a:lnTo>
                  <a:pt x="281" y="5743"/>
                </a:lnTo>
                <a:cubicBezTo>
                  <a:pt x="116" y="5835"/>
                  <a:pt x="0" y="6027"/>
                  <a:pt x="0" y="6253"/>
                </a:cubicBezTo>
                <a:cubicBezTo>
                  <a:pt x="0" y="6479"/>
                  <a:pt x="116" y="6671"/>
                  <a:pt x="281" y="6762"/>
                </a:cubicBezTo>
                <a:lnTo>
                  <a:pt x="280" y="6766"/>
                </a:lnTo>
                <a:lnTo>
                  <a:pt x="3473" y="8526"/>
                </a:lnTo>
                <a:lnTo>
                  <a:pt x="280" y="10287"/>
                </a:lnTo>
                <a:lnTo>
                  <a:pt x="281" y="10290"/>
                </a:lnTo>
                <a:cubicBezTo>
                  <a:pt x="116" y="10383"/>
                  <a:pt x="0" y="10574"/>
                  <a:pt x="0" y="10800"/>
                </a:cubicBezTo>
                <a:cubicBezTo>
                  <a:pt x="0" y="11026"/>
                  <a:pt x="116" y="11218"/>
                  <a:pt x="281" y="11310"/>
                </a:cubicBezTo>
                <a:lnTo>
                  <a:pt x="280" y="11313"/>
                </a:lnTo>
                <a:lnTo>
                  <a:pt x="3473" y="13074"/>
                </a:lnTo>
                <a:lnTo>
                  <a:pt x="280" y="14834"/>
                </a:lnTo>
                <a:lnTo>
                  <a:pt x="281" y="14838"/>
                </a:lnTo>
                <a:cubicBezTo>
                  <a:pt x="116" y="14930"/>
                  <a:pt x="0" y="15121"/>
                  <a:pt x="0" y="15347"/>
                </a:cubicBezTo>
                <a:cubicBezTo>
                  <a:pt x="0" y="15574"/>
                  <a:pt x="116" y="15765"/>
                  <a:pt x="281" y="15857"/>
                </a:cubicBezTo>
                <a:lnTo>
                  <a:pt x="280" y="15860"/>
                </a:lnTo>
                <a:lnTo>
                  <a:pt x="10589" y="21544"/>
                </a:lnTo>
                <a:lnTo>
                  <a:pt x="10591" y="21541"/>
                </a:lnTo>
                <a:cubicBezTo>
                  <a:pt x="10654" y="21577"/>
                  <a:pt x="10724" y="21600"/>
                  <a:pt x="10800" y="21600"/>
                </a:cubicBezTo>
                <a:cubicBezTo>
                  <a:pt x="10876" y="21600"/>
                  <a:pt x="10946" y="21577"/>
                  <a:pt x="11009" y="21541"/>
                </a:cubicBezTo>
                <a:lnTo>
                  <a:pt x="11011" y="21544"/>
                </a:lnTo>
                <a:lnTo>
                  <a:pt x="21320" y="15860"/>
                </a:lnTo>
                <a:lnTo>
                  <a:pt x="21319" y="15857"/>
                </a:lnTo>
                <a:cubicBezTo>
                  <a:pt x="21484" y="15765"/>
                  <a:pt x="21600" y="15574"/>
                  <a:pt x="21600" y="15347"/>
                </a:cubicBezTo>
                <a:cubicBezTo>
                  <a:pt x="21600" y="15121"/>
                  <a:pt x="21484" y="14930"/>
                  <a:pt x="21319" y="14838"/>
                </a:cubicBezTo>
                <a:lnTo>
                  <a:pt x="21320" y="14834"/>
                </a:lnTo>
                <a:lnTo>
                  <a:pt x="18127" y="13074"/>
                </a:lnTo>
                <a:lnTo>
                  <a:pt x="21320" y="11313"/>
                </a:lnTo>
                <a:lnTo>
                  <a:pt x="21319" y="11310"/>
                </a:lnTo>
                <a:cubicBezTo>
                  <a:pt x="21484" y="11218"/>
                  <a:pt x="21600" y="11026"/>
                  <a:pt x="21600" y="10800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9" name="Shape 2778">
            <a:extLst>
              <a:ext uri="{FF2B5EF4-FFF2-40B4-BE49-F238E27FC236}">
                <a16:creationId xmlns:a16="http://schemas.microsoft.com/office/drawing/2014/main" id="{6F71187E-FDC2-4F02-A328-30F730460A35}"/>
              </a:ext>
            </a:extLst>
          </p:cNvPr>
          <p:cNvSpPr/>
          <p:nvPr/>
        </p:nvSpPr>
        <p:spPr>
          <a:xfrm>
            <a:off x="1565818" y="3526986"/>
            <a:ext cx="384383" cy="384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tx2"/>
          </a:solidFill>
          <a:ln w="12700">
            <a:miter lim="400000"/>
          </a:ln>
        </p:spPr>
        <p:txBody>
          <a:bodyPr lIns="13997" tIns="13997" rIns="13997" bIns="13997" anchor="ctr"/>
          <a:lstStyle/>
          <a:p>
            <a:pPr defTabSz="167971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102"/>
          </a:p>
        </p:txBody>
      </p:sp>
      <p:sp>
        <p:nvSpPr>
          <p:cNvPr id="10" name="TextBox 27">
            <a:extLst>
              <a:ext uri="{FF2B5EF4-FFF2-40B4-BE49-F238E27FC236}">
                <a16:creationId xmlns:a16="http://schemas.microsoft.com/office/drawing/2014/main" id="{3E2F899A-EBE4-490E-B049-B3933CE4CA1B}"/>
              </a:ext>
            </a:extLst>
          </p:cNvPr>
          <p:cNvSpPr txBox="1"/>
          <p:nvPr/>
        </p:nvSpPr>
        <p:spPr>
          <a:xfrm>
            <a:off x="1038828" y="3996115"/>
            <a:ext cx="1428084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添加标题文本</a:t>
            </a:r>
            <a:endParaRPr lang="en-US" altLang="zh-CN" sz="1176" b="1" spc="44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id="{B27AF91A-CD78-4FA3-9278-73ABF5F23D52}"/>
              </a:ext>
            </a:extLst>
          </p:cNvPr>
          <p:cNvSpPr txBox="1"/>
          <p:nvPr/>
        </p:nvSpPr>
        <p:spPr>
          <a:xfrm>
            <a:off x="953797" y="4253009"/>
            <a:ext cx="1608426" cy="431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35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</a:t>
            </a: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id="{D73BD584-ADD4-47C8-9987-B17B65E291F5}"/>
              </a:ext>
            </a:extLst>
          </p:cNvPr>
          <p:cNvSpPr txBox="1"/>
          <p:nvPr/>
        </p:nvSpPr>
        <p:spPr>
          <a:xfrm>
            <a:off x="2972878" y="3996115"/>
            <a:ext cx="1428084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添加标题文本</a:t>
            </a:r>
            <a:endParaRPr lang="en-US" sz="1176" b="1" spc="44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3" name="TextBox 30">
            <a:extLst>
              <a:ext uri="{FF2B5EF4-FFF2-40B4-BE49-F238E27FC236}">
                <a16:creationId xmlns:a16="http://schemas.microsoft.com/office/drawing/2014/main" id="{B8EBE472-81AA-40F5-B6D4-C86FD62F0FFD}"/>
              </a:ext>
            </a:extLst>
          </p:cNvPr>
          <p:cNvSpPr txBox="1"/>
          <p:nvPr/>
        </p:nvSpPr>
        <p:spPr>
          <a:xfrm>
            <a:off x="2894247" y="4253009"/>
            <a:ext cx="1608426" cy="431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35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</a:t>
            </a:r>
          </a:p>
        </p:txBody>
      </p:sp>
      <p:sp>
        <p:nvSpPr>
          <p:cNvPr id="14" name="TextBox 31">
            <a:extLst>
              <a:ext uri="{FF2B5EF4-FFF2-40B4-BE49-F238E27FC236}">
                <a16:creationId xmlns:a16="http://schemas.microsoft.com/office/drawing/2014/main" id="{5DE48D82-9E66-4A48-B35D-20A95CB9E441}"/>
              </a:ext>
            </a:extLst>
          </p:cNvPr>
          <p:cNvSpPr txBox="1"/>
          <p:nvPr/>
        </p:nvSpPr>
        <p:spPr>
          <a:xfrm>
            <a:off x="4913984" y="3996115"/>
            <a:ext cx="1440652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添加标题文本</a:t>
            </a:r>
            <a:endParaRPr lang="en-US" altLang="zh-CN" sz="1176" b="1" spc="44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5" name="TextBox 32">
            <a:extLst>
              <a:ext uri="{FF2B5EF4-FFF2-40B4-BE49-F238E27FC236}">
                <a16:creationId xmlns:a16="http://schemas.microsoft.com/office/drawing/2014/main" id="{D6B70CDC-FDF5-467D-96C2-BECDDB7D3145}"/>
              </a:ext>
            </a:extLst>
          </p:cNvPr>
          <p:cNvSpPr txBox="1"/>
          <p:nvPr/>
        </p:nvSpPr>
        <p:spPr>
          <a:xfrm>
            <a:off x="4834697" y="4253009"/>
            <a:ext cx="1608426" cy="431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35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</a:t>
            </a:r>
          </a:p>
        </p:txBody>
      </p:sp>
      <p:sp>
        <p:nvSpPr>
          <p:cNvPr id="16" name="TextBox 33">
            <a:extLst>
              <a:ext uri="{FF2B5EF4-FFF2-40B4-BE49-F238E27FC236}">
                <a16:creationId xmlns:a16="http://schemas.microsoft.com/office/drawing/2014/main" id="{0720C70B-9F7D-40EB-8547-EAB7B347EFCE}"/>
              </a:ext>
            </a:extLst>
          </p:cNvPr>
          <p:cNvSpPr txBox="1"/>
          <p:nvPr/>
        </p:nvSpPr>
        <p:spPr>
          <a:xfrm>
            <a:off x="6860635" y="3996115"/>
            <a:ext cx="1428084" cy="273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6" b="1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添加标题文本</a:t>
            </a:r>
            <a:endParaRPr lang="en-US" altLang="zh-CN" sz="1176" b="1" spc="44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66423ACD-BB26-4FD9-A4EE-ED9707713907}"/>
              </a:ext>
            </a:extLst>
          </p:cNvPr>
          <p:cNvSpPr txBox="1"/>
          <p:nvPr/>
        </p:nvSpPr>
        <p:spPr>
          <a:xfrm>
            <a:off x="6775148" y="4253009"/>
            <a:ext cx="1608426" cy="431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35" spc="110" dirty="0">
                <a:latin typeface="Lato Light" charset="0"/>
                <a:ea typeface="Lato Light" charset="0"/>
                <a:cs typeface="Lato Light" charset="0"/>
              </a:rPr>
              <a:t>Entrepreneurial activities differ substantially depending on the</a:t>
            </a:r>
          </a:p>
        </p:txBody>
      </p:sp>
      <p:pic>
        <p:nvPicPr>
          <p:cNvPr id="18" name="Picture Placeholder 2">
            <a:extLst>
              <a:ext uri="{FF2B5EF4-FFF2-40B4-BE49-F238E27FC236}">
                <a16:creationId xmlns:a16="http://schemas.microsoft.com/office/drawing/2014/main" id="{E6AB06AF-82C2-4ECE-BEBA-CE1406CB4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823" b="33823"/>
          <a:stretch/>
        </p:blipFill>
        <p:spPr>
          <a:xfrm>
            <a:off x="0" y="257545"/>
            <a:ext cx="8999538" cy="1638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3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2">
            <a:extLst>
              <a:ext uri="{FF2B5EF4-FFF2-40B4-BE49-F238E27FC236}">
                <a16:creationId xmlns:a16="http://schemas.microsoft.com/office/drawing/2014/main" id="{E89F9D19-B95F-423E-8D3C-DF6B8F29BCC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3" b="193"/>
          <a:stretch>
            <a:fillRect/>
          </a:stretch>
        </p:blipFill>
        <p:spPr>
          <a:xfrm>
            <a:off x="0" y="0"/>
            <a:ext cx="8999538" cy="5040313"/>
          </a:xfrm>
          <a:prstGeom prst="rect">
            <a:avLst/>
          </a:prstGeom>
        </p:spPr>
      </p:pic>
      <p:sp>
        <p:nvSpPr>
          <p:cNvPr id="21" name="Rectangle 9">
            <a:extLst>
              <a:ext uri="{FF2B5EF4-FFF2-40B4-BE49-F238E27FC236}">
                <a16:creationId xmlns:a16="http://schemas.microsoft.com/office/drawing/2014/main" id="{AEB89994-37CA-4B9D-9134-54613F301290}"/>
              </a:ext>
            </a:extLst>
          </p:cNvPr>
          <p:cNvSpPr/>
          <p:nvPr/>
        </p:nvSpPr>
        <p:spPr>
          <a:xfrm>
            <a:off x="20658" y="-1"/>
            <a:ext cx="8958222" cy="504031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B8BBC1">
                  <a:alpha val="87000"/>
                  <a:lumMod val="45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64" dirty="0">
              <a:latin typeface="Montserrat Light" charset="0"/>
            </a:endParaRPr>
          </a:p>
        </p:txBody>
      </p:sp>
      <p:sp>
        <p:nvSpPr>
          <p:cNvPr id="22" name="Rectangle 10">
            <a:extLst>
              <a:ext uri="{FF2B5EF4-FFF2-40B4-BE49-F238E27FC236}">
                <a16:creationId xmlns:a16="http://schemas.microsoft.com/office/drawing/2014/main" id="{410D3E72-F808-422C-9C52-EB4FB26AA6D1}"/>
              </a:ext>
            </a:extLst>
          </p:cNvPr>
          <p:cNvSpPr/>
          <p:nvPr/>
        </p:nvSpPr>
        <p:spPr>
          <a:xfrm rot="16200000">
            <a:off x="3045610" y="1065997"/>
            <a:ext cx="2908318" cy="2908318"/>
          </a:xfrm>
          <a:prstGeom prst="rect">
            <a:avLst/>
          </a:prstGeom>
          <a:noFill/>
          <a:ln w="152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3602" tIns="16801" rIns="33602" bIns="1680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176"/>
          </a:p>
        </p:txBody>
      </p:sp>
      <p:sp>
        <p:nvSpPr>
          <p:cNvPr id="23" name="TextBox 6">
            <a:extLst>
              <a:ext uri="{FF2B5EF4-FFF2-40B4-BE49-F238E27FC236}">
                <a16:creationId xmlns:a16="http://schemas.microsoft.com/office/drawing/2014/main" id="{FCF7E753-5128-4672-BF49-EF26B23BDAE5}"/>
              </a:ext>
            </a:extLst>
          </p:cNvPr>
          <p:cNvSpPr txBox="1"/>
          <p:nvPr/>
        </p:nvSpPr>
        <p:spPr>
          <a:xfrm>
            <a:off x="3145368" y="1777516"/>
            <a:ext cx="2708802" cy="139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26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THANK</a:t>
            </a:r>
          </a:p>
          <a:p>
            <a:pPr algn="ctr"/>
            <a:r>
              <a:rPr lang="en-US" sz="4226" spc="221" dirty="0">
                <a:solidFill>
                  <a:schemeClr val="bg1"/>
                </a:solidFill>
                <a:latin typeface="Oswald" charset="0"/>
                <a:ea typeface="Oswald" charset="0"/>
                <a:cs typeface="Oswald" charset="0"/>
              </a:rPr>
              <a:t>YOU</a:t>
            </a:r>
          </a:p>
        </p:txBody>
      </p:sp>
    </p:spTree>
    <p:extLst>
      <p:ext uri="{BB962C8B-B14F-4D97-AF65-F5344CB8AC3E}">
        <p14:creationId xmlns:p14="http://schemas.microsoft.com/office/powerpoint/2010/main" val="1372143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 mod="1">
    <p:ext uri="{E180D4A7-C9FB-4DFB-919C-405C955672EB}">
      <p14:showEvtLst xmlns:p14="http://schemas.microsoft.com/office/powerpoint/2010/main">
        <p14:playEvt time="0" objId="17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234339" y="859439"/>
            <a:ext cx="6632429" cy="2351755"/>
          </a:xfrm>
          <a:prstGeom prst="rect">
            <a:avLst/>
          </a:prstGeom>
          <a:noFill/>
        </p:spPr>
        <p:txBody>
          <a:bodyPr wrap="square" lIns="67204" tIns="33602" rIns="67204" bIns="33602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58" b="1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882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感谢您下载千库网平台上提供的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作品，为了您和千库网以及原创作者的利益，请勿复制、传播、销售，否则将承担法律责任！千库网将对作品进行维权，按照传播下载次数进行十倍的索取赔偿！</a:t>
            </a:r>
            <a:endParaRPr lang="en-US" altLang="zh-CN" sz="882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82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在千库网出售的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的保护，作品的所有权、版权和著作权归千库网所有，您下载的是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不得将千库网的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882" dirty="0">
                <a:solidFill>
                  <a:srgbClr val="0083E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en-US" altLang="zh-CN" sz="882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882" dirty="0">
              <a:solidFill>
                <a:srgbClr val="0083E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34339" y="3468607"/>
            <a:ext cx="5363017" cy="33934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lIns="67204" tIns="33602" rIns="67204" bIns="33602" rtlCol="0">
            <a:spAutoFit/>
          </a:bodyPr>
          <a:lstStyle/>
          <a:p>
            <a:pPr algn="just"/>
            <a:r>
              <a:rPr lang="zh-CN" altLang="en-US" sz="1764" b="1" dirty="0">
                <a:solidFill>
                  <a:srgbClr val="0083E6"/>
                </a:solidFill>
              </a:rPr>
              <a:t>更多精品</a:t>
            </a:r>
            <a:r>
              <a:rPr lang="en-US" altLang="zh-CN" sz="1764" b="1" dirty="0">
                <a:solidFill>
                  <a:srgbClr val="0083E6"/>
                </a:solidFill>
              </a:rPr>
              <a:t>PPT</a:t>
            </a:r>
            <a:r>
              <a:rPr lang="zh-CN" altLang="en-US" sz="1764" b="1" dirty="0">
                <a:solidFill>
                  <a:srgbClr val="0083E6"/>
                </a:solidFill>
              </a:rPr>
              <a:t>模板：</a:t>
            </a:r>
            <a:r>
              <a:rPr lang="en-US" altLang="zh-CN" sz="1764" b="1" dirty="0">
                <a:solidFill>
                  <a:srgbClr val="0083E6"/>
                </a:solidFill>
              </a:rPr>
              <a:t>http://588ku.com/ppt/</a:t>
            </a:r>
            <a:endParaRPr lang="zh-CN" altLang="en-US" sz="1764" b="1" dirty="0">
              <a:solidFill>
                <a:srgbClr val="0083E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984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conveyor dir="l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6">
            <a:extLst>
              <a:ext uri="{FF2B5EF4-FFF2-40B4-BE49-F238E27FC236}">
                <a16:creationId xmlns:a16="http://schemas.microsoft.com/office/drawing/2014/main" id="{C8A4E4E7-9DB6-445C-8B8A-7819AE0245AB}"/>
              </a:ext>
            </a:extLst>
          </p:cNvPr>
          <p:cNvSpPr/>
          <p:nvPr/>
        </p:nvSpPr>
        <p:spPr bwMode="auto">
          <a:xfrm>
            <a:off x="5367909" y="2087166"/>
            <a:ext cx="3145528" cy="1969455"/>
          </a:xfrm>
          <a:prstGeom prst="rect">
            <a:avLst/>
          </a:prstGeom>
          <a:solidFill>
            <a:schemeClr val="tx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3602" tIns="16801" rIns="33602" bIns="16801" numCol="1" rtlCol="0" anchor="t" anchorCtr="0" compatLnSpc="1">
            <a:prstTxWarp prst="textNoShape">
              <a:avLst/>
            </a:prstTxWarp>
          </a:bodyPr>
          <a:lstStyle/>
          <a:p>
            <a:pPr defTabSz="336042"/>
            <a:endParaRPr lang="id-ID" sz="2058">
              <a:latin typeface="+mn-ea"/>
              <a:ea typeface="+mn-ea"/>
            </a:endParaRPr>
          </a:p>
        </p:txBody>
      </p:sp>
      <p:pic>
        <p:nvPicPr>
          <p:cNvPr id="22" name="图片占位符 6">
            <a:extLst>
              <a:ext uri="{FF2B5EF4-FFF2-40B4-BE49-F238E27FC236}">
                <a16:creationId xmlns:a16="http://schemas.microsoft.com/office/drawing/2014/main" id="{58624F59-C3C1-4512-A408-8620B18E48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54224" y="2087165"/>
            <a:ext cx="3159213" cy="1969456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id="{F1491FCF-44E6-4BE8-B5CD-DD725BC1D134}"/>
              </a:ext>
            </a:extLst>
          </p:cNvPr>
          <p:cNvSpPr/>
          <p:nvPr/>
        </p:nvSpPr>
        <p:spPr>
          <a:xfrm>
            <a:off x="575311" y="2474306"/>
            <a:ext cx="4431587" cy="1330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Black and white, simple and elegant style, let business reporting came more fashionable ~ collocation magazine layout style, the overall simple fashion, generous layout, making work more colorful. At the same time, can edit the shape and chart, concise atmosphere, suitable for work summary</a:t>
            </a: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D95D2630-8B01-4078-A55F-E511405F5AF0}"/>
              </a:ext>
            </a:extLst>
          </p:cNvPr>
          <p:cNvSpPr/>
          <p:nvPr/>
        </p:nvSpPr>
        <p:spPr>
          <a:xfrm>
            <a:off x="4022530" y="848308"/>
            <a:ext cx="843574" cy="457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3E7ADA6E-7677-4B4D-8384-14C2DED27C34}"/>
              </a:ext>
            </a:extLst>
          </p:cNvPr>
          <p:cNvSpPr txBox="1"/>
          <p:nvPr/>
        </p:nvSpPr>
        <p:spPr>
          <a:xfrm>
            <a:off x="3627325" y="381104"/>
            <a:ext cx="20092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前言 </a:t>
            </a:r>
            <a:r>
              <a:rPr lang="en-US" altLang="zh-CN" sz="1200" spc="30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PREFACE</a:t>
            </a:r>
            <a:endParaRPr lang="zh-CN" altLang="en-US" sz="1200" spc="300" dirty="0">
              <a:solidFill>
                <a:schemeClr val="tx1">
                  <a:lumMod val="95000"/>
                  <a:lumOff val="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4AAFD4B-A66D-4CF8-B022-51B0480907D2}"/>
              </a:ext>
            </a:extLst>
          </p:cNvPr>
          <p:cNvSpPr/>
          <p:nvPr/>
        </p:nvSpPr>
        <p:spPr>
          <a:xfrm>
            <a:off x="575311" y="1700023"/>
            <a:ext cx="2010370" cy="27622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70">
            <a:extLst>
              <a:ext uri="{FF2B5EF4-FFF2-40B4-BE49-F238E27FC236}">
                <a16:creationId xmlns:a16="http://schemas.microsoft.com/office/drawing/2014/main" id="{5D1BCB62-1F74-420D-B612-98F1AA7A4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182" y="1631598"/>
            <a:ext cx="16344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 noProof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Title here</a:t>
            </a:r>
            <a:endParaRPr lang="en-US" altLang="zh-CN" sz="2400" b="1" noProof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任意多边形 5">
            <a:extLst>
              <a:ext uri="{FF2B5EF4-FFF2-40B4-BE49-F238E27FC236}">
                <a16:creationId xmlns:a16="http://schemas.microsoft.com/office/drawing/2014/main" id="{47D5A106-7CC8-43C7-94CC-2E6C597749BB}"/>
              </a:ext>
            </a:extLst>
          </p:cNvPr>
          <p:cNvSpPr/>
          <p:nvPr/>
        </p:nvSpPr>
        <p:spPr>
          <a:xfrm>
            <a:off x="461501" y="2087165"/>
            <a:ext cx="8165746" cy="2104840"/>
          </a:xfrm>
          <a:custGeom>
            <a:avLst/>
            <a:gdLst>
              <a:gd name="connsiteX0" fmla="*/ 10637134 w 10637134"/>
              <a:gd name="connsiteY0" fmla="*/ 0 h 2673752"/>
              <a:gd name="connsiteX1" fmla="*/ 10637134 w 10637134"/>
              <a:gd name="connsiteY1" fmla="*/ 2673752 h 2673752"/>
              <a:gd name="connsiteX2" fmla="*/ 0 w 10637134"/>
              <a:gd name="connsiteY2" fmla="*/ 2673752 h 267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637134" h="2673752">
                <a:moveTo>
                  <a:pt x="10637134" y="0"/>
                </a:moveTo>
                <a:lnTo>
                  <a:pt x="10637134" y="2673752"/>
                </a:lnTo>
                <a:lnTo>
                  <a:pt x="0" y="2673752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9615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4" grpId="0"/>
      <p:bldP spid="35" grpId="0" animBg="1"/>
      <p:bldP spid="36" grpId="0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D16BA05-508A-410E-BB12-70702FB1E897}"/>
              </a:ext>
            </a:extLst>
          </p:cNvPr>
          <p:cNvCxnSpPr>
            <a:cxnSpLocks/>
          </p:cNvCxnSpPr>
          <p:nvPr/>
        </p:nvCxnSpPr>
        <p:spPr>
          <a:xfrm flipH="1">
            <a:off x="3642041" y="980414"/>
            <a:ext cx="1" cy="441677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867CA1EF-129C-425E-92B8-8F5F6AAD2324}"/>
              </a:ext>
            </a:extLst>
          </p:cNvPr>
          <p:cNvGrpSpPr>
            <a:grpSpLocks noChangeAspect="1"/>
          </p:cNvGrpSpPr>
          <p:nvPr/>
        </p:nvGrpSpPr>
        <p:grpSpPr>
          <a:xfrm>
            <a:off x="3312181" y="821114"/>
            <a:ext cx="657839" cy="656310"/>
            <a:chOff x="4724972" y="1458268"/>
            <a:chExt cx="742579" cy="789978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79FFB783-E9CA-4048-B7A0-274DDFC83A87}"/>
                </a:ext>
              </a:extLst>
            </p:cNvPr>
            <p:cNvSpPr/>
            <p:nvPr/>
          </p:nvSpPr>
          <p:spPr>
            <a:xfrm>
              <a:off x="4724972" y="1458268"/>
              <a:ext cx="742579" cy="789978"/>
            </a:xfrm>
            <a:prstGeom prst="diamond">
              <a:avLst/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22">
              <a:extLst>
                <a:ext uri="{FF2B5EF4-FFF2-40B4-BE49-F238E27FC236}">
                  <a16:creationId xmlns:a16="http://schemas.microsoft.com/office/drawing/2014/main" id="{FF7A46E8-E30B-4E41-9581-80BCF0BF42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19195" y="1529730"/>
              <a:ext cx="414266" cy="710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zh-CN" sz="36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EFA253E-CE4D-4CCC-8872-59FC98B4FE8B}"/>
              </a:ext>
            </a:extLst>
          </p:cNvPr>
          <p:cNvGrpSpPr>
            <a:grpSpLocks noChangeAspect="1"/>
          </p:cNvGrpSpPr>
          <p:nvPr/>
        </p:nvGrpSpPr>
        <p:grpSpPr>
          <a:xfrm>
            <a:off x="3312181" y="2203884"/>
            <a:ext cx="657839" cy="657839"/>
            <a:chOff x="4714013" y="3041801"/>
            <a:chExt cx="846000" cy="846000"/>
          </a:xfrm>
        </p:grpSpPr>
        <p:sp>
          <p:nvSpPr>
            <p:cNvPr id="11" name="菱形 10">
              <a:extLst>
                <a:ext uri="{FF2B5EF4-FFF2-40B4-BE49-F238E27FC236}">
                  <a16:creationId xmlns:a16="http://schemas.microsoft.com/office/drawing/2014/main" id="{03E8FC2B-7E49-43A1-A856-E45690BF6FBF}"/>
                </a:ext>
              </a:extLst>
            </p:cNvPr>
            <p:cNvSpPr/>
            <p:nvPr/>
          </p:nvSpPr>
          <p:spPr>
            <a:xfrm>
              <a:off x="4714013" y="3041801"/>
              <a:ext cx="846000" cy="846000"/>
            </a:xfrm>
            <a:prstGeom prst="diamond">
              <a:avLst/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22">
              <a:extLst>
                <a:ext uri="{FF2B5EF4-FFF2-40B4-BE49-F238E27FC236}">
                  <a16:creationId xmlns:a16="http://schemas.microsoft.com/office/drawing/2014/main" id="{3BF2BA55-9FD2-471C-B2A7-5B1C4A38C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274" y="3088943"/>
              <a:ext cx="414266" cy="759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2</a:t>
              </a:r>
              <a:endParaRPr lang="zh-CN" altLang="zh-CN" sz="36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A2489D43-87B3-4D7A-BEAF-5231BDB7E199}"/>
              </a:ext>
            </a:extLst>
          </p:cNvPr>
          <p:cNvGrpSpPr>
            <a:grpSpLocks noChangeAspect="1"/>
          </p:cNvGrpSpPr>
          <p:nvPr/>
        </p:nvGrpSpPr>
        <p:grpSpPr>
          <a:xfrm>
            <a:off x="3325245" y="3801392"/>
            <a:ext cx="657839" cy="657839"/>
            <a:chOff x="4719547" y="4625335"/>
            <a:chExt cx="846000" cy="846000"/>
          </a:xfrm>
        </p:grpSpPr>
        <p:sp>
          <p:nvSpPr>
            <p:cNvPr id="14" name="菱形 13">
              <a:extLst>
                <a:ext uri="{FF2B5EF4-FFF2-40B4-BE49-F238E27FC236}">
                  <a16:creationId xmlns:a16="http://schemas.microsoft.com/office/drawing/2014/main" id="{F0CB45B5-E416-439D-9948-5C2E6F8777CD}"/>
                </a:ext>
              </a:extLst>
            </p:cNvPr>
            <p:cNvSpPr/>
            <p:nvPr/>
          </p:nvSpPr>
          <p:spPr>
            <a:xfrm>
              <a:off x="4719547" y="4625335"/>
              <a:ext cx="846000" cy="846000"/>
            </a:xfrm>
            <a:prstGeom prst="diamond">
              <a:avLst/>
            </a:prstGeom>
            <a:solidFill>
              <a:schemeClr val="bg1"/>
            </a:solidFill>
            <a:ln w="952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id="{CE47DF1A-E214-4A2F-8CAC-E0123F23A4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42543" y="4672477"/>
              <a:ext cx="414266" cy="759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defTabSz="9128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1pPr>
              <a:lvl2pPr marL="742950" indent="-28575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2pPr>
              <a:lvl3pPr marL="11430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3pPr>
              <a:lvl4pPr marL="16002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4pPr>
              <a:lvl5pPr marL="2057400" indent="-228600" defTabSz="9128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rgbClr val="595959"/>
                  </a:solidFill>
                  <a:latin typeface="Calibri Light" panose="020F0302020204030204" pitchFamily="34" charset="0"/>
                  <a:cs typeface="Roboto Light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36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3</a:t>
              </a:r>
              <a:endParaRPr lang="zh-CN" altLang="zh-CN" sz="3600" noProof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" name="Rectangle 23">
            <a:extLst>
              <a:ext uri="{FF2B5EF4-FFF2-40B4-BE49-F238E27FC236}">
                <a16:creationId xmlns:a16="http://schemas.microsoft.com/office/drawing/2014/main" id="{09BDEC04-9AA5-4189-B1F2-865B800D60FB}"/>
              </a:ext>
            </a:extLst>
          </p:cNvPr>
          <p:cNvSpPr/>
          <p:nvPr/>
        </p:nvSpPr>
        <p:spPr>
          <a:xfrm>
            <a:off x="4191176" y="821114"/>
            <a:ext cx="331438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105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Nulla imperdiet volutpat dui at fermentum. Lorem ipsum dolor sit amet, consectetur adipiscing elit. Nulla imperdiet volutpat dui at fermentum.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23">
            <a:extLst>
              <a:ext uri="{FF2B5EF4-FFF2-40B4-BE49-F238E27FC236}">
                <a16:creationId xmlns:a16="http://schemas.microsoft.com/office/drawing/2014/main" id="{34B8185B-C951-4E98-B727-D58500BAE6FC}"/>
              </a:ext>
            </a:extLst>
          </p:cNvPr>
          <p:cNvSpPr/>
          <p:nvPr/>
        </p:nvSpPr>
        <p:spPr>
          <a:xfrm>
            <a:off x="4216409" y="2203884"/>
            <a:ext cx="331438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105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Nulla imperdiet volutpat dui at fermentum. Lorem ipsum dolor sit amet, consectetur adipiscing elit. Nulla imperdiet volutpat dui at fermentum.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23">
            <a:extLst>
              <a:ext uri="{FF2B5EF4-FFF2-40B4-BE49-F238E27FC236}">
                <a16:creationId xmlns:a16="http://schemas.microsoft.com/office/drawing/2014/main" id="{8CA9304E-040D-411C-AFD2-253BF6285A26}"/>
              </a:ext>
            </a:extLst>
          </p:cNvPr>
          <p:cNvSpPr/>
          <p:nvPr/>
        </p:nvSpPr>
        <p:spPr>
          <a:xfrm>
            <a:off x="4268997" y="3726338"/>
            <a:ext cx="3314380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n-US" altLang="zh-CN" sz="105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Lorem ipsum dolor sit amet, consectetur adipiscing elit. Nulla imperdiet volutpat dui at fermentum. Lorem ipsum dolor sit amet, consectetur adipiscing elit. Nulla imperdiet volutpat dui at fermentum.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 noProof="1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5E4A76F-4FFC-429F-B6F5-BC216473EF07}"/>
              </a:ext>
            </a:extLst>
          </p:cNvPr>
          <p:cNvSpPr txBox="1"/>
          <p:nvPr/>
        </p:nvSpPr>
        <p:spPr>
          <a:xfrm rot="5400000">
            <a:off x="6578224" y="2110106"/>
            <a:ext cx="3166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 dirty="0"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TITLE HERE</a:t>
            </a:r>
            <a:endParaRPr lang="zh-CN" altLang="en-US" sz="3200" b="1" spc="300" dirty="0"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pic>
        <p:nvPicPr>
          <p:cNvPr id="21" name="Picture Placeholder 2">
            <a:extLst>
              <a:ext uri="{FF2B5EF4-FFF2-40B4-BE49-F238E27FC236}">
                <a16:creationId xmlns:a16="http://schemas.microsoft.com/office/drawing/2014/main" id="{F2E7AA5C-83C0-4AB6-BDEB-EDC3892EF3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163" r="37163"/>
          <a:stretch>
            <a:fillRect/>
          </a:stretch>
        </p:blipFill>
        <p:spPr>
          <a:xfrm>
            <a:off x="791898" y="12646"/>
            <a:ext cx="1826238" cy="504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82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>
            <a:extLst>
              <a:ext uri="{FF2B5EF4-FFF2-40B4-BE49-F238E27FC236}">
                <a16:creationId xmlns:a16="http://schemas.microsoft.com/office/drawing/2014/main" id="{D0D76F21-8262-4B2C-88CF-C9C6ACBD2117}"/>
              </a:ext>
            </a:extLst>
          </p:cNvPr>
          <p:cNvGrpSpPr/>
          <p:nvPr/>
        </p:nvGrpSpPr>
        <p:grpSpPr>
          <a:xfrm>
            <a:off x="0" y="1153331"/>
            <a:ext cx="8999538" cy="3886982"/>
            <a:chOff x="-1596231" y="-161608"/>
            <a:chExt cx="12192000" cy="490087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7DA5825-24CF-432F-AF4F-A84192F4CB2F}"/>
                </a:ext>
              </a:extLst>
            </p:cNvPr>
            <p:cNvGrpSpPr/>
            <p:nvPr/>
          </p:nvGrpSpPr>
          <p:grpSpPr>
            <a:xfrm>
              <a:off x="-1596231" y="1965589"/>
              <a:ext cx="12192000" cy="2773679"/>
              <a:chOff x="0" y="3429000"/>
              <a:chExt cx="12192000" cy="34290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E8D603E2-13FC-47B9-90CA-B759E97CAEF1}"/>
                  </a:ext>
                </a:extLst>
              </p:cNvPr>
              <p:cNvSpPr/>
              <p:nvPr/>
            </p:nvSpPr>
            <p:spPr>
              <a:xfrm>
                <a:off x="0" y="3618000"/>
                <a:ext cx="12192000" cy="3240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A3FD4F20-E334-470E-9750-547FE31B2E49}"/>
                  </a:ext>
                </a:extLst>
              </p:cNvPr>
              <p:cNvSpPr/>
              <p:nvPr/>
            </p:nvSpPr>
            <p:spPr>
              <a:xfrm>
                <a:off x="0" y="3429000"/>
                <a:ext cx="12192000" cy="32766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2D81113-A9ED-41AD-814E-794790D47965}"/>
                </a:ext>
              </a:extLst>
            </p:cNvPr>
            <p:cNvSpPr/>
            <p:nvPr/>
          </p:nvSpPr>
          <p:spPr>
            <a:xfrm>
              <a:off x="-452122" y="-161608"/>
              <a:ext cx="4494691" cy="4656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ADD YOUR TEXT HERE</a:t>
              </a:r>
            </a:p>
          </p:txBody>
        </p: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1968921E-CC49-4409-A3A0-F9FC376DE781}"/>
                </a:ext>
              </a:extLst>
            </p:cNvPr>
            <p:cNvSpPr/>
            <p:nvPr/>
          </p:nvSpPr>
          <p:spPr>
            <a:xfrm>
              <a:off x="-452122" y="343638"/>
              <a:ext cx="8464959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noProof="1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rPr>
                <a:t>Lorem ipsum dolor sit amet, consectetuer adipiscing elit, sed diam nonummy nibh euismod tincidunt ut laoreet dolore magna aliquam erat volutpat.</a:t>
              </a:r>
              <a:endParaRPr lang="en-US"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" name="Hexagon 59">
              <a:extLst>
                <a:ext uri="{FF2B5EF4-FFF2-40B4-BE49-F238E27FC236}">
                  <a16:creationId xmlns:a16="http://schemas.microsoft.com/office/drawing/2014/main" id="{1CCA32E9-393F-450B-8E81-375F710AEAA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579430" y="1350124"/>
              <a:ext cx="1440000" cy="124138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Hexagon 60">
              <a:extLst>
                <a:ext uri="{FF2B5EF4-FFF2-40B4-BE49-F238E27FC236}">
                  <a16:creationId xmlns:a16="http://schemas.microsoft.com/office/drawing/2014/main" id="{92EF2A91-AF74-45B3-9F12-63787471039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021678" y="1350125"/>
              <a:ext cx="1440000" cy="124138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Hexagon 61">
              <a:extLst>
                <a:ext uri="{FF2B5EF4-FFF2-40B4-BE49-F238E27FC236}">
                  <a16:creationId xmlns:a16="http://schemas.microsoft.com/office/drawing/2014/main" id="{9DF36AC7-CB92-417D-A124-E318EB9202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96389" y="1350125"/>
              <a:ext cx="1440000" cy="124138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Hexagon 62">
              <a:extLst>
                <a:ext uri="{FF2B5EF4-FFF2-40B4-BE49-F238E27FC236}">
                  <a16:creationId xmlns:a16="http://schemas.microsoft.com/office/drawing/2014/main" id="{909B37EB-1AD1-4411-BDCA-83DD330D7E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-30715" y="1350125"/>
              <a:ext cx="1440000" cy="1241380"/>
            </a:xfrm>
            <a:prstGeom prst="hexagon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Shape 2641">
              <a:extLst>
                <a:ext uri="{FF2B5EF4-FFF2-40B4-BE49-F238E27FC236}">
                  <a16:creationId xmlns:a16="http://schemas.microsoft.com/office/drawing/2014/main" id="{BACE345D-17AA-4D73-AD82-3733763D14E7}"/>
                </a:ext>
              </a:extLst>
            </p:cNvPr>
            <p:cNvSpPr/>
            <p:nvPr/>
          </p:nvSpPr>
          <p:spPr>
            <a:xfrm>
              <a:off x="436778" y="1843408"/>
              <a:ext cx="468916" cy="29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6606"/>
                  </a:moveTo>
                  <a:lnTo>
                    <a:pt x="16691" y="14138"/>
                  </a:lnTo>
                  <a:lnTo>
                    <a:pt x="16691" y="7462"/>
                  </a:lnTo>
                  <a:lnTo>
                    <a:pt x="20618" y="4994"/>
                  </a:lnTo>
                  <a:cubicBezTo>
                    <a:pt x="20618" y="4994"/>
                    <a:pt x="20618" y="16606"/>
                    <a:pt x="20618" y="16606"/>
                  </a:cubicBezTo>
                  <a:close/>
                  <a:moveTo>
                    <a:pt x="21109" y="3086"/>
                  </a:moveTo>
                  <a:cubicBezTo>
                    <a:pt x="21030" y="3086"/>
                    <a:pt x="20958" y="3122"/>
                    <a:pt x="20892" y="3174"/>
                  </a:cubicBezTo>
                  <a:lnTo>
                    <a:pt x="20890" y="3167"/>
                  </a:lnTo>
                  <a:lnTo>
                    <a:pt x="16018" y="6229"/>
                  </a:lnTo>
                  <a:cubicBezTo>
                    <a:pt x="16013" y="6233"/>
                    <a:pt x="16008" y="6235"/>
                    <a:pt x="16003" y="6239"/>
                  </a:cubicBezTo>
                  <a:lnTo>
                    <a:pt x="15980" y="6252"/>
                  </a:lnTo>
                  <a:lnTo>
                    <a:pt x="15983" y="6260"/>
                  </a:lnTo>
                  <a:cubicBezTo>
                    <a:pt x="15822" y="6387"/>
                    <a:pt x="15709" y="6641"/>
                    <a:pt x="15709" y="6943"/>
                  </a:cubicBezTo>
                  <a:lnTo>
                    <a:pt x="15709" y="14657"/>
                  </a:lnTo>
                  <a:cubicBezTo>
                    <a:pt x="15709" y="14959"/>
                    <a:pt x="15822" y="15213"/>
                    <a:pt x="15983" y="15340"/>
                  </a:cubicBezTo>
                  <a:lnTo>
                    <a:pt x="15980" y="15347"/>
                  </a:lnTo>
                  <a:lnTo>
                    <a:pt x="16002" y="15360"/>
                  </a:lnTo>
                  <a:cubicBezTo>
                    <a:pt x="16008" y="15365"/>
                    <a:pt x="16013" y="15368"/>
                    <a:pt x="16018" y="15371"/>
                  </a:cubicBezTo>
                  <a:lnTo>
                    <a:pt x="20890" y="18433"/>
                  </a:lnTo>
                  <a:lnTo>
                    <a:pt x="20892" y="18426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69"/>
                    <a:pt x="21600" y="17743"/>
                  </a:cubicBezTo>
                  <a:lnTo>
                    <a:pt x="21600" y="3857"/>
                  </a:lnTo>
                  <a:cubicBezTo>
                    <a:pt x="21600" y="3431"/>
                    <a:pt x="21380" y="3086"/>
                    <a:pt x="21109" y="3086"/>
                  </a:cubicBezTo>
                  <a:moveTo>
                    <a:pt x="13745" y="18514"/>
                  </a:moveTo>
                  <a:cubicBezTo>
                    <a:pt x="13745" y="19367"/>
                    <a:pt x="13306" y="20057"/>
                    <a:pt x="12764" y="20057"/>
                  </a:cubicBez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982" y="3086"/>
                  </a:lnTo>
                  <a:cubicBezTo>
                    <a:pt x="982" y="2233"/>
                    <a:pt x="1422" y="1543"/>
                    <a:pt x="1964" y="1543"/>
                  </a:cubicBezTo>
                  <a:lnTo>
                    <a:pt x="12764" y="1543"/>
                  </a:lnTo>
                  <a:cubicBezTo>
                    <a:pt x="13306" y="1543"/>
                    <a:pt x="13745" y="2233"/>
                    <a:pt x="13745" y="3086"/>
                  </a:cubicBezTo>
                  <a:cubicBezTo>
                    <a:pt x="13745" y="3086"/>
                    <a:pt x="13745" y="18514"/>
                    <a:pt x="13745" y="18514"/>
                  </a:cubicBezTo>
                  <a:close/>
                  <a:moveTo>
                    <a:pt x="12764" y="0"/>
                  </a:move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2764" y="21600"/>
                  </a:lnTo>
                  <a:cubicBezTo>
                    <a:pt x="13848" y="21600"/>
                    <a:pt x="14727" y="20219"/>
                    <a:pt x="14727" y="18514"/>
                  </a:cubicBezTo>
                  <a:lnTo>
                    <a:pt x="14727" y="3086"/>
                  </a:lnTo>
                  <a:cubicBezTo>
                    <a:pt x="14727" y="1382"/>
                    <a:pt x="13848" y="0"/>
                    <a:pt x="12764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Shape 2688">
              <a:extLst>
                <a:ext uri="{FF2B5EF4-FFF2-40B4-BE49-F238E27FC236}">
                  <a16:creationId xmlns:a16="http://schemas.microsoft.com/office/drawing/2014/main" id="{45F86024-8280-4E45-B782-C1D56DE9D6CC}"/>
                </a:ext>
              </a:extLst>
            </p:cNvPr>
            <p:cNvSpPr/>
            <p:nvPr/>
          </p:nvSpPr>
          <p:spPr>
            <a:xfrm>
              <a:off x="2962068" y="1730358"/>
              <a:ext cx="468916" cy="4689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0309"/>
                  </a:moveTo>
                  <a:cubicBezTo>
                    <a:pt x="20618" y="10851"/>
                    <a:pt x="20178" y="11291"/>
                    <a:pt x="19636" y="11291"/>
                  </a:cubicBezTo>
                  <a:lnTo>
                    <a:pt x="19636" y="7364"/>
                  </a:lnTo>
                  <a:cubicBezTo>
                    <a:pt x="20178" y="7364"/>
                    <a:pt x="20618" y="7804"/>
                    <a:pt x="20618" y="8345"/>
                  </a:cubicBezTo>
                  <a:cubicBezTo>
                    <a:pt x="20618" y="8345"/>
                    <a:pt x="20618" y="10309"/>
                    <a:pt x="20618" y="10309"/>
                  </a:cubicBezTo>
                  <a:close/>
                  <a:moveTo>
                    <a:pt x="18655" y="17182"/>
                  </a:moveTo>
                  <a:cubicBezTo>
                    <a:pt x="18655" y="17453"/>
                    <a:pt x="18434" y="17673"/>
                    <a:pt x="18164" y="17673"/>
                  </a:cubicBezTo>
                  <a:cubicBezTo>
                    <a:pt x="17893" y="17673"/>
                    <a:pt x="17673" y="17453"/>
                    <a:pt x="17673" y="17182"/>
                  </a:cubicBezTo>
                  <a:lnTo>
                    <a:pt x="17673" y="1473"/>
                  </a:lnTo>
                  <a:cubicBezTo>
                    <a:pt x="17673" y="1202"/>
                    <a:pt x="17893" y="982"/>
                    <a:pt x="18164" y="982"/>
                  </a:cubicBezTo>
                  <a:cubicBezTo>
                    <a:pt x="18434" y="982"/>
                    <a:pt x="18655" y="1202"/>
                    <a:pt x="18655" y="1473"/>
                  </a:cubicBezTo>
                  <a:cubicBezTo>
                    <a:pt x="18655" y="1473"/>
                    <a:pt x="18655" y="17182"/>
                    <a:pt x="18655" y="17182"/>
                  </a:cubicBezTo>
                  <a:close/>
                  <a:moveTo>
                    <a:pt x="16691" y="15788"/>
                  </a:moveTo>
                  <a:lnTo>
                    <a:pt x="2945" y="11745"/>
                  </a:lnTo>
                  <a:lnTo>
                    <a:pt x="2945" y="6910"/>
                  </a:lnTo>
                  <a:lnTo>
                    <a:pt x="16691" y="2867"/>
                  </a:lnTo>
                  <a:cubicBezTo>
                    <a:pt x="16691" y="2867"/>
                    <a:pt x="16691" y="15788"/>
                    <a:pt x="16691" y="15788"/>
                  </a:cubicBezTo>
                  <a:close/>
                  <a:moveTo>
                    <a:pt x="8251" y="18655"/>
                  </a:moveTo>
                  <a:lnTo>
                    <a:pt x="5357" y="18655"/>
                  </a:lnTo>
                  <a:lnTo>
                    <a:pt x="4126" y="13116"/>
                  </a:lnTo>
                  <a:lnTo>
                    <a:pt x="7167" y="14010"/>
                  </a:lnTo>
                  <a:cubicBezTo>
                    <a:pt x="7167" y="14010"/>
                    <a:pt x="8251" y="18655"/>
                    <a:pt x="8251" y="18655"/>
                  </a:cubicBezTo>
                  <a:close/>
                  <a:moveTo>
                    <a:pt x="8709" y="20618"/>
                  </a:moveTo>
                  <a:lnTo>
                    <a:pt x="5794" y="20618"/>
                  </a:lnTo>
                  <a:lnTo>
                    <a:pt x="5576" y="19636"/>
                  </a:lnTo>
                  <a:lnTo>
                    <a:pt x="8479" y="19636"/>
                  </a:lnTo>
                  <a:cubicBezTo>
                    <a:pt x="8479" y="19636"/>
                    <a:pt x="8709" y="20618"/>
                    <a:pt x="8709" y="20618"/>
                  </a:cubicBezTo>
                  <a:close/>
                  <a:moveTo>
                    <a:pt x="1964" y="11782"/>
                  </a:moveTo>
                  <a:lnTo>
                    <a:pt x="982" y="11782"/>
                  </a:lnTo>
                  <a:lnTo>
                    <a:pt x="982" y="6873"/>
                  </a:lnTo>
                  <a:lnTo>
                    <a:pt x="1964" y="6873"/>
                  </a:lnTo>
                  <a:cubicBezTo>
                    <a:pt x="1964" y="6873"/>
                    <a:pt x="1964" y="11782"/>
                    <a:pt x="1964" y="11782"/>
                  </a:cubicBezTo>
                  <a:close/>
                  <a:moveTo>
                    <a:pt x="19636" y="6382"/>
                  </a:moveTo>
                  <a:lnTo>
                    <a:pt x="19636" y="1473"/>
                  </a:lnTo>
                  <a:cubicBezTo>
                    <a:pt x="19636" y="659"/>
                    <a:pt x="18977" y="0"/>
                    <a:pt x="18164" y="0"/>
                  </a:cubicBezTo>
                  <a:cubicBezTo>
                    <a:pt x="17350" y="0"/>
                    <a:pt x="16691" y="659"/>
                    <a:pt x="16691" y="1473"/>
                  </a:cubicBezTo>
                  <a:lnTo>
                    <a:pt x="16691" y="1844"/>
                  </a:lnTo>
                  <a:lnTo>
                    <a:pt x="2459" y="6029"/>
                  </a:lnTo>
                  <a:cubicBezTo>
                    <a:pt x="2313" y="5944"/>
                    <a:pt x="2145" y="5891"/>
                    <a:pt x="1964" y="5891"/>
                  </a:cubicBezTo>
                  <a:lnTo>
                    <a:pt x="982" y="5891"/>
                  </a:lnTo>
                  <a:cubicBezTo>
                    <a:pt x="440" y="5891"/>
                    <a:pt x="0" y="6331"/>
                    <a:pt x="0" y="6873"/>
                  </a:cubicBezTo>
                  <a:lnTo>
                    <a:pt x="0" y="11782"/>
                  </a:lnTo>
                  <a:cubicBezTo>
                    <a:pt x="0" y="12324"/>
                    <a:pt x="440" y="12764"/>
                    <a:pt x="982" y="12764"/>
                  </a:cubicBezTo>
                  <a:lnTo>
                    <a:pt x="1964" y="12764"/>
                  </a:lnTo>
                  <a:cubicBezTo>
                    <a:pt x="2145" y="12764"/>
                    <a:pt x="2313" y="12711"/>
                    <a:pt x="2458" y="12626"/>
                  </a:cubicBezTo>
                  <a:lnTo>
                    <a:pt x="3050" y="12799"/>
                  </a:lnTo>
                  <a:lnTo>
                    <a:pt x="4921" y="21216"/>
                  </a:lnTo>
                  <a:lnTo>
                    <a:pt x="4930" y="21214"/>
                  </a:lnTo>
                  <a:cubicBezTo>
                    <a:pt x="4979" y="21433"/>
                    <a:pt x="5166" y="21600"/>
                    <a:pt x="5400" y="21600"/>
                  </a:cubicBezTo>
                  <a:lnTo>
                    <a:pt x="9327" y="21600"/>
                  </a:lnTo>
                  <a:cubicBezTo>
                    <a:pt x="9598" y="21600"/>
                    <a:pt x="9818" y="21381"/>
                    <a:pt x="9818" y="21109"/>
                  </a:cubicBezTo>
                  <a:cubicBezTo>
                    <a:pt x="9818" y="21072"/>
                    <a:pt x="9805" y="21039"/>
                    <a:pt x="9797" y="21005"/>
                  </a:cubicBezTo>
                  <a:lnTo>
                    <a:pt x="9806" y="21003"/>
                  </a:lnTo>
                  <a:lnTo>
                    <a:pt x="8249" y="14329"/>
                  </a:lnTo>
                  <a:lnTo>
                    <a:pt x="16691" y="16811"/>
                  </a:lnTo>
                  <a:lnTo>
                    <a:pt x="16691" y="17182"/>
                  </a:lnTo>
                  <a:cubicBezTo>
                    <a:pt x="16691" y="17995"/>
                    <a:pt x="17350" y="18655"/>
                    <a:pt x="18164" y="18655"/>
                  </a:cubicBezTo>
                  <a:cubicBezTo>
                    <a:pt x="18977" y="18655"/>
                    <a:pt x="19636" y="17995"/>
                    <a:pt x="19636" y="17182"/>
                  </a:cubicBezTo>
                  <a:lnTo>
                    <a:pt x="19636" y="12273"/>
                  </a:lnTo>
                  <a:cubicBezTo>
                    <a:pt x="20721" y="12273"/>
                    <a:pt x="21600" y="11394"/>
                    <a:pt x="21600" y="10309"/>
                  </a:cubicBezTo>
                  <a:lnTo>
                    <a:pt x="21600" y="8345"/>
                  </a:lnTo>
                  <a:cubicBezTo>
                    <a:pt x="21600" y="7261"/>
                    <a:pt x="20721" y="6382"/>
                    <a:pt x="19636" y="6382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Shape 2783">
              <a:extLst>
                <a:ext uri="{FF2B5EF4-FFF2-40B4-BE49-F238E27FC236}">
                  <a16:creationId xmlns:a16="http://schemas.microsoft.com/office/drawing/2014/main" id="{129FA6F3-94E5-480A-ABC9-5A97EE05E50A}"/>
                </a:ext>
              </a:extLst>
            </p:cNvPr>
            <p:cNvSpPr/>
            <p:nvPr/>
          </p:nvSpPr>
          <p:spPr>
            <a:xfrm>
              <a:off x="5487357" y="1772744"/>
              <a:ext cx="468916" cy="4049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5855"/>
                  </a:moveTo>
                  <a:lnTo>
                    <a:pt x="1633" y="10800"/>
                  </a:lnTo>
                  <a:lnTo>
                    <a:pt x="4615" y="9156"/>
                  </a:lnTo>
                  <a:lnTo>
                    <a:pt x="10589" y="12450"/>
                  </a:lnTo>
                  <a:lnTo>
                    <a:pt x="10591" y="12446"/>
                  </a:lnTo>
                  <a:cubicBezTo>
                    <a:pt x="10654" y="12482"/>
                    <a:pt x="10724" y="12505"/>
                    <a:pt x="10800" y="12505"/>
                  </a:cubicBezTo>
                  <a:cubicBezTo>
                    <a:pt x="10876" y="12505"/>
                    <a:pt x="10946" y="12482"/>
                    <a:pt x="11009" y="12446"/>
                  </a:cubicBezTo>
                  <a:lnTo>
                    <a:pt x="11011" y="12450"/>
                  </a:lnTo>
                  <a:lnTo>
                    <a:pt x="16985" y="9156"/>
                  </a:lnTo>
                  <a:lnTo>
                    <a:pt x="19967" y="10800"/>
                  </a:lnTo>
                  <a:cubicBezTo>
                    <a:pt x="19967" y="10800"/>
                    <a:pt x="10800" y="15855"/>
                    <a:pt x="10800" y="15855"/>
                  </a:cubicBezTo>
                  <a:close/>
                  <a:moveTo>
                    <a:pt x="19967" y="15347"/>
                  </a:moveTo>
                  <a:lnTo>
                    <a:pt x="10800" y="20402"/>
                  </a:lnTo>
                  <a:lnTo>
                    <a:pt x="1633" y="15347"/>
                  </a:lnTo>
                  <a:lnTo>
                    <a:pt x="4615" y="13703"/>
                  </a:lnTo>
                  <a:lnTo>
                    <a:pt x="10589" y="16997"/>
                  </a:lnTo>
                  <a:lnTo>
                    <a:pt x="10591" y="16994"/>
                  </a:lnTo>
                  <a:cubicBezTo>
                    <a:pt x="10654" y="17029"/>
                    <a:pt x="10724" y="17053"/>
                    <a:pt x="10800" y="17053"/>
                  </a:cubicBezTo>
                  <a:cubicBezTo>
                    <a:pt x="10876" y="17053"/>
                    <a:pt x="10946" y="17029"/>
                    <a:pt x="11009" y="16994"/>
                  </a:cubicBezTo>
                  <a:lnTo>
                    <a:pt x="11011" y="16997"/>
                  </a:lnTo>
                  <a:lnTo>
                    <a:pt x="16985" y="13703"/>
                  </a:lnTo>
                  <a:cubicBezTo>
                    <a:pt x="16985" y="13703"/>
                    <a:pt x="19967" y="15347"/>
                    <a:pt x="19967" y="15347"/>
                  </a:cubicBezTo>
                  <a:close/>
                  <a:moveTo>
                    <a:pt x="1633" y="6253"/>
                  </a:moveTo>
                  <a:lnTo>
                    <a:pt x="10800" y="1198"/>
                  </a:lnTo>
                  <a:lnTo>
                    <a:pt x="19967" y="6253"/>
                  </a:lnTo>
                  <a:lnTo>
                    <a:pt x="10800" y="11307"/>
                  </a:lnTo>
                  <a:cubicBezTo>
                    <a:pt x="10800" y="11307"/>
                    <a:pt x="1633" y="6253"/>
                    <a:pt x="1633" y="6253"/>
                  </a:cubicBezTo>
                  <a:close/>
                  <a:moveTo>
                    <a:pt x="21600" y="10800"/>
                  </a:moveTo>
                  <a:cubicBezTo>
                    <a:pt x="21600" y="10574"/>
                    <a:pt x="21484" y="10383"/>
                    <a:pt x="21319" y="10290"/>
                  </a:cubicBezTo>
                  <a:lnTo>
                    <a:pt x="21320" y="10287"/>
                  </a:lnTo>
                  <a:lnTo>
                    <a:pt x="18127" y="8526"/>
                  </a:lnTo>
                  <a:lnTo>
                    <a:pt x="21320" y="6766"/>
                  </a:lnTo>
                  <a:lnTo>
                    <a:pt x="21319" y="6762"/>
                  </a:lnTo>
                  <a:cubicBezTo>
                    <a:pt x="21484" y="6671"/>
                    <a:pt x="21600" y="6479"/>
                    <a:pt x="21600" y="6253"/>
                  </a:cubicBezTo>
                  <a:cubicBezTo>
                    <a:pt x="21600" y="6027"/>
                    <a:pt x="21484" y="5835"/>
                    <a:pt x="21319" y="5743"/>
                  </a:cubicBezTo>
                  <a:lnTo>
                    <a:pt x="21320" y="5740"/>
                  </a:lnTo>
                  <a:lnTo>
                    <a:pt x="11011" y="56"/>
                  </a:lnTo>
                  <a:lnTo>
                    <a:pt x="11009" y="59"/>
                  </a:lnTo>
                  <a:cubicBezTo>
                    <a:pt x="10946" y="23"/>
                    <a:pt x="10876" y="0"/>
                    <a:pt x="10800" y="0"/>
                  </a:cubicBezTo>
                  <a:cubicBezTo>
                    <a:pt x="10724" y="0"/>
                    <a:pt x="10654" y="23"/>
                    <a:pt x="10591" y="59"/>
                  </a:cubicBezTo>
                  <a:lnTo>
                    <a:pt x="10589" y="56"/>
                  </a:lnTo>
                  <a:lnTo>
                    <a:pt x="280" y="5740"/>
                  </a:lnTo>
                  <a:lnTo>
                    <a:pt x="281" y="5743"/>
                  </a:lnTo>
                  <a:cubicBezTo>
                    <a:pt x="116" y="5835"/>
                    <a:pt x="0" y="6027"/>
                    <a:pt x="0" y="6253"/>
                  </a:cubicBezTo>
                  <a:cubicBezTo>
                    <a:pt x="0" y="6479"/>
                    <a:pt x="116" y="6671"/>
                    <a:pt x="281" y="6762"/>
                  </a:cubicBezTo>
                  <a:lnTo>
                    <a:pt x="280" y="6766"/>
                  </a:lnTo>
                  <a:lnTo>
                    <a:pt x="3473" y="8526"/>
                  </a:lnTo>
                  <a:lnTo>
                    <a:pt x="280" y="10287"/>
                  </a:lnTo>
                  <a:lnTo>
                    <a:pt x="281" y="10290"/>
                  </a:lnTo>
                  <a:cubicBezTo>
                    <a:pt x="116" y="10383"/>
                    <a:pt x="0" y="10574"/>
                    <a:pt x="0" y="10800"/>
                  </a:cubicBezTo>
                  <a:cubicBezTo>
                    <a:pt x="0" y="11026"/>
                    <a:pt x="116" y="11218"/>
                    <a:pt x="281" y="11310"/>
                  </a:cubicBezTo>
                  <a:lnTo>
                    <a:pt x="280" y="11313"/>
                  </a:lnTo>
                  <a:lnTo>
                    <a:pt x="3473" y="13074"/>
                  </a:lnTo>
                  <a:lnTo>
                    <a:pt x="280" y="14834"/>
                  </a:lnTo>
                  <a:lnTo>
                    <a:pt x="281" y="14838"/>
                  </a:lnTo>
                  <a:cubicBezTo>
                    <a:pt x="116" y="14930"/>
                    <a:pt x="0" y="15121"/>
                    <a:pt x="0" y="15347"/>
                  </a:cubicBezTo>
                  <a:cubicBezTo>
                    <a:pt x="0" y="15574"/>
                    <a:pt x="116" y="15765"/>
                    <a:pt x="281" y="15857"/>
                  </a:cubicBezTo>
                  <a:lnTo>
                    <a:pt x="280" y="15860"/>
                  </a:lnTo>
                  <a:lnTo>
                    <a:pt x="10589" y="21544"/>
                  </a:lnTo>
                  <a:lnTo>
                    <a:pt x="10591" y="21541"/>
                  </a:lnTo>
                  <a:cubicBezTo>
                    <a:pt x="10654" y="21577"/>
                    <a:pt x="10724" y="21600"/>
                    <a:pt x="10800" y="21600"/>
                  </a:cubicBezTo>
                  <a:cubicBezTo>
                    <a:pt x="10876" y="21600"/>
                    <a:pt x="10946" y="21577"/>
                    <a:pt x="11009" y="21541"/>
                  </a:cubicBezTo>
                  <a:lnTo>
                    <a:pt x="11011" y="21544"/>
                  </a:lnTo>
                  <a:lnTo>
                    <a:pt x="21320" y="15860"/>
                  </a:lnTo>
                  <a:lnTo>
                    <a:pt x="21319" y="15857"/>
                  </a:lnTo>
                  <a:cubicBezTo>
                    <a:pt x="21484" y="15765"/>
                    <a:pt x="21600" y="15574"/>
                    <a:pt x="21600" y="15347"/>
                  </a:cubicBezTo>
                  <a:cubicBezTo>
                    <a:pt x="21600" y="15121"/>
                    <a:pt x="21484" y="14930"/>
                    <a:pt x="21319" y="14838"/>
                  </a:cubicBezTo>
                  <a:lnTo>
                    <a:pt x="21320" y="14834"/>
                  </a:lnTo>
                  <a:lnTo>
                    <a:pt x="18127" y="13074"/>
                  </a:lnTo>
                  <a:lnTo>
                    <a:pt x="21320" y="11313"/>
                  </a:lnTo>
                  <a:lnTo>
                    <a:pt x="21319" y="11310"/>
                  </a:lnTo>
                  <a:cubicBezTo>
                    <a:pt x="21484" y="11218"/>
                    <a:pt x="21600" y="11026"/>
                    <a:pt x="21600" y="1080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Shape 2787">
              <a:extLst>
                <a:ext uri="{FF2B5EF4-FFF2-40B4-BE49-F238E27FC236}">
                  <a16:creationId xmlns:a16="http://schemas.microsoft.com/office/drawing/2014/main" id="{273B43D5-8F65-48CD-A24C-CC8AEB1E4897}"/>
                </a:ext>
              </a:extLst>
            </p:cNvPr>
            <p:cNvSpPr/>
            <p:nvPr/>
          </p:nvSpPr>
          <p:spPr>
            <a:xfrm>
              <a:off x="8012838" y="1730332"/>
              <a:ext cx="468625" cy="468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6" h="21600" extrusionOk="0">
                  <a:moveTo>
                    <a:pt x="11502" y="10309"/>
                  </a:moveTo>
                  <a:cubicBezTo>
                    <a:pt x="11767" y="10309"/>
                    <a:pt x="11981" y="10090"/>
                    <a:pt x="11981" y="9818"/>
                  </a:cubicBezTo>
                  <a:cubicBezTo>
                    <a:pt x="11981" y="9547"/>
                    <a:pt x="11767" y="9327"/>
                    <a:pt x="11502" y="9327"/>
                  </a:cubicBezTo>
                  <a:cubicBezTo>
                    <a:pt x="11237" y="9327"/>
                    <a:pt x="11022" y="9547"/>
                    <a:pt x="11022" y="9818"/>
                  </a:cubicBezTo>
                  <a:cubicBezTo>
                    <a:pt x="11022" y="10090"/>
                    <a:pt x="11237" y="10309"/>
                    <a:pt x="11502" y="10309"/>
                  </a:cubicBezTo>
                  <a:moveTo>
                    <a:pt x="15818" y="4909"/>
                  </a:moveTo>
                  <a:cubicBezTo>
                    <a:pt x="16083" y="4909"/>
                    <a:pt x="16297" y="5129"/>
                    <a:pt x="16297" y="5400"/>
                  </a:cubicBezTo>
                  <a:cubicBezTo>
                    <a:pt x="16297" y="5672"/>
                    <a:pt x="16083" y="5891"/>
                    <a:pt x="15818" y="5891"/>
                  </a:cubicBezTo>
                  <a:cubicBezTo>
                    <a:pt x="15553" y="5891"/>
                    <a:pt x="15338" y="5672"/>
                    <a:pt x="15338" y="5400"/>
                  </a:cubicBezTo>
                  <a:cubicBezTo>
                    <a:pt x="15338" y="5129"/>
                    <a:pt x="15553" y="4909"/>
                    <a:pt x="15818" y="4909"/>
                  </a:cubicBezTo>
                  <a:moveTo>
                    <a:pt x="15818" y="6873"/>
                  </a:moveTo>
                  <a:cubicBezTo>
                    <a:pt x="16612" y="6873"/>
                    <a:pt x="17256" y="6213"/>
                    <a:pt x="17256" y="5400"/>
                  </a:cubicBezTo>
                  <a:cubicBezTo>
                    <a:pt x="17256" y="4587"/>
                    <a:pt x="16612" y="3928"/>
                    <a:pt x="15818" y="3928"/>
                  </a:cubicBezTo>
                  <a:cubicBezTo>
                    <a:pt x="15023" y="3928"/>
                    <a:pt x="14379" y="4587"/>
                    <a:pt x="14379" y="5400"/>
                  </a:cubicBezTo>
                  <a:cubicBezTo>
                    <a:pt x="14379" y="6213"/>
                    <a:pt x="15023" y="6873"/>
                    <a:pt x="15818" y="6873"/>
                  </a:cubicBezTo>
                  <a:moveTo>
                    <a:pt x="12941" y="11782"/>
                  </a:moveTo>
                  <a:cubicBezTo>
                    <a:pt x="13206" y="11782"/>
                    <a:pt x="13420" y="11562"/>
                    <a:pt x="13420" y="11291"/>
                  </a:cubicBezTo>
                  <a:cubicBezTo>
                    <a:pt x="13420" y="11020"/>
                    <a:pt x="13206" y="10800"/>
                    <a:pt x="12941" y="10800"/>
                  </a:cubicBezTo>
                  <a:cubicBezTo>
                    <a:pt x="12675" y="10800"/>
                    <a:pt x="12461" y="11020"/>
                    <a:pt x="12461" y="11291"/>
                  </a:cubicBezTo>
                  <a:cubicBezTo>
                    <a:pt x="12461" y="11562"/>
                    <a:pt x="12675" y="11782"/>
                    <a:pt x="12941" y="11782"/>
                  </a:cubicBezTo>
                  <a:moveTo>
                    <a:pt x="10063" y="7855"/>
                  </a:moveTo>
                  <a:cubicBezTo>
                    <a:pt x="9798" y="7855"/>
                    <a:pt x="9584" y="8074"/>
                    <a:pt x="9584" y="8346"/>
                  </a:cubicBezTo>
                  <a:cubicBezTo>
                    <a:pt x="9584" y="8617"/>
                    <a:pt x="9798" y="8836"/>
                    <a:pt x="10063" y="8836"/>
                  </a:cubicBezTo>
                  <a:cubicBezTo>
                    <a:pt x="10328" y="8836"/>
                    <a:pt x="10543" y="8617"/>
                    <a:pt x="10543" y="8346"/>
                  </a:cubicBezTo>
                  <a:cubicBezTo>
                    <a:pt x="10543" y="8074"/>
                    <a:pt x="10328" y="7855"/>
                    <a:pt x="10063" y="7855"/>
                  </a:cubicBezTo>
                  <a:moveTo>
                    <a:pt x="1718" y="19842"/>
                  </a:moveTo>
                  <a:lnTo>
                    <a:pt x="3451" y="15392"/>
                  </a:lnTo>
                  <a:cubicBezTo>
                    <a:pt x="3684" y="15834"/>
                    <a:pt x="3973" y="16253"/>
                    <a:pt x="4312" y="16642"/>
                  </a:cubicBezTo>
                  <a:cubicBezTo>
                    <a:pt x="4824" y="17230"/>
                    <a:pt x="5418" y="17711"/>
                    <a:pt x="6061" y="18068"/>
                  </a:cubicBezTo>
                  <a:cubicBezTo>
                    <a:pt x="6061" y="18068"/>
                    <a:pt x="1718" y="19842"/>
                    <a:pt x="1718" y="19842"/>
                  </a:cubicBezTo>
                  <a:close/>
                  <a:moveTo>
                    <a:pt x="3717" y="12060"/>
                  </a:moveTo>
                  <a:lnTo>
                    <a:pt x="0" y="21600"/>
                  </a:lnTo>
                  <a:lnTo>
                    <a:pt x="9319" y="17795"/>
                  </a:lnTo>
                  <a:cubicBezTo>
                    <a:pt x="9153" y="17815"/>
                    <a:pt x="8987" y="17824"/>
                    <a:pt x="8822" y="17824"/>
                  </a:cubicBezTo>
                  <a:cubicBezTo>
                    <a:pt x="5971" y="17824"/>
                    <a:pt x="3389" y="15002"/>
                    <a:pt x="3717" y="12060"/>
                  </a:cubicBezTo>
                  <a:moveTo>
                    <a:pt x="16115" y="10657"/>
                  </a:moveTo>
                  <a:cubicBezTo>
                    <a:pt x="15925" y="10851"/>
                    <a:pt x="15627" y="11171"/>
                    <a:pt x="15280" y="11542"/>
                  </a:cubicBezTo>
                  <a:cubicBezTo>
                    <a:pt x="14662" y="12204"/>
                    <a:pt x="13712" y="13221"/>
                    <a:pt x="13147" y="13753"/>
                  </a:cubicBezTo>
                  <a:lnTo>
                    <a:pt x="7665" y="8141"/>
                  </a:lnTo>
                  <a:cubicBezTo>
                    <a:pt x="8185" y="7563"/>
                    <a:pt x="9179" y="6590"/>
                    <a:pt x="9825" y="5958"/>
                  </a:cubicBezTo>
                  <a:cubicBezTo>
                    <a:pt x="10188" y="5603"/>
                    <a:pt x="10500" y="5298"/>
                    <a:pt x="10690" y="5103"/>
                  </a:cubicBezTo>
                  <a:cubicBezTo>
                    <a:pt x="13284" y="2447"/>
                    <a:pt x="18271" y="993"/>
                    <a:pt x="20136" y="982"/>
                  </a:cubicBezTo>
                  <a:cubicBezTo>
                    <a:pt x="20132" y="2572"/>
                    <a:pt x="18824" y="7884"/>
                    <a:pt x="16115" y="10657"/>
                  </a:cubicBezTo>
                  <a:moveTo>
                    <a:pt x="12477" y="14563"/>
                  </a:moveTo>
                  <a:cubicBezTo>
                    <a:pt x="12127" y="15873"/>
                    <a:pt x="11665" y="17072"/>
                    <a:pt x="11154" y="18035"/>
                  </a:cubicBezTo>
                  <a:cubicBezTo>
                    <a:pt x="10943" y="17454"/>
                    <a:pt x="10642" y="16798"/>
                    <a:pt x="10214" y="16110"/>
                  </a:cubicBezTo>
                  <a:cubicBezTo>
                    <a:pt x="10035" y="15823"/>
                    <a:pt x="9728" y="15656"/>
                    <a:pt x="9405" y="15656"/>
                  </a:cubicBezTo>
                  <a:cubicBezTo>
                    <a:pt x="9329" y="15656"/>
                    <a:pt x="9252" y="15665"/>
                    <a:pt x="9176" y="15684"/>
                  </a:cubicBezTo>
                  <a:cubicBezTo>
                    <a:pt x="8990" y="15731"/>
                    <a:pt x="8799" y="15755"/>
                    <a:pt x="8610" y="15755"/>
                  </a:cubicBezTo>
                  <a:cubicBezTo>
                    <a:pt x="7905" y="15755"/>
                    <a:pt x="7217" y="15432"/>
                    <a:pt x="6621" y="14822"/>
                  </a:cubicBezTo>
                  <a:cubicBezTo>
                    <a:pt x="5861" y="14044"/>
                    <a:pt x="5561" y="13114"/>
                    <a:pt x="5779" y="12206"/>
                  </a:cubicBezTo>
                  <a:cubicBezTo>
                    <a:pt x="5877" y="11797"/>
                    <a:pt x="5709" y="11370"/>
                    <a:pt x="5363" y="11144"/>
                  </a:cubicBezTo>
                  <a:cubicBezTo>
                    <a:pt x="4690" y="10706"/>
                    <a:pt x="4050" y="10398"/>
                    <a:pt x="3482" y="10183"/>
                  </a:cubicBezTo>
                  <a:cubicBezTo>
                    <a:pt x="4423" y="9658"/>
                    <a:pt x="5594" y="9186"/>
                    <a:pt x="6874" y="8827"/>
                  </a:cubicBezTo>
                  <a:cubicBezTo>
                    <a:pt x="6900" y="8820"/>
                    <a:pt x="6921" y="8803"/>
                    <a:pt x="6946" y="8793"/>
                  </a:cubicBezTo>
                  <a:lnTo>
                    <a:pt x="12510" y="14490"/>
                  </a:lnTo>
                  <a:cubicBezTo>
                    <a:pt x="12501" y="14515"/>
                    <a:pt x="12484" y="14536"/>
                    <a:pt x="12477" y="14563"/>
                  </a:cubicBezTo>
                  <a:moveTo>
                    <a:pt x="20922" y="167"/>
                  </a:moveTo>
                  <a:cubicBezTo>
                    <a:pt x="20813" y="55"/>
                    <a:pt x="20545" y="0"/>
                    <a:pt x="20157" y="0"/>
                  </a:cubicBezTo>
                  <a:cubicBezTo>
                    <a:pt x="18131" y="0"/>
                    <a:pt x="12842" y="1511"/>
                    <a:pt x="10012" y="4409"/>
                  </a:cubicBezTo>
                  <a:cubicBezTo>
                    <a:pt x="9345" y="5092"/>
                    <a:pt x="7134" y="7175"/>
                    <a:pt x="6621" y="7880"/>
                  </a:cubicBezTo>
                  <a:cubicBezTo>
                    <a:pt x="4961" y="8346"/>
                    <a:pt x="2544" y="9277"/>
                    <a:pt x="1196" y="10657"/>
                  </a:cubicBezTo>
                  <a:cubicBezTo>
                    <a:pt x="1196" y="10657"/>
                    <a:pt x="2841" y="10663"/>
                    <a:pt x="4848" y="11972"/>
                  </a:cubicBezTo>
                  <a:cubicBezTo>
                    <a:pt x="4556" y="13190"/>
                    <a:pt x="4926" y="14475"/>
                    <a:pt x="5943" y="15516"/>
                  </a:cubicBezTo>
                  <a:cubicBezTo>
                    <a:pt x="6735" y="16327"/>
                    <a:pt x="7672" y="16737"/>
                    <a:pt x="8610" y="16737"/>
                  </a:cubicBezTo>
                  <a:cubicBezTo>
                    <a:pt x="8876" y="16737"/>
                    <a:pt x="9142" y="16704"/>
                    <a:pt x="9405" y="16637"/>
                  </a:cubicBezTo>
                  <a:cubicBezTo>
                    <a:pt x="10683" y="18692"/>
                    <a:pt x="10690" y="20376"/>
                    <a:pt x="10690" y="20376"/>
                  </a:cubicBezTo>
                  <a:cubicBezTo>
                    <a:pt x="12038" y="18996"/>
                    <a:pt x="12948" y="16521"/>
                    <a:pt x="13402" y="14822"/>
                  </a:cubicBezTo>
                  <a:cubicBezTo>
                    <a:pt x="14091" y="14297"/>
                    <a:pt x="16126" y="12034"/>
                    <a:pt x="16793" y="11351"/>
                  </a:cubicBezTo>
                  <a:cubicBezTo>
                    <a:pt x="20164" y="7900"/>
                    <a:pt x="21600" y="861"/>
                    <a:pt x="20922" y="167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B6B2F639-46C4-489E-BD76-BBE828115EED}"/>
                </a:ext>
              </a:extLst>
            </p:cNvPr>
            <p:cNvGrpSpPr/>
            <p:nvPr/>
          </p:nvGrpSpPr>
          <p:grpSpPr>
            <a:xfrm>
              <a:off x="-278725" y="2940691"/>
              <a:ext cx="1967949" cy="1275757"/>
              <a:chOff x="1101942" y="3976175"/>
              <a:chExt cx="1967949" cy="1275757"/>
            </a:xfrm>
          </p:grpSpPr>
          <p:sp>
            <p:nvSpPr>
              <p:cNvPr id="41" name="TextBox 30">
                <a:extLst>
                  <a:ext uri="{FF2B5EF4-FFF2-40B4-BE49-F238E27FC236}">
                    <a16:creationId xmlns:a16="http://schemas.microsoft.com/office/drawing/2014/main" id="{DC33998E-8926-4C5A-A4B0-2CD845300CC1}"/>
                  </a:ext>
                </a:extLst>
              </p:cNvPr>
              <p:cNvSpPr txBox="1"/>
              <p:nvPr/>
            </p:nvSpPr>
            <p:spPr>
              <a:xfrm>
                <a:off x="1439634" y="3976175"/>
                <a:ext cx="1344682" cy="3201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此处添加文本</a:t>
                </a:r>
                <a:endParaRPr lang="en-US" sz="105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2" name="Rectangle 23">
                <a:extLst>
                  <a:ext uri="{FF2B5EF4-FFF2-40B4-BE49-F238E27FC236}">
                    <a16:creationId xmlns:a16="http://schemas.microsoft.com/office/drawing/2014/main" id="{0C1D2500-A667-4A97-A76E-0DD3435FD97A}"/>
                  </a:ext>
                </a:extLst>
              </p:cNvPr>
              <p:cNvSpPr/>
              <p:nvPr/>
            </p:nvSpPr>
            <p:spPr>
              <a:xfrm>
                <a:off x="1101942" y="4553427"/>
                <a:ext cx="1967949" cy="698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Lorem ipsum dolor sit amet, consectetur adipiscing elit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813F446-C28E-473B-8EC3-EC4FB3CB03F6}"/>
                </a:ext>
              </a:extLst>
            </p:cNvPr>
            <p:cNvGrpSpPr/>
            <p:nvPr/>
          </p:nvGrpSpPr>
          <p:grpSpPr>
            <a:xfrm>
              <a:off x="2249479" y="2932042"/>
              <a:ext cx="1967949" cy="1279198"/>
              <a:chOff x="3816866" y="3972734"/>
              <a:chExt cx="1967949" cy="1279198"/>
            </a:xfrm>
          </p:grpSpPr>
          <p:sp>
            <p:nvSpPr>
              <p:cNvPr id="44" name="TextBox 31">
                <a:extLst>
                  <a:ext uri="{FF2B5EF4-FFF2-40B4-BE49-F238E27FC236}">
                    <a16:creationId xmlns:a16="http://schemas.microsoft.com/office/drawing/2014/main" id="{A96BB028-9056-4DDE-B09C-AE945D801B70}"/>
                  </a:ext>
                </a:extLst>
              </p:cNvPr>
              <p:cNvSpPr txBox="1"/>
              <p:nvPr/>
            </p:nvSpPr>
            <p:spPr>
              <a:xfrm>
                <a:off x="4222206" y="3972734"/>
                <a:ext cx="1344682" cy="3201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此处添加文本</a:t>
                </a:r>
                <a:endParaRPr lang="en-US" altLang="zh-CN" sz="105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5" name="Rectangle 23">
                <a:extLst>
                  <a:ext uri="{FF2B5EF4-FFF2-40B4-BE49-F238E27FC236}">
                    <a16:creationId xmlns:a16="http://schemas.microsoft.com/office/drawing/2014/main" id="{02ABE6AD-8BD2-4CD6-8B22-5BC2ADCAE783}"/>
                  </a:ext>
                </a:extLst>
              </p:cNvPr>
              <p:cNvSpPr/>
              <p:nvPr/>
            </p:nvSpPr>
            <p:spPr>
              <a:xfrm>
                <a:off x="3816866" y="4553427"/>
                <a:ext cx="1967949" cy="698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Lorem ipsum dolor sit amet, consectetur adipiscing elit</a:t>
                </a: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FFB6DBB-848A-4B91-A729-E38A8534CAB9}"/>
                </a:ext>
              </a:extLst>
            </p:cNvPr>
            <p:cNvGrpSpPr/>
            <p:nvPr/>
          </p:nvGrpSpPr>
          <p:grpSpPr>
            <a:xfrm>
              <a:off x="4777683" y="2932042"/>
              <a:ext cx="1967949" cy="1279198"/>
              <a:chOff x="6531790" y="3972734"/>
              <a:chExt cx="1967949" cy="1279198"/>
            </a:xfrm>
          </p:grpSpPr>
          <p:sp>
            <p:nvSpPr>
              <p:cNvPr id="47" name="TextBox 32">
                <a:extLst>
                  <a:ext uri="{FF2B5EF4-FFF2-40B4-BE49-F238E27FC236}">
                    <a16:creationId xmlns:a16="http://schemas.microsoft.com/office/drawing/2014/main" id="{2F0958E9-A400-4FDB-87BF-8220155BA20A}"/>
                  </a:ext>
                </a:extLst>
              </p:cNvPr>
              <p:cNvSpPr txBox="1"/>
              <p:nvPr/>
            </p:nvSpPr>
            <p:spPr>
              <a:xfrm>
                <a:off x="6894367" y="3972734"/>
                <a:ext cx="1344682" cy="3201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此处添加文本</a:t>
                </a:r>
                <a:endParaRPr lang="en-US" altLang="zh-CN" sz="105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48" name="Rectangle 23">
                <a:extLst>
                  <a:ext uri="{FF2B5EF4-FFF2-40B4-BE49-F238E27FC236}">
                    <a16:creationId xmlns:a16="http://schemas.microsoft.com/office/drawing/2014/main" id="{2B206B65-D5C4-4B2F-B59E-619071C45448}"/>
                  </a:ext>
                </a:extLst>
              </p:cNvPr>
              <p:cNvSpPr/>
              <p:nvPr/>
            </p:nvSpPr>
            <p:spPr>
              <a:xfrm>
                <a:off x="6531790" y="4553427"/>
                <a:ext cx="1967949" cy="698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Lorem ipsum dolor sit amet, consectetur adipiscing elit</a:t>
                </a:r>
              </a:p>
            </p:txBody>
          </p: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81CBD058-15D8-45D0-BD1E-00EA7F42DAA8}"/>
                </a:ext>
              </a:extLst>
            </p:cNvPr>
            <p:cNvGrpSpPr/>
            <p:nvPr/>
          </p:nvGrpSpPr>
          <p:grpSpPr>
            <a:xfrm>
              <a:off x="7298148" y="2926834"/>
              <a:ext cx="1967949" cy="1284407"/>
              <a:chOff x="9246714" y="3967526"/>
              <a:chExt cx="1967949" cy="1284407"/>
            </a:xfrm>
          </p:grpSpPr>
          <p:sp>
            <p:nvSpPr>
              <p:cNvPr id="50" name="TextBox 33">
                <a:extLst>
                  <a:ext uri="{FF2B5EF4-FFF2-40B4-BE49-F238E27FC236}">
                    <a16:creationId xmlns:a16="http://schemas.microsoft.com/office/drawing/2014/main" id="{91608F45-5FA4-4D7E-9B80-18DB484994F2}"/>
                  </a:ext>
                </a:extLst>
              </p:cNvPr>
              <p:cNvSpPr txBox="1"/>
              <p:nvPr/>
            </p:nvSpPr>
            <p:spPr>
              <a:xfrm>
                <a:off x="9650175" y="3967526"/>
                <a:ext cx="1344682" cy="32014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050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此处添加文本</a:t>
                </a:r>
                <a:endParaRPr lang="en-US" altLang="zh-CN" sz="105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anose="020B0606030504020204" pitchFamily="34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1" name="Rectangle 23">
                <a:extLst>
                  <a:ext uri="{FF2B5EF4-FFF2-40B4-BE49-F238E27FC236}">
                    <a16:creationId xmlns:a16="http://schemas.microsoft.com/office/drawing/2014/main" id="{422CECB4-EFC9-4E22-88DF-B26CF2A85381}"/>
                  </a:ext>
                </a:extLst>
              </p:cNvPr>
              <p:cNvSpPr/>
              <p:nvPr/>
            </p:nvSpPr>
            <p:spPr>
              <a:xfrm>
                <a:off x="9246714" y="4553428"/>
                <a:ext cx="1967949" cy="698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1000" noProof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anose="020B0606030504020204" pitchFamily="34" charset="0"/>
                    <a:sym typeface="Arial" panose="020B0604020202020204" pitchFamily="34" charset="0"/>
                  </a:rPr>
                  <a:t>Lorem ipsum dolor sit amet, consectetur adipiscing elit</a:t>
                </a:r>
              </a:p>
            </p:txBody>
          </p:sp>
        </p:grp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C7E1C3E3-CC31-436E-8429-A16F53EA1CD0}"/>
              </a:ext>
            </a:extLst>
          </p:cNvPr>
          <p:cNvCxnSpPr>
            <a:cxnSpLocks/>
          </p:cNvCxnSpPr>
          <p:nvPr/>
        </p:nvCxnSpPr>
        <p:spPr>
          <a:xfrm>
            <a:off x="0" y="624515"/>
            <a:ext cx="899953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矩形 53">
            <a:extLst>
              <a:ext uri="{FF2B5EF4-FFF2-40B4-BE49-F238E27FC236}">
                <a16:creationId xmlns:a16="http://schemas.microsoft.com/office/drawing/2014/main" id="{559BAE26-6890-42D4-ABF3-FBB04BFC4FDF}"/>
              </a:ext>
            </a:extLst>
          </p:cNvPr>
          <p:cNvSpPr/>
          <p:nvPr/>
        </p:nvSpPr>
        <p:spPr>
          <a:xfrm>
            <a:off x="0" y="403065"/>
            <a:ext cx="1572322" cy="221179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311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2">
            <a:extLst>
              <a:ext uri="{FF2B5EF4-FFF2-40B4-BE49-F238E27FC236}">
                <a16:creationId xmlns:a16="http://schemas.microsoft.com/office/drawing/2014/main" id="{98D77F1F-D3F0-4C70-B0DE-18D0F8DABABB}"/>
              </a:ext>
            </a:extLst>
          </p:cNvPr>
          <p:cNvSpPr txBox="1"/>
          <p:nvPr/>
        </p:nvSpPr>
        <p:spPr>
          <a:xfrm>
            <a:off x="303288" y="678805"/>
            <a:ext cx="3940686" cy="838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ADD YOUR </a:t>
            </a:r>
          </a:p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TITLE HERE</a:t>
            </a:r>
            <a:endParaRPr lang="en-US" sz="35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xtBox 14">
            <a:extLst>
              <a:ext uri="{FF2B5EF4-FFF2-40B4-BE49-F238E27FC236}">
                <a16:creationId xmlns:a16="http://schemas.microsoft.com/office/drawing/2014/main" id="{170606B4-03E5-40DB-9AB1-305EA49ECB66}"/>
              </a:ext>
            </a:extLst>
          </p:cNvPr>
          <p:cNvSpPr txBox="1"/>
          <p:nvPr/>
        </p:nvSpPr>
        <p:spPr>
          <a:xfrm>
            <a:off x="1121978" y="509715"/>
            <a:ext cx="2303306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YOU CAN WRITE HERE</a:t>
            </a:r>
          </a:p>
        </p:txBody>
      </p:sp>
      <p:sp>
        <p:nvSpPr>
          <p:cNvPr id="4" name="TextBox 11">
            <a:extLst>
              <a:ext uri="{FF2B5EF4-FFF2-40B4-BE49-F238E27FC236}">
                <a16:creationId xmlns:a16="http://schemas.microsoft.com/office/drawing/2014/main" id="{7C19604B-0706-4198-962A-137314678BD7}"/>
              </a:ext>
            </a:extLst>
          </p:cNvPr>
          <p:cNvSpPr txBox="1"/>
          <p:nvPr/>
        </p:nvSpPr>
        <p:spPr>
          <a:xfrm>
            <a:off x="1026386" y="1523548"/>
            <a:ext cx="2550492" cy="1162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2BD1FF5F-9CC0-4099-ACFB-0633D6672085}"/>
              </a:ext>
            </a:extLst>
          </p:cNvPr>
          <p:cNvSpPr/>
          <p:nvPr/>
        </p:nvSpPr>
        <p:spPr>
          <a:xfrm>
            <a:off x="1379024" y="4074252"/>
            <a:ext cx="1873220" cy="3360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88" dirty="0">
              <a:latin typeface="Montserrat" charset="0"/>
            </a:endParaRP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4839CDAB-3AA4-437A-8F31-AA505503D284}"/>
              </a:ext>
            </a:extLst>
          </p:cNvPr>
          <p:cNvSpPr txBox="1"/>
          <p:nvPr/>
        </p:nvSpPr>
        <p:spPr>
          <a:xfrm>
            <a:off x="1548452" y="4144527"/>
            <a:ext cx="1506361" cy="228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2" spc="221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LEARN MORE</a:t>
            </a:r>
            <a:endParaRPr lang="en-US" sz="1470" spc="221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5B2887C0-C320-4298-B917-62D555A02393}"/>
              </a:ext>
            </a:extLst>
          </p:cNvPr>
          <p:cNvSpPr txBox="1"/>
          <p:nvPr/>
        </p:nvSpPr>
        <p:spPr>
          <a:xfrm>
            <a:off x="1026386" y="2795745"/>
            <a:ext cx="2550492" cy="1162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  <a:r>
              <a:rPr lang="en-US" sz="662" spc="110">
                <a:latin typeface="Montserrat Light" charset="0"/>
                <a:ea typeface="Montserrat Light" charset="0"/>
                <a:cs typeface="Montserrat Light" charset="0"/>
              </a:rPr>
              <a:t>. </a:t>
            </a:r>
            <a:endParaRPr lang="en-US" sz="662" spc="110" dirty="0">
              <a:latin typeface="Montserrat Light" charset="0"/>
              <a:ea typeface="Montserrat Light" charset="0"/>
              <a:cs typeface="Montserrat Light" charset="0"/>
            </a:endParaRPr>
          </a:p>
        </p:txBody>
      </p:sp>
      <p:pic>
        <p:nvPicPr>
          <p:cNvPr id="8" name="Picture Placeholder 2">
            <a:extLst>
              <a:ext uri="{FF2B5EF4-FFF2-40B4-BE49-F238E27FC236}">
                <a16:creationId xmlns:a16="http://schemas.microsoft.com/office/drawing/2014/main" id="{D326C8F6-FB88-4F49-B6AB-0FA9FF80565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233" r="20233"/>
          <a:stretch>
            <a:fillRect/>
          </a:stretch>
        </p:blipFill>
        <p:spPr>
          <a:xfrm>
            <a:off x="4499769" y="0"/>
            <a:ext cx="4499769" cy="504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138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7">
            <a:extLst>
              <a:ext uri="{FF2B5EF4-FFF2-40B4-BE49-F238E27FC236}">
                <a16:creationId xmlns:a16="http://schemas.microsoft.com/office/drawing/2014/main" id="{BA1D846A-DB7B-46D3-B9F5-56FF47617277}"/>
              </a:ext>
            </a:extLst>
          </p:cNvPr>
          <p:cNvSpPr txBox="1"/>
          <p:nvPr/>
        </p:nvSpPr>
        <p:spPr>
          <a:xfrm>
            <a:off x="761355" y="2068313"/>
            <a:ext cx="4768230" cy="46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26" spc="22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Add Your Title Here</a:t>
            </a:r>
            <a:endParaRPr lang="en-US" sz="3528" spc="221" dirty="0">
              <a:solidFill>
                <a:schemeClr val="tx2"/>
              </a:solidFill>
              <a:latin typeface="Oswald" charset="0"/>
              <a:ea typeface="Oswald" charset="0"/>
              <a:cs typeface="Oswald" charset="0"/>
            </a:endParaRPr>
          </a:p>
        </p:txBody>
      </p:sp>
      <p:sp>
        <p:nvSpPr>
          <p:cNvPr id="3" name="TextBox 28">
            <a:extLst>
              <a:ext uri="{FF2B5EF4-FFF2-40B4-BE49-F238E27FC236}">
                <a16:creationId xmlns:a16="http://schemas.microsoft.com/office/drawing/2014/main" id="{C8FBBE2E-764F-4C0E-A72C-2E048FEF5BCE}"/>
              </a:ext>
            </a:extLst>
          </p:cNvPr>
          <p:cNvSpPr txBox="1"/>
          <p:nvPr/>
        </p:nvSpPr>
        <p:spPr>
          <a:xfrm>
            <a:off x="761356" y="1899223"/>
            <a:ext cx="2787000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88" spc="441" dirty="0">
                <a:solidFill>
                  <a:schemeClr val="tx2"/>
                </a:solidFill>
                <a:latin typeface="Oswald" charset="0"/>
                <a:ea typeface="Oswald" charset="0"/>
                <a:cs typeface="Oswald" charset="0"/>
              </a:rPr>
              <a:t>WRITE HERE SOMETHING</a:t>
            </a:r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96EB66EF-97DE-42CD-BE3B-4A8C6A3665A2}"/>
              </a:ext>
            </a:extLst>
          </p:cNvPr>
          <p:cNvSpPr txBox="1"/>
          <p:nvPr/>
        </p:nvSpPr>
        <p:spPr>
          <a:xfrm>
            <a:off x="761356" y="2520155"/>
            <a:ext cx="4180479" cy="906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882" spc="11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 and creativity. Entrepreneurial activities differ substantially depending on the type of organization and creativity</a:t>
            </a:r>
          </a:p>
        </p:txBody>
      </p:sp>
      <p:pic>
        <p:nvPicPr>
          <p:cNvPr id="6" name="Picture Placeholder 1">
            <a:extLst>
              <a:ext uri="{FF2B5EF4-FFF2-40B4-BE49-F238E27FC236}">
                <a16:creationId xmlns:a16="http://schemas.microsoft.com/office/drawing/2014/main" id="{808EB289-F964-4195-A4E5-6420F59564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811" r="22811"/>
          <a:stretch>
            <a:fillRect/>
          </a:stretch>
        </p:blipFill>
        <p:spPr>
          <a:xfrm>
            <a:off x="5729567" y="-2"/>
            <a:ext cx="1826238" cy="504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58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0">
            <a:extLst>
              <a:ext uri="{FF2B5EF4-FFF2-40B4-BE49-F238E27FC236}">
                <a16:creationId xmlns:a16="http://schemas.microsoft.com/office/drawing/2014/main" id="{3400DB21-2FA2-4FBB-A12C-09790DF1E5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3065" y="532033"/>
            <a:ext cx="480426" cy="1298581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4725">
                <a:moveTo>
                  <a:pt x="0" y="0"/>
                </a:moveTo>
                <a:lnTo>
                  <a:pt x="1301701" y="767366"/>
                </a:lnTo>
                <a:lnTo>
                  <a:pt x="1301701" y="3514725"/>
                </a:lnTo>
                <a:lnTo>
                  <a:pt x="0" y="272430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" name="图片占位符 19">
            <a:extLst>
              <a:ext uri="{FF2B5EF4-FFF2-40B4-BE49-F238E27FC236}">
                <a16:creationId xmlns:a16="http://schemas.microsoft.com/office/drawing/2014/main" id="{96EBEAA2-AB61-4346-A107-80E79B72DF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3065" y="1592599"/>
            <a:ext cx="480426" cy="1298581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4725">
                <a:moveTo>
                  <a:pt x="0" y="0"/>
                </a:moveTo>
                <a:lnTo>
                  <a:pt x="1301701" y="767366"/>
                </a:lnTo>
                <a:lnTo>
                  <a:pt x="1301701" y="3514725"/>
                </a:lnTo>
                <a:lnTo>
                  <a:pt x="0" y="272430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占位符 18">
            <a:extLst>
              <a:ext uri="{FF2B5EF4-FFF2-40B4-BE49-F238E27FC236}">
                <a16:creationId xmlns:a16="http://schemas.microsoft.com/office/drawing/2014/main" id="{38F9515B-F6CE-407A-B20A-5B855A677C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63065" y="2672787"/>
            <a:ext cx="480426" cy="1298581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4725">
                <a:moveTo>
                  <a:pt x="0" y="0"/>
                </a:moveTo>
                <a:lnTo>
                  <a:pt x="1301701" y="767366"/>
                </a:lnTo>
                <a:lnTo>
                  <a:pt x="1301701" y="3514725"/>
                </a:lnTo>
                <a:lnTo>
                  <a:pt x="0" y="272430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" name="图片占位符 21">
            <a:extLst>
              <a:ext uri="{FF2B5EF4-FFF2-40B4-BE49-F238E27FC236}">
                <a16:creationId xmlns:a16="http://schemas.microsoft.com/office/drawing/2014/main" id="{DA903308-57F7-4D70-B1FE-FEC35821B51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1180" y="1064066"/>
            <a:ext cx="480426" cy="1299063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791727 h 4306452"/>
              <a:gd name="connsiteX1" fmla="*/ 1301701 w 1301701"/>
              <a:gd name="connsiteY1" fmla="*/ 0 h 4306452"/>
              <a:gd name="connsiteX2" fmla="*/ 1301701 w 1301701"/>
              <a:gd name="connsiteY2" fmla="*/ 4306452 h 4306452"/>
              <a:gd name="connsiteX3" fmla="*/ 0 w 1301701"/>
              <a:gd name="connsiteY3" fmla="*/ 3516031 h 4306452"/>
              <a:gd name="connsiteX4" fmla="*/ 0 w 1301701"/>
              <a:gd name="connsiteY4" fmla="*/ 791727 h 4306452"/>
              <a:gd name="connsiteX0" fmla="*/ 0 w 1301701"/>
              <a:gd name="connsiteY0" fmla="*/ 791727 h 3516031"/>
              <a:gd name="connsiteX1" fmla="*/ 1301701 w 1301701"/>
              <a:gd name="connsiteY1" fmla="*/ 0 h 3516031"/>
              <a:gd name="connsiteX2" fmla="*/ 1301701 w 1301701"/>
              <a:gd name="connsiteY2" fmla="*/ 2732924 h 3516031"/>
              <a:gd name="connsiteX3" fmla="*/ 0 w 1301701"/>
              <a:gd name="connsiteY3" fmla="*/ 3516031 h 3516031"/>
              <a:gd name="connsiteX4" fmla="*/ 0 w 1301701"/>
              <a:gd name="connsiteY4" fmla="*/ 791727 h 351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6031">
                <a:moveTo>
                  <a:pt x="0" y="791727"/>
                </a:moveTo>
                <a:lnTo>
                  <a:pt x="1301701" y="0"/>
                </a:lnTo>
                <a:lnTo>
                  <a:pt x="1301701" y="2732924"/>
                </a:lnTo>
                <a:lnTo>
                  <a:pt x="0" y="3516031"/>
                </a:lnTo>
                <a:lnTo>
                  <a:pt x="0" y="791727"/>
                </a:lnTo>
                <a:close/>
              </a:path>
            </a:pathLst>
          </a:custGeom>
        </p:spPr>
      </p:pic>
      <p:pic>
        <p:nvPicPr>
          <p:cNvPr id="6" name="图片占位符 22">
            <a:extLst>
              <a:ext uri="{FF2B5EF4-FFF2-40B4-BE49-F238E27FC236}">
                <a16:creationId xmlns:a16="http://schemas.microsoft.com/office/drawing/2014/main" id="{5332F05A-1907-44DE-87FF-7BEF5E86D2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81180" y="2134859"/>
            <a:ext cx="480426" cy="1299063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791727 h 4306452"/>
              <a:gd name="connsiteX1" fmla="*/ 1301701 w 1301701"/>
              <a:gd name="connsiteY1" fmla="*/ 0 h 4306452"/>
              <a:gd name="connsiteX2" fmla="*/ 1301701 w 1301701"/>
              <a:gd name="connsiteY2" fmla="*/ 4306452 h 4306452"/>
              <a:gd name="connsiteX3" fmla="*/ 0 w 1301701"/>
              <a:gd name="connsiteY3" fmla="*/ 3516031 h 4306452"/>
              <a:gd name="connsiteX4" fmla="*/ 0 w 1301701"/>
              <a:gd name="connsiteY4" fmla="*/ 791727 h 4306452"/>
              <a:gd name="connsiteX0" fmla="*/ 0 w 1301701"/>
              <a:gd name="connsiteY0" fmla="*/ 791727 h 3516031"/>
              <a:gd name="connsiteX1" fmla="*/ 1301701 w 1301701"/>
              <a:gd name="connsiteY1" fmla="*/ 0 h 3516031"/>
              <a:gd name="connsiteX2" fmla="*/ 1301701 w 1301701"/>
              <a:gd name="connsiteY2" fmla="*/ 2732924 h 3516031"/>
              <a:gd name="connsiteX3" fmla="*/ 0 w 1301701"/>
              <a:gd name="connsiteY3" fmla="*/ 3516031 h 3516031"/>
              <a:gd name="connsiteX4" fmla="*/ 0 w 1301701"/>
              <a:gd name="connsiteY4" fmla="*/ 791727 h 351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6031">
                <a:moveTo>
                  <a:pt x="0" y="791727"/>
                </a:moveTo>
                <a:lnTo>
                  <a:pt x="1301701" y="0"/>
                </a:lnTo>
                <a:lnTo>
                  <a:pt x="1301701" y="2732924"/>
                </a:lnTo>
                <a:lnTo>
                  <a:pt x="0" y="3516031"/>
                </a:lnTo>
                <a:lnTo>
                  <a:pt x="0" y="791727"/>
                </a:lnTo>
                <a:close/>
              </a:path>
            </a:pathLst>
          </a:custGeom>
        </p:spPr>
      </p:pic>
      <p:sp>
        <p:nvSpPr>
          <p:cNvPr id="7" name="Line 13">
            <a:extLst>
              <a:ext uri="{FF2B5EF4-FFF2-40B4-BE49-F238E27FC236}">
                <a16:creationId xmlns:a16="http://schemas.microsoft.com/office/drawing/2014/main" id="{7B930D08-156D-4D79-AE96-59E5246F9D5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1863" y="1624100"/>
            <a:ext cx="2184135" cy="0"/>
          </a:xfrm>
          <a:prstGeom prst="line">
            <a:avLst/>
          </a:prstGeom>
          <a:noFill/>
          <a:ln w="12700" cap="flat">
            <a:solidFill>
              <a:schemeClr val="bg2">
                <a:lumMod val="7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8" name="Line 14">
            <a:extLst>
              <a:ext uri="{FF2B5EF4-FFF2-40B4-BE49-F238E27FC236}">
                <a16:creationId xmlns:a16="http://schemas.microsoft.com/office/drawing/2014/main" id="{90EB33F8-9538-4C31-9830-C77CE9F5BD2D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1863" y="2468819"/>
            <a:ext cx="2184135" cy="0"/>
          </a:xfrm>
          <a:prstGeom prst="line">
            <a:avLst/>
          </a:prstGeom>
          <a:noFill/>
          <a:ln w="12700" cap="flat">
            <a:solidFill>
              <a:schemeClr val="bg2">
                <a:lumMod val="7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" name="Line 15">
            <a:extLst>
              <a:ext uri="{FF2B5EF4-FFF2-40B4-BE49-F238E27FC236}">
                <a16:creationId xmlns:a16="http://schemas.microsoft.com/office/drawing/2014/main" id="{FDDDBE1A-050C-4BE6-A9DB-343AE46C3C3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1863" y="3313539"/>
            <a:ext cx="2184135" cy="0"/>
          </a:xfrm>
          <a:prstGeom prst="line">
            <a:avLst/>
          </a:prstGeom>
          <a:noFill/>
          <a:ln w="12700" cap="flat">
            <a:solidFill>
              <a:schemeClr val="bg2">
                <a:lumMod val="7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" name="Line 16">
            <a:extLst>
              <a:ext uri="{FF2B5EF4-FFF2-40B4-BE49-F238E27FC236}">
                <a16:creationId xmlns:a16="http://schemas.microsoft.com/office/drawing/2014/main" id="{9DC705FD-C6B7-4856-A48E-28099D63FD9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1863" y="4102254"/>
            <a:ext cx="2184135" cy="0"/>
          </a:xfrm>
          <a:prstGeom prst="line">
            <a:avLst/>
          </a:prstGeom>
          <a:noFill/>
          <a:ln w="12700" cap="flat">
            <a:solidFill>
              <a:schemeClr val="bg2">
                <a:lumMod val="75000"/>
              </a:schemeClr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80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2D862DC9-A45C-47C1-8AD4-C9410C3EBF8C}"/>
              </a:ext>
            </a:extLst>
          </p:cNvPr>
          <p:cNvSpPr>
            <a:spLocks/>
          </p:cNvSpPr>
          <p:nvPr/>
        </p:nvSpPr>
        <p:spPr bwMode="auto">
          <a:xfrm>
            <a:off x="6016530" y="933391"/>
            <a:ext cx="2184135" cy="60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b"/>
          <a:lstStyle/>
          <a:p>
            <a:pPr algn="l">
              <a:lnSpc>
                <a:spcPct val="130000"/>
              </a:lnSpc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单击此处添加标题</a:t>
            </a:r>
          </a:p>
          <a:p>
            <a:pPr algn="l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</a:t>
            </a:r>
            <a:endParaRPr lang="en-US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CBE8B73F-5734-4AC2-85AB-9196090864E8}"/>
              </a:ext>
            </a:extLst>
          </p:cNvPr>
          <p:cNvSpPr>
            <a:spLocks/>
          </p:cNvSpPr>
          <p:nvPr/>
        </p:nvSpPr>
        <p:spPr bwMode="auto">
          <a:xfrm>
            <a:off x="6016530" y="1778110"/>
            <a:ext cx="2184135" cy="60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b"/>
          <a:lstStyle/>
          <a:p>
            <a:pPr algn="l">
              <a:lnSpc>
                <a:spcPct val="130000"/>
              </a:lnSpc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单击此处添加标题</a:t>
            </a:r>
          </a:p>
          <a:p>
            <a:pPr algn="l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3" name="Rectangle 19">
            <a:extLst>
              <a:ext uri="{FF2B5EF4-FFF2-40B4-BE49-F238E27FC236}">
                <a16:creationId xmlns:a16="http://schemas.microsoft.com/office/drawing/2014/main" id="{4E4029EC-917C-417C-96E9-905BEF2C4DB6}"/>
              </a:ext>
            </a:extLst>
          </p:cNvPr>
          <p:cNvSpPr>
            <a:spLocks/>
          </p:cNvSpPr>
          <p:nvPr/>
        </p:nvSpPr>
        <p:spPr bwMode="auto">
          <a:xfrm>
            <a:off x="6016530" y="2627496"/>
            <a:ext cx="2184135" cy="60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b"/>
          <a:lstStyle/>
          <a:p>
            <a:pPr algn="l">
              <a:lnSpc>
                <a:spcPct val="130000"/>
              </a:lnSpc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单击此处添加标题</a:t>
            </a:r>
          </a:p>
          <a:p>
            <a:pPr algn="l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4" name="Rectangle 20">
            <a:extLst>
              <a:ext uri="{FF2B5EF4-FFF2-40B4-BE49-F238E27FC236}">
                <a16:creationId xmlns:a16="http://schemas.microsoft.com/office/drawing/2014/main" id="{2D387894-44AA-4A74-9B19-80DCA4C80D30}"/>
              </a:ext>
            </a:extLst>
          </p:cNvPr>
          <p:cNvSpPr>
            <a:spLocks/>
          </p:cNvSpPr>
          <p:nvPr/>
        </p:nvSpPr>
        <p:spPr bwMode="auto">
          <a:xfrm>
            <a:off x="6016530" y="3416212"/>
            <a:ext cx="2184135" cy="60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b"/>
          <a:lstStyle/>
          <a:p>
            <a:pPr algn="l">
              <a:lnSpc>
                <a:spcPct val="130000"/>
              </a:lnSpc>
            </a:pPr>
            <a:r>
              <a:rPr lang="zh-CN" altLang="en-US" sz="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单击此处添加标题</a:t>
            </a:r>
          </a:p>
          <a:p>
            <a:pPr algn="l">
              <a:lnSpc>
                <a:spcPct val="13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200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字以内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5" name="Rectangle 21">
            <a:extLst>
              <a:ext uri="{FF2B5EF4-FFF2-40B4-BE49-F238E27FC236}">
                <a16:creationId xmlns:a16="http://schemas.microsoft.com/office/drawing/2014/main" id="{9300637B-B479-48D5-A2BA-7D15A03A244B}"/>
              </a:ext>
            </a:extLst>
          </p:cNvPr>
          <p:cNvSpPr>
            <a:spLocks/>
          </p:cNvSpPr>
          <p:nvPr/>
        </p:nvSpPr>
        <p:spPr bwMode="auto">
          <a:xfrm>
            <a:off x="808207" y="1940229"/>
            <a:ext cx="2132799" cy="2105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en-US" altLang="zh-CN" sz="800" spc="110" dirty="0">
                <a:latin typeface="Montserrat Light" charset="0"/>
                <a:ea typeface="Montserrat Light" charset="0"/>
                <a:cs typeface="Montserrat Light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goals. </a:t>
            </a:r>
          </a:p>
        </p:txBody>
      </p:sp>
      <p:sp>
        <p:nvSpPr>
          <p:cNvPr id="16" name="Rectangle 22">
            <a:extLst>
              <a:ext uri="{FF2B5EF4-FFF2-40B4-BE49-F238E27FC236}">
                <a16:creationId xmlns:a16="http://schemas.microsoft.com/office/drawing/2014/main" id="{6E5090BB-076B-4F9D-A0BF-44A7111A5D20}"/>
              </a:ext>
            </a:extLst>
          </p:cNvPr>
          <p:cNvSpPr>
            <a:spLocks/>
          </p:cNvSpPr>
          <p:nvPr/>
        </p:nvSpPr>
        <p:spPr bwMode="auto">
          <a:xfrm>
            <a:off x="808207" y="872720"/>
            <a:ext cx="2132799" cy="926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en-US" altLang="zh-CN" sz="191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ADD YOUR </a:t>
            </a:r>
          </a:p>
          <a:p>
            <a:pPr algn="l"/>
            <a:r>
              <a:rPr lang="en-US" altLang="zh-CN" sz="1911" b="1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  <a:cs typeface="Helvetica Neue" charset="0"/>
                <a:sym typeface="Helvetica Neue" charset="0"/>
              </a:rPr>
              <a:t>TITLE HERE</a:t>
            </a:r>
            <a:endParaRPr lang="zh-CN" altLang="en-US" sz="1911" b="1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ea typeface="+mn-ea"/>
              <a:cs typeface="Helvetica Neue" charset="0"/>
              <a:sym typeface="Helvetica Neue" charset="0"/>
            </a:endParaRPr>
          </a:p>
        </p:txBody>
      </p:sp>
      <p:sp>
        <p:nvSpPr>
          <p:cNvPr id="17" name="Line 23">
            <a:extLst>
              <a:ext uri="{FF2B5EF4-FFF2-40B4-BE49-F238E27FC236}">
                <a16:creationId xmlns:a16="http://schemas.microsoft.com/office/drawing/2014/main" id="{F3EB30A6-532E-4EF9-9AE9-FEC8B9937C5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8207" y="4097587"/>
            <a:ext cx="2184135" cy="0"/>
          </a:xfrm>
          <a:prstGeom prst="line">
            <a:avLst/>
          </a:prstGeom>
          <a:noFill/>
          <a:ln w="12700" cap="flat">
            <a:solidFill>
              <a:srgbClr val="B3B2B2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id-ID" sz="759">
              <a:latin typeface="+mn-ea"/>
              <a:ea typeface="+mn-ea"/>
            </a:endParaRPr>
          </a:p>
        </p:txBody>
      </p:sp>
      <p:pic>
        <p:nvPicPr>
          <p:cNvPr id="18" name="图片占位符 12">
            <a:extLst>
              <a:ext uri="{FF2B5EF4-FFF2-40B4-BE49-F238E27FC236}">
                <a16:creationId xmlns:a16="http://schemas.microsoft.com/office/drawing/2014/main" id="{6D7BAF96-3358-45A7-BB2C-85BA915FFE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5003" y="532033"/>
            <a:ext cx="480426" cy="1298581"/>
          </a:xfrm>
          <a:prstGeom prst="rect">
            <a:avLst/>
          </a:prstGeom>
        </p:spPr>
      </p:pic>
      <p:pic>
        <p:nvPicPr>
          <p:cNvPr id="19" name="图片占位符 13">
            <a:extLst>
              <a:ext uri="{FF2B5EF4-FFF2-40B4-BE49-F238E27FC236}">
                <a16:creationId xmlns:a16="http://schemas.microsoft.com/office/drawing/2014/main" id="{11BC29B5-2560-4C88-B27A-13C441CCD837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5003" y="1592599"/>
            <a:ext cx="480426" cy="1298581"/>
          </a:xfrm>
          <a:prstGeom prst="rect">
            <a:avLst/>
          </a:prstGeom>
        </p:spPr>
      </p:pic>
      <p:pic>
        <p:nvPicPr>
          <p:cNvPr id="20" name="图片占位符 14">
            <a:extLst>
              <a:ext uri="{FF2B5EF4-FFF2-40B4-BE49-F238E27FC236}">
                <a16:creationId xmlns:a16="http://schemas.microsoft.com/office/drawing/2014/main" id="{0EE7D233-26F5-48D4-A8BA-1B906D9D8476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35003" y="2672787"/>
            <a:ext cx="480426" cy="1298581"/>
          </a:xfrm>
          <a:prstGeom prst="rect">
            <a:avLst/>
          </a:prstGeom>
        </p:spPr>
      </p:pic>
      <p:pic>
        <p:nvPicPr>
          <p:cNvPr id="21" name="图片占位符 15">
            <a:extLst>
              <a:ext uri="{FF2B5EF4-FFF2-40B4-BE49-F238E27FC236}">
                <a16:creationId xmlns:a16="http://schemas.microsoft.com/office/drawing/2014/main" id="{B98D9719-6F66-43ED-B784-F4ADCE4EF55E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9034" y="1070350"/>
            <a:ext cx="480426" cy="1299063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791727 h 4306452"/>
              <a:gd name="connsiteX1" fmla="*/ 1301701 w 1301701"/>
              <a:gd name="connsiteY1" fmla="*/ 0 h 4306452"/>
              <a:gd name="connsiteX2" fmla="*/ 1301701 w 1301701"/>
              <a:gd name="connsiteY2" fmla="*/ 4306452 h 4306452"/>
              <a:gd name="connsiteX3" fmla="*/ 0 w 1301701"/>
              <a:gd name="connsiteY3" fmla="*/ 3516031 h 4306452"/>
              <a:gd name="connsiteX4" fmla="*/ 0 w 1301701"/>
              <a:gd name="connsiteY4" fmla="*/ 791727 h 4306452"/>
              <a:gd name="connsiteX0" fmla="*/ 0 w 1301701"/>
              <a:gd name="connsiteY0" fmla="*/ 791727 h 3516031"/>
              <a:gd name="connsiteX1" fmla="*/ 1301701 w 1301701"/>
              <a:gd name="connsiteY1" fmla="*/ 0 h 3516031"/>
              <a:gd name="connsiteX2" fmla="*/ 1301701 w 1301701"/>
              <a:gd name="connsiteY2" fmla="*/ 2732924 h 3516031"/>
              <a:gd name="connsiteX3" fmla="*/ 0 w 1301701"/>
              <a:gd name="connsiteY3" fmla="*/ 3516031 h 3516031"/>
              <a:gd name="connsiteX4" fmla="*/ 0 w 1301701"/>
              <a:gd name="connsiteY4" fmla="*/ 791727 h 351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6031">
                <a:moveTo>
                  <a:pt x="0" y="791727"/>
                </a:moveTo>
                <a:lnTo>
                  <a:pt x="1301701" y="0"/>
                </a:lnTo>
                <a:lnTo>
                  <a:pt x="1301701" y="2732924"/>
                </a:lnTo>
                <a:lnTo>
                  <a:pt x="0" y="3516031"/>
                </a:lnTo>
                <a:lnTo>
                  <a:pt x="0" y="791727"/>
                </a:lnTo>
                <a:close/>
              </a:path>
            </a:pathLst>
          </a:custGeom>
        </p:spPr>
      </p:pic>
      <p:pic>
        <p:nvPicPr>
          <p:cNvPr id="22" name="图片占位符 16">
            <a:extLst>
              <a:ext uri="{FF2B5EF4-FFF2-40B4-BE49-F238E27FC236}">
                <a16:creationId xmlns:a16="http://schemas.microsoft.com/office/drawing/2014/main" id="{99658C4B-C51E-43FF-BDFA-716D0AFAB7A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9034" y="2130156"/>
            <a:ext cx="480426" cy="1299063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791727 h 4306452"/>
              <a:gd name="connsiteX1" fmla="*/ 1301701 w 1301701"/>
              <a:gd name="connsiteY1" fmla="*/ 0 h 4306452"/>
              <a:gd name="connsiteX2" fmla="*/ 1301701 w 1301701"/>
              <a:gd name="connsiteY2" fmla="*/ 4306452 h 4306452"/>
              <a:gd name="connsiteX3" fmla="*/ 0 w 1301701"/>
              <a:gd name="connsiteY3" fmla="*/ 3516031 h 4306452"/>
              <a:gd name="connsiteX4" fmla="*/ 0 w 1301701"/>
              <a:gd name="connsiteY4" fmla="*/ 791727 h 4306452"/>
              <a:gd name="connsiteX0" fmla="*/ 0 w 1301701"/>
              <a:gd name="connsiteY0" fmla="*/ 791727 h 3516031"/>
              <a:gd name="connsiteX1" fmla="*/ 1301701 w 1301701"/>
              <a:gd name="connsiteY1" fmla="*/ 0 h 3516031"/>
              <a:gd name="connsiteX2" fmla="*/ 1301701 w 1301701"/>
              <a:gd name="connsiteY2" fmla="*/ 2732924 h 3516031"/>
              <a:gd name="connsiteX3" fmla="*/ 0 w 1301701"/>
              <a:gd name="connsiteY3" fmla="*/ 3516031 h 3516031"/>
              <a:gd name="connsiteX4" fmla="*/ 0 w 1301701"/>
              <a:gd name="connsiteY4" fmla="*/ 791727 h 351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6031">
                <a:moveTo>
                  <a:pt x="0" y="791727"/>
                </a:moveTo>
                <a:lnTo>
                  <a:pt x="1301701" y="0"/>
                </a:lnTo>
                <a:lnTo>
                  <a:pt x="1301701" y="2732924"/>
                </a:lnTo>
                <a:lnTo>
                  <a:pt x="0" y="3516031"/>
                </a:lnTo>
                <a:lnTo>
                  <a:pt x="0" y="791727"/>
                </a:lnTo>
                <a:close/>
              </a:path>
            </a:pathLst>
          </a:custGeom>
        </p:spPr>
      </p:pic>
      <p:pic>
        <p:nvPicPr>
          <p:cNvPr id="23" name="图片占位符 17">
            <a:extLst>
              <a:ext uri="{FF2B5EF4-FFF2-40B4-BE49-F238E27FC236}">
                <a16:creationId xmlns:a16="http://schemas.microsoft.com/office/drawing/2014/main" id="{95E96F9A-F1A7-478C-8041-E134FED96866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49034" y="3200949"/>
            <a:ext cx="480426" cy="1299063"/>
          </a:xfrm>
          <a:custGeom>
            <a:avLst/>
            <a:gdLst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3514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52725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0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0 h 3514725"/>
              <a:gd name="connsiteX1" fmla="*/ 1301701 w 1301701"/>
              <a:gd name="connsiteY1" fmla="*/ 767366 h 3514725"/>
              <a:gd name="connsiteX2" fmla="*/ 1301701 w 1301701"/>
              <a:gd name="connsiteY2" fmla="*/ 3514725 h 3514725"/>
              <a:gd name="connsiteX3" fmla="*/ 0 w 1301701"/>
              <a:gd name="connsiteY3" fmla="*/ 2724304 h 3514725"/>
              <a:gd name="connsiteX4" fmla="*/ 0 w 1301701"/>
              <a:gd name="connsiteY4" fmla="*/ 0 h 3514725"/>
              <a:gd name="connsiteX0" fmla="*/ 0 w 1301701"/>
              <a:gd name="connsiteY0" fmla="*/ 791727 h 4306452"/>
              <a:gd name="connsiteX1" fmla="*/ 1301701 w 1301701"/>
              <a:gd name="connsiteY1" fmla="*/ 0 h 4306452"/>
              <a:gd name="connsiteX2" fmla="*/ 1301701 w 1301701"/>
              <a:gd name="connsiteY2" fmla="*/ 4306452 h 4306452"/>
              <a:gd name="connsiteX3" fmla="*/ 0 w 1301701"/>
              <a:gd name="connsiteY3" fmla="*/ 3516031 h 4306452"/>
              <a:gd name="connsiteX4" fmla="*/ 0 w 1301701"/>
              <a:gd name="connsiteY4" fmla="*/ 791727 h 4306452"/>
              <a:gd name="connsiteX0" fmla="*/ 0 w 1301701"/>
              <a:gd name="connsiteY0" fmla="*/ 791727 h 3516031"/>
              <a:gd name="connsiteX1" fmla="*/ 1301701 w 1301701"/>
              <a:gd name="connsiteY1" fmla="*/ 0 h 3516031"/>
              <a:gd name="connsiteX2" fmla="*/ 1301701 w 1301701"/>
              <a:gd name="connsiteY2" fmla="*/ 2732924 h 3516031"/>
              <a:gd name="connsiteX3" fmla="*/ 0 w 1301701"/>
              <a:gd name="connsiteY3" fmla="*/ 3516031 h 3516031"/>
              <a:gd name="connsiteX4" fmla="*/ 0 w 1301701"/>
              <a:gd name="connsiteY4" fmla="*/ 791727 h 351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01701" h="3516031">
                <a:moveTo>
                  <a:pt x="0" y="791727"/>
                </a:moveTo>
                <a:lnTo>
                  <a:pt x="1301701" y="0"/>
                </a:lnTo>
                <a:lnTo>
                  <a:pt x="1301701" y="2732924"/>
                </a:lnTo>
                <a:lnTo>
                  <a:pt x="0" y="3516031"/>
                </a:lnTo>
                <a:lnTo>
                  <a:pt x="0" y="79172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11390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>
            <a:extLst>
              <a:ext uri="{FF2B5EF4-FFF2-40B4-BE49-F238E27FC236}">
                <a16:creationId xmlns:a16="http://schemas.microsoft.com/office/drawing/2014/main" id="{4348DB38-5DD8-41C2-96DC-B853E19A2BDD}"/>
              </a:ext>
            </a:extLst>
          </p:cNvPr>
          <p:cNvSpPr txBox="1"/>
          <p:nvPr/>
        </p:nvSpPr>
        <p:spPr>
          <a:xfrm>
            <a:off x="491900" y="3210106"/>
            <a:ext cx="2043589" cy="838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TITLE</a:t>
            </a:r>
          </a:p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HERE 1</a:t>
            </a:r>
            <a:endParaRPr lang="en-US" sz="35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TextBox 19">
            <a:extLst>
              <a:ext uri="{FF2B5EF4-FFF2-40B4-BE49-F238E27FC236}">
                <a16:creationId xmlns:a16="http://schemas.microsoft.com/office/drawing/2014/main" id="{0830582E-6392-410B-8DC4-A2C83E38788D}"/>
              </a:ext>
            </a:extLst>
          </p:cNvPr>
          <p:cNvSpPr txBox="1"/>
          <p:nvPr/>
        </p:nvSpPr>
        <p:spPr>
          <a:xfrm>
            <a:off x="362042" y="3041016"/>
            <a:ext cx="2303306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YOU CAN WRITE HERE</a:t>
            </a:r>
          </a:p>
        </p:txBody>
      </p:sp>
      <p:sp>
        <p:nvSpPr>
          <p:cNvPr id="4" name="TextBox 20">
            <a:extLst>
              <a:ext uri="{FF2B5EF4-FFF2-40B4-BE49-F238E27FC236}">
                <a16:creationId xmlns:a16="http://schemas.microsoft.com/office/drawing/2014/main" id="{A13D6B64-498D-4024-89F4-D95B75F13512}"/>
              </a:ext>
            </a:extLst>
          </p:cNvPr>
          <p:cNvSpPr txBox="1"/>
          <p:nvPr/>
        </p:nvSpPr>
        <p:spPr>
          <a:xfrm>
            <a:off x="491900" y="4054849"/>
            <a:ext cx="2043589" cy="55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</a:t>
            </a:r>
          </a:p>
        </p:txBody>
      </p:sp>
      <p:sp>
        <p:nvSpPr>
          <p:cNvPr id="5" name="TextBox 21">
            <a:extLst>
              <a:ext uri="{FF2B5EF4-FFF2-40B4-BE49-F238E27FC236}">
                <a16:creationId xmlns:a16="http://schemas.microsoft.com/office/drawing/2014/main" id="{9B2AA08E-6EDC-4472-B1D7-164F52F826E2}"/>
              </a:ext>
            </a:extLst>
          </p:cNvPr>
          <p:cNvSpPr txBox="1"/>
          <p:nvPr/>
        </p:nvSpPr>
        <p:spPr>
          <a:xfrm>
            <a:off x="3465762" y="634255"/>
            <a:ext cx="2096016" cy="838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TITLE</a:t>
            </a:r>
          </a:p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HERE 2</a:t>
            </a:r>
            <a:endParaRPr lang="en-US" sz="35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22">
            <a:extLst>
              <a:ext uri="{FF2B5EF4-FFF2-40B4-BE49-F238E27FC236}">
                <a16:creationId xmlns:a16="http://schemas.microsoft.com/office/drawing/2014/main" id="{C0316CF7-FA22-4D5E-AE46-74479961C9F1}"/>
              </a:ext>
            </a:extLst>
          </p:cNvPr>
          <p:cNvSpPr txBox="1"/>
          <p:nvPr/>
        </p:nvSpPr>
        <p:spPr>
          <a:xfrm>
            <a:off x="3362117" y="465165"/>
            <a:ext cx="2303306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YOU AN WRITE HERE</a:t>
            </a:r>
          </a:p>
        </p:txBody>
      </p:sp>
      <p:sp>
        <p:nvSpPr>
          <p:cNvPr id="7" name="TextBox 23">
            <a:extLst>
              <a:ext uri="{FF2B5EF4-FFF2-40B4-BE49-F238E27FC236}">
                <a16:creationId xmlns:a16="http://schemas.microsoft.com/office/drawing/2014/main" id="{050DCAB5-C4A6-40FF-9F27-623851F1A4B2}"/>
              </a:ext>
            </a:extLst>
          </p:cNvPr>
          <p:cNvSpPr txBox="1"/>
          <p:nvPr/>
        </p:nvSpPr>
        <p:spPr>
          <a:xfrm>
            <a:off x="3491975" y="1478998"/>
            <a:ext cx="2043589" cy="55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</a:t>
            </a:r>
          </a:p>
        </p:txBody>
      </p:sp>
      <p:sp>
        <p:nvSpPr>
          <p:cNvPr id="8" name="TextBox 24">
            <a:extLst>
              <a:ext uri="{FF2B5EF4-FFF2-40B4-BE49-F238E27FC236}">
                <a16:creationId xmlns:a16="http://schemas.microsoft.com/office/drawing/2014/main" id="{C041A08A-BD6F-4010-BA1E-C2DFB2B42A83}"/>
              </a:ext>
            </a:extLst>
          </p:cNvPr>
          <p:cNvSpPr txBox="1"/>
          <p:nvPr/>
        </p:nvSpPr>
        <p:spPr>
          <a:xfrm>
            <a:off x="6843360" y="3210106"/>
            <a:ext cx="1249188" cy="8389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TITLE</a:t>
            </a:r>
          </a:p>
          <a:p>
            <a:pPr algn="ctr"/>
            <a:r>
              <a:rPr lang="en-US" sz="2426" spc="22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HERE 3</a:t>
            </a:r>
            <a:endParaRPr lang="en-US" sz="3528" spc="221" dirty="0">
              <a:solidFill>
                <a:schemeClr val="tx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25">
            <a:extLst>
              <a:ext uri="{FF2B5EF4-FFF2-40B4-BE49-F238E27FC236}">
                <a16:creationId xmlns:a16="http://schemas.microsoft.com/office/drawing/2014/main" id="{A9012181-E3BB-40EA-884D-AC02F11CF417}"/>
              </a:ext>
            </a:extLst>
          </p:cNvPr>
          <p:cNvSpPr txBox="1"/>
          <p:nvPr/>
        </p:nvSpPr>
        <p:spPr>
          <a:xfrm>
            <a:off x="6316300" y="3041016"/>
            <a:ext cx="2303306" cy="182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88" spc="441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YOU CAN WRITE HERE</a:t>
            </a:r>
          </a:p>
        </p:txBody>
      </p:sp>
      <p:sp>
        <p:nvSpPr>
          <p:cNvPr id="10" name="TextBox 26">
            <a:extLst>
              <a:ext uri="{FF2B5EF4-FFF2-40B4-BE49-F238E27FC236}">
                <a16:creationId xmlns:a16="http://schemas.microsoft.com/office/drawing/2014/main" id="{3D9A9F5B-8349-4D25-A4D4-A2539383FFDE}"/>
              </a:ext>
            </a:extLst>
          </p:cNvPr>
          <p:cNvSpPr txBox="1"/>
          <p:nvPr/>
        </p:nvSpPr>
        <p:spPr>
          <a:xfrm>
            <a:off x="6446159" y="4054849"/>
            <a:ext cx="2043589" cy="550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62" spc="110" dirty="0">
                <a:latin typeface="Montserrat Light" charset="0"/>
                <a:ea typeface="Montserrat Light" charset="0"/>
                <a:cs typeface="Montserrat Light" charset="0"/>
              </a:rPr>
              <a:t>Entrepreneurial activities differ substantially depending on the type of organization</a:t>
            </a:r>
          </a:p>
        </p:txBody>
      </p:sp>
      <p:pic>
        <p:nvPicPr>
          <p:cNvPr id="11" name="Picture Placeholder 2">
            <a:extLst>
              <a:ext uri="{FF2B5EF4-FFF2-40B4-BE49-F238E27FC236}">
                <a16:creationId xmlns:a16="http://schemas.microsoft.com/office/drawing/2014/main" id="{EB221F8A-B094-47BF-AE2F-EC088EF7A71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89" b="7989"/>
          <a:stretch>
            <a:fillRect/>
          </a:stretch>
        </p:blipFill>
        <p:spPr>
          <a:xfrm>
            <a:off x="0" y="0"/>
            <a:ext cx="2999846" cy="2520157"/>
          </a:xfrm>
          <a:prstGeom prst="rect">
            <a:avLst/>
          </a:prstGeom>
        </p:spPr>
      </p:pic>
      <p:pic>
        <p:nvPicPr>
          <p:cNvPr id="12" name="Picture Placeholder 6">
            <a:extLst>
              <a:ext uri="{FF2B5EF4-FFF2-40B4-BE49-F238E27FC236}">
                <a16:creationId xmlns:a16="http://schemas.microsoft.com/office/drawing/2014/main" id="{D14FDA34-0721-4147-8881-761973BF166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92" r="5392"/>
          <a:stretch>
            <a:fillRect/>
          </a:stretch>
        </p:blipFill>
        <p:spPr>
          <a:xfrm>
            <a:off x="2999845" y="2520156"/>
            <a:ext cx="2999846" cy="2520157"/>
          </a:xfrm>
          <a:prstGeom prst="rect">
            <a:avLst/>
          </a:prstGeom>
        </p:spPr>
      </p:pic>
      <p:pic>
        <p:nvPicPr>
          <p:cNvPr id="13" name="Picture Placeholder 3">
            <a:extLst>
              <a:ext uri="{FF2B5EF4-FFF2-40B4-BE49-F238E27FC236}">
                <a16:creationId xmlns:a16="http://schemas.microsoft.com/office/drawing/2014/main" id="{0DEF587A-1CFA-4EA1-B45B-055CC17213A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291" r="10291"/>
          <a:stretch>
            <a:fillRect/>
          </a:stretch>
        </p:blipFill>
        <p:spPr>
          <a:xfrm>
            <a:off x="5999692" y="0"/>
            <a:ext cx="2999846" cy="2520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20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ww.33ppt.co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20223315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www.33ppt.com​​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595959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5503</TotalTime>
  <Words>1785</Words>
  <Application>Microsoft Office PowerPoint</Application>
  <PresentationFormat>自定义</PresentationFormat>
  <Paragraphs>178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Gill Sans</vt:lpstr>
      <vt:lpstr>Helvetica Neue</vt:lpstr>
      <vt:lpstr>Helvetica Neue Light</vt:lpstr>
      <vt:lpstr>Helvetica Neue Medium</vt:lpstr>
      <vt:lpstr>Lato Light</vt:lpstr>
      <vt:lpstr>Montserrat</vt:lpstr>
      <vt:lpstr>Montserrat Light</vt:lpstr>
      <vt:lpstr>Montserrat Semi</vt:lpstr>
      <vt:lpstr>Open Sans</vt:lpstr>
      <vt:lpstr>Oswald</vt:lpstr>
      <vt:lpstr>Roboto Medium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www.33ppt.com​​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www.33ppt.com</Manager>
  <Company>www.33ppt.com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588</dc:title>
  <dc:subject>www.33ppt.com</dc:subject>
  <dc:creator>izzieyee</dc:creator>
  <cp:keywords>588</cp:keywords>
  <dc:description>www.33ppt.com</dc:description>
  <cp:lastModifiedBy>izzieyee</cp:lastModifiedBy>
  <cp:revision>6</cp:revision>
  <dcterms:created xsi:type="dcterms:W3CDTF">2016-06-27T08:00:17Z</dcterms:created>
  <dcterms:modified xsi:type="dcterms:W3CDTF">2018-06-06T09:07:24Z</dcterms:modified>
  <cp:category>588</cp:category>
  <cp:version>www.33ppt.com</cp:version>
</cp:coreProperties>
</file>