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5.xml" ContentType="application/vnd.openxmlformats-officedocument.drawingml.chart+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8" r:id="rId3"/>
    <p:sldId id="259" r:id="rId4"/>
    <p:sldId id="278" r:id="rId5"/>
    <p:sldId id="263" r:id="rId6"/>
    <p:sldId id="264" r:id="rId7"/>
    <p:sldId id="265" r:id="rId8"/>
    <p:sldId id="289" r:id="rId9"/>
    <p:sldId id="290" r:id="rId10"/>
    <p:sldId id="260" r:id="rId11"/>
    <p:sldId id="291" r:id="rId12"/>
    <p:sldId id="285" r:id="rId13"/>
    <p:sldId id="267" r:id="rId14"/>
    <p:sldId id="271" r:id="rId15"/>
    <p:sldId id="272" r:id="rId16"/>
    <p:sldId id="273" r:id="rId17"/>
    <p:sldId id="274" r:id="rId18"/>
    <p:sldId id="275" r:id="rId19"/>
    <p:sldId id="276" r:id="rId20"/>
    <p:sldId id="261" r:id="rId21"/>
    <p:sldId id="268" r:id="rId22"/>
    <p:sldId id="266" r:id="rId23"/>
    <p:sldId id="269" r:id="rId24"/>
    <p:sldId id="270" r:id="rId25"/>
    <p:sldId id="279" r:id="rId26"/>
    <p:sldId id="280" r:id="rId27"/>
    <p:sldId id="281" r:id="rId28"/>
    <p:sldId id="282" r:id="rId29"/>
    <p:sldId id="283" r:id="rId30"/>
    <p:sldId id="262" r:id="rId31"/>
    <p:sldId id="284" r:id="rId32"/>
    <p:sldId id="287" r:id="rId33"/>
    <p:sldId id="292" r:id="rId34"/>
    <p:sldId id="293" r:id="rId35"/>
    <p:sldId id="294" r:id="rId36"/>
    <p:sldId id="295" r:id="rId37"/>
    <p:sldId id="288" r:id="rId38"/>
    <p:sldId id="277" r:id="rId39"/>
    <p:sldId id="29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AB06"/>
    <a:srgbClr val="C64B0C"/>
    <a:srgbClr val="B47A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18" autoAdjust="0"/>
    <p:restoredTop sz="94660"/>
  </p:normalViewPr>
  <p:slideViewPr>
    <p:cSldViewPr snapToGrid="0">
      <p:cViewPr varScale="1">
        <p:scale>
          <a:sx n="72" d="100"/>
          <a:sy n="72" d="100"/>
        </p:scale>
        <p:origin x="876" y="6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c:spPr>
          <c:dPt>
            <c:idx val="0"/>
            <c:bubble3D val="0"/>
            <c:spPr>
              <a:solidFill>
                <a:schemeClr val="tx2"/>
              </a:solidFill>
            </c:spPr>
            <c:extLst>
              <c:ext xmlns:c16="http://schemas.microsoft.com/office/drawing/2014/chart" uri="{C3380CC4-5D6E-409C-BE32-E72D297353CC}">
                <c16:uniqueId val="{00000001-6A07-4B0A-8718-E68D7993EDCB}"/>
              </c:ext>
            </c:extLst>
          </c:dPt>
          <c:dPt>
            <c:idx val="1"/>
            <c:bubble3D val="0"/>
            <c:spPr>
              <a:solidFill>
                <a:schemeClr val="bg1">
                  <a:lumMod val="75000"/>
                </a:schemeClr>
              </a:solidFill>
            </c:spPr>
            <c:extLst>
              <c:ext xmlns:c16="http://schemas.microsoft.com/office/drawing/2014/chart" uri="{C3380CC4-5D6E-409C-BE32-E72D297353CC}">
                <c16:uniqueId val="{00000003-6A07-4B0A-8718-E68D7993EDCB}"/>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6A07-4B0A-8718-E68D7993EDCB}"/>
            </c:ext>
          </c:extLst>
        </c:ser>
        <c:dLbls>
          <c:showLegendKey val="0"/>
          <c:showVal val="0"/>
          <c:showCatName val="0"/>
          <c:showSerName val="0"/>
          <c:showPercent val="0"/>
          <c:showBubbleSize val="0"/>
          <c:showLeaderLines val="1"/>
        </c:dLbls>
        <c:firstSliceAng val="154"/>
        <c:holeSize val="70"/>
      </c:doughnutChart>
    </c:plotArea>
    <c:plotVisOnly val="1"/>
    <c:dispBlanksAs val="gap"/>
    <c:showDLblsOverMax val="0"/>
  </c:chart>
  <c:spPr>
    <a:ln>
      <a:solidFill>
        <a:schemeClr val="lt1">
          <a:hueOff val="0"/>
          <a:satOff val="0"/>
          <a:lumOff val="0"/>
        </a:schemeClr>
      </a:solidFill>
    </a:ln>
  </c:spPr>
  <c:txPr>
    <a:bodyPr/>
    <a:lstStyle/>
    <a:p>
      <a:pPr rtl="0">
        <a:defRPr sz="1800" baseline="-25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75000"/>
                </a:schemeClr>
              </a:solidFill>
            </c:spPr>
            <c:extLst>
              <c:ext xmlns:c16="http://schemas.microsoft.com/office/drawing/2014/chart" uri="{C3380CC4-5D6E-409C-BE32-E72D297353CC}">
                <c16:uniqueId val="{00000001-79D2-4B8E-8F95-4F7A95F9891D}"/>
              </c:ext>
            </c:extLst>
          </c:dPt>
          <c:dPt>
            <c:idx val="1"/>
            <c:bubble3D val="0"/>
            <c:spPr>
              <a:solidFill>
                <a:schemeClr val="bg2"/>
              </a:solidFill>
            </c:spPr>
            <c:extLst>
              <c:ext xmlns:c16="http://schemas.microsoft.com/office/drawing/2014/chart" uri="{C3380CC4-5D6E-409C-BE32-E72D297353CC}">
                <c16:uniqueId val="{00000003-79D2-4B8E-8F95-4F7A95F9891D}"/>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c:ext xmlns:c16="http://schemas.microsoft.com/office/drawing/2014/chart" uri="{C3380CC4-5D6E-409C-BE32-E72D297353CC}">
              <c16:uniqueId val="{00000004-79D2-4B8E-8F95-4F7A95F9891D}"/>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75000"/>
                </a:schemeClr>
              </a:solidFill>
            </c:spPr>
            <c:extLst>
              <c:ext xmlns:c16="http://schemas.microsoft.com/office/drawing/2014/chart" uri="{C3380CC4-5D6E-409C-BE32-E72D297353CC}">
                <c16:uniqueId val="{00000001-C165-4BCA-AB5A-E5EC0FD23A06}"/>
              </c:ext>
            </c:extLst>
          </c:dPt>
          <c:dPt>
            <c:idx val="1"/>
            <c:bubble3D val="0"/>
            <c:spPr>
              <a:solidFill>
                <a:schemeClr val="accent1"/>
              </a:solidFill>
            </c:spPr>
            <c:extLst>
              <c:ext xmlns:c16="http://schemas.microsoft.com/office/drawing/2014/chart" uri="{C3380CC4-5D6E-409C-BE32-E72D297353CC}">
                <c16:uniqueId val="{00000003-C165-4BCA-AB5A-E5EC0FD23A06}"/>
              </c:ext>
            </c:extLst>
          </c:dPt>
          <c:cat>
            <c:strRef>
              <c:f>Sheet1!$A$2:$A$3</c:f>
              <c:strCache>
                <c:ptCount val="2"/>
                <c:pt idx="0">
                  <c:v>1st Qtr</c:v>
                </c:pt>
                <c:pt idx="1">
                  <c:v>2nd Qtr</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C165-4BCA-AB5A-E5EC0FD23A06}"/>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3"/>
            </a:solidFill>
          </c:spPr>
          <c:cat>
            <c:strRef>
              <c:f>Sheet1!$A$2:$A$3</c:f>
              <c:strCache>
                <c:ptCount val="2"/>
                <c:pt idx="0">
                  <c:v>1st Qtr</c:v>
                </c:pt>
                <c:pt idx="1">
                  <c:v>2nd Qtr</c:v>
                </c:pt>
              </c:strCache>
            </c:strRef>
          </c:cat>
          <c:val>
            <c:numRef>
              <c:f>Sheet1!$B$2:$B$3</c:f>
              <c:numCache>
                <c:formatCode>General</c:formatCode>
                <c:ptCount val="2"/>
                <c:pt idx="0">
                  <c:v>0</c:v>
                </c:pt>
                <c:pt idx="1">
                  <c:v>100</c:v>
                </c:pt>
              </c:numCache>
            </c:numRef>
          </c:val>
          <c:extLst>
            <c:ext xmlns:c16="http://schemas.microsoft.com/office/drawing/2014/chart" uri="{C3380CC4-5D6E-409C-BE32-E72D297353CC}">
              <c16:uniqueId val="{00000000-DF4F-4063-AC14-AD395506A962}"/>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列1</c:v>
                </c:pt>
              </c:strCache>
            </c:strRef>
          </c:tx>
          <c:spPr>
            <a:solidFill>
              <a:schemeClr val="tx2"/>
            </a:solidFill>
            <a:ln>
              <a:solidFill>
                <a:schemeClr val="bg1"/>
              </a:solidFill>
            </a:ln>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B1B-419B-8676-431B6F60EC7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B1B-419B-8676-431B6F60EC7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数据增长</c:v>
                </c:pt>
              </c:strCache>
            </c:strRef>
          </c:cat>
          <c:val>
            <c:numRef>
              <c:f>Sheet1!$B$2</c:f>
              <c:numCache>
                <c:formatCode>General</c:formatCode>
                <c:ptCount val="1"/>
                <c:pt idx="0">
                  <c:v>95</c:v>
                </c:pt>
              </c:numCache>
            </c:numRef>
          </c:val>
          <c:extLst>
            <c:ext xmlns:c16="http://schemas.microsoft.com/office/drawing/2014/chart" uri="{C3380CC4-5D6E-409C-BE32-E72D297353CC}">
              <c16:uniqueId val="{00000002-0B1B-419B-8676-431B6F60EC73}"/>
            </c:ext>
          </c:extLst>
        </c:ser>
        <c:ser>
          <c:idx val="1"/>
          <c:order val="1"/>
          <c:tx>
            <c:strRef>
              <c:f>Sheet1!$C$1</c:f>
              <c:strCache>
                <c:ptCount val="1"/>
                <c:pt idx="0">
                  <c:v>列2</c:v>
                </c:pt>
              </c:strCache>
            </c:strRef>
          </c:tx>
          <c:spPr>
            <a:solidFill>
              <a:schemeClr val="bg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数据增长</c:v>
                </c:pt>
              </c:strCache>
            </c:strRef>
          </c:cat>
          <c:val>
            <c:numRef>
              <c:f>Sheet1!$C$2</c:f>
              <c:numCache>
                <c:formatCode>General</c:formatCode>
                <c:ptCount val="1"/>
                <c:pt idx="0">
                  <c:v>90</c:v>
                </c:pt>
              </c:numCache>
            </c:numRef>
          </c:val>
          <c:extLst>
            <c:ext xmlns:c16="http://schemas.microsoft.com/office/drawing/2014/chart" uri="{C3380CC4-5D6E-409C-BE32-E72D297353CC}">
              <c16:uniqueId val="{00000003-0B1B-419B-8676-431B6F60EC73}"/>
            </c:ext>
          </c:extLst>
        </c:ser>
        <c:ser>
          <c:idx val="2"/>
          <c:order val="2"/>
          <c:tx>
            <c:strRef>
              <c:f>Sheet1!$D$1</c:f>
              <c:strCache>
                <c:ptCount val="1"/>
                <c:pt idx="0">
                  <c:v>列3</c:v>
                </c:pt>
              </c:strCache>
            </c:strRef>
          </c:tx>
          <c:spPr>
            <a:solidFill>
              <a:schemeClr val="accent1"/>
            </a:solidFill>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数据增长</c:v>
                </c:pt>
              </c:strCache>
            </c:strRef>
          </c:cat>
          <c:val>
            <c:numRef>
              <c:f>Sheet1!$D$2</c:f>
              <c:numCache>
                <c:formatCode>General</c:formatCode>
                <c:ptCount val="1"/>
                <c:pt idx="0">
                  <c:v>50</c:v>
                </c:pt>
              </c:numCache>
            </c:numRef>
          </c:val>
          <c:extLst>
            <c:ext xmlns:c16="http://schemas.microsoft.com/office/drawing/2014/chart" uri="{C3380CC4-5D6E-409C-BE32-E72D297353CC}">
              <c16:uniqueId val="{00000004-0B1B-419B-8676-431B6F60EC73}"/>
            </c:ext>
          </c:extLst>
        </c:ser>
        <c:ser>
          <c:idx val="3"/>
          <c:order val="3"/>
          <c:tx>
            <c:strRef>
              <c:f>Sheet1!$E$1</c:f>
              <c:strCache>
                <c:ptCount val="1"/>
                <c:pt idx="0">
                  <c:v>列4</c:v>
                </c:pt>
              </c:strCache>
            </c:strRef>
          </c:tx>
          <c:spPr>
            <a:solidFill>
              <a:schemeClr val="accent3"/>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数据增长</c:v>
                </c:pt>
              </c:strCache>
            </c:strRef>
          </c:cat>
          <c:val>
            <c:numRef>
              <c:f>Sheet1!$E$2</c:f>
              <c:numCache>
                <c:formatCode>General</c:formatCode>
                <c:ptCount val="1"/>
                <c:pt idx="0">
                  <c:v>60</c:v>
                </c:pt>
              </c:numCache>
            </c:numRef>
          </c:val>
          <c:extLst>
            <c:ext xmlns:c16="http://schemas.microsoft.com/office/drawing/2014/chart" uri="{C3380CC4-5D6E-409C-BE32-E72D297353CC}">
              <c16:uniqueId val="{00000005-0B1B-419B-8676-431B6F60EC73}"/>
            </c:ext>
          </c:extLst>
        </c:ser>
        <c:ser>
          <c:idx val="4"/>
          <c:order val="4"/>
          <c:tx>
            <c:strRef>
              <c:f>Sheet1!$F$1</c:f>
              <c:strCache>
                <c:ptCount val="1"/>
                <c:pt idx="0">
                  <c:v>列5</c:v>
                </c:pt>
              </c:strCache>
            </c:strRef>
          </c:tx>
          <c:spPr>
            <a:solidFill>
              <a:schemeClr val="accent2"/>
            </a:solidFill>
          </c:spPr>
          <c:invertIfNegative val="0"/>
          <c:cat>
            <c:strRef>
              <c:f>Sheet1!$A$2</c:f>
              <c:strCache>
                <c:ptCount val="1"/>
                <c:pt idx="0">
                  <c:v>数据增长</c:v>
                </c:pt>
              </c:strCache>
            </c:strRef>
          </c:cat>
          <c:val>
            <c:numRef>
              <c:f>Sheet1!$F$2</c:f>
              <c:numCache>
                <c:formatCode>General</c:formatCode>
                <c:ptCount val="1"/>
                <c:pt idx="0">
                  <c:v>50</c:v>
                </c:pt>
              </c:numCache>
            </c:numRef>
          </c:val>
          <c:extLst>
            <c:ext xmlns:c16="http://schemas.microsoft.com/office/drawing/2014/chart" uri="{C3380CC4-5D6E-409C-BE32-E72D297353CC}">
              <c16:uniqueId val="{00000006-0B1B-419B-8676-431B6F60EC73}"/>
            </c:ext>
          </c:extLst>
        </c:ser>
        <c:ser>
          <c:idx val="5"/>
          <c:order val="5"/>
          <c:tx>
            <c:strRef>
              <c:f>Sheet1!$G$1</c:f>
              <c:strCache>
                <c:ptCount val="1"/>
                <c:pt idx="0">
                  <c:v>列6</c:v>
                </c:pt>
              </c:strCache>
            </c:strRef>
          </c:tx>
          <c:spPr>
            <a:solidFill>
              <a:schemeClr val="accent1">
                <a:lumMod val="75000"/>
              </a:schemeClr>
            </a:solidFill>
          </c:spPr>
          <c:invertIfNegative val="0"/>
          <c:cat>
            <c:strRef>
              <c:f>Sheet1!$A$2</c:f>
              <c:strCache>
                <c:ptCount val="1"/>
                <c:pt idx="0">
                  <c:v>数据增长</c:v>
                </c:pt>
              </c:strCache>
            </c:strRef>
          </c:cat>
          <c:val>
            <c:numRef>
              <c:f>Sheet1!$G$2</c:f>
              <c:numCache>
                <c:formatCode>General</c:formatCode>
                <c:ptCount val="1"/>
                <c:pt idx="0">
                  <c:v>80</c:v>
                </c:pt>
              </c:numCache>
            </c:numRef>
          </c:val>
          <c:extLst>
            <c:ext xmlns:c16="http://schemas.microsoft.com/office/drawing/2014/chart" uri="{C3380CC4-5D6E-409C-BE32-E72D297353CC}">
              <c16:uniqueId val="{00000007-0B1B-419B-8676-431B6F60EC73}"/>
            </c:ext>
          </c:extLst>
        </c:ser>
        <c:dLbls>
          <c:showLegendKey val="0"/>
          <c:showVal val="0"/>
          <c:showCatName val="0"/>
          <c:showSerName val="0"/>
          <c:showPercent val="0"/>
          <c:showBubbleSize val="0"/>
        </c:dLbls>
        <c:gapWidth val="197"/>
        <c:overlap val="-48"/>
        <c:axId val="1229796240"/>
        <c:axId val="1229798416"/>
      </c:barChart>
      <c:catAx>
        <c:axId val="1229796240"/>
        <c:scaling>
          <c:orientation val="minMax"/>
        </c:scaling>
        <c:delete val="0"/>
        <c:axPos val="b"/>
        <c:numFmt formatCode="General" sourceLinked="0"/>
        <c:majorTickMark val="out"/>
        <c:minorTickMark val="none"/>
        <c:tickLblPos val="nextTo"/>
        <c:spPr>
          <a:noFill/>
        </c:spPr>
        <c:crossAx val="1229798416"/>
        <c:crosses val="autoZero"/>
        <c:auto val="1"/>
        <c:lblAlgn val="ctr"/>
        <c:lblOffset val="100"/>
        <c:noMultiLvlLbl val="0"/>
      </c:catAx>
      <c:valAx>
        <c:axId val="1229798416"/>
        <c:scaling>
          <c:orientation val="minMax"/>
          <c:max val="100"/>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crossAx val="1229796240"/>
        <c:crosses val="autoZero"/>
        <c:crossBetween val="between"/>
        <c:majorUnit val="20"/>
      </c:valAx>
    </c:plotArea>
    <c:plotVisOnly val="1"/>
    <c:dispBlanksAs val="gap"/>
    <c:showDLblsOverMax val="0"/>
  </c:chart>
  <c:txPr>
    <a:bodyPr/>
    <a:lstStyle/>
    <a:p>
      <a:pPr>
        <a:defRPr sz="1100" b="1">
          <a:solidFill>
            <a:schemeClr val="tx1">
              <a:lumMod val="65000"/>
              <a:lumOff val="35000"/>
            </a:schemeClr>
          </a:solidFill>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lumMod val="75000"/>
                </a:schemeClr>
              </a:solidFill>
              <a:ln>
                <a:noFill/>
              </a:ln>
            </c:spPr>
            <c:extLst>
              <c:ext xmlns:c16="http://schemas.microsoft.com/office/drawing/2014/chart" uri="{C3380CC4-5D6E-409C-BE32-E72D297353CC}">
                <c16:uniqueId val="{00000001-E804-48BC-8CC9-AD358B9B6885}"/>
              </c:ext>
            </c:extLst>
          </c:dPt>
          <c:dPt>
            <c:idx val="1"/>
            <c:bubble3D val="0"/>
            <c:spPr>
              <a:solidFill>
                <a:schemeClr val="accent4"/>
              </a:solidFill>
              <a:ln>
                <a:noFill/>
              </a:ln>
            </c:spPr>
            <c:extLst>
              <c:ext xmlns:c16="http://schemas.microsoft.com/office/drawing/2014/chart" uri="{C3380CC4-5D6E-409C-BE32-E72D297353CC}">
                <c16:uniqueId val="{00000003-E804-48BC-8CC9-AD358B9B6885}"/>
              </c:ext>
            </c:extLst>
          </c:dPt>
          <c:dPt>
            <c:idx val="2"/>
            <c:bubble3D val="0"/>
            <c:spPr>
              <a:solidFill>
                <a:schemeClr val="accent3">
                  <a:lumMod val="75000"/>
                </a:schemeClr>
              </a:solidFill>
              <a:ln>
                <a:noFill/>
              </a:ln>
            </c:spPr>
            <c:extLst>
              <c:ext xmlns:c16="http://schemas.microsoft.com/office/drawing/2014/chart" uri="{C3380CC4-5D6E-409C-BE32-E72D297353CC}">
                <c16:uniqueId val="{00000005-E804-48BC-8CC9-AD358B9B6885}"/>
              </c:ext>
            </c:extLst>
          </c:dPt>
          <c:dPt>
            <c:idx val="3"/>
            <c:bubble3D val="0"/>
            <c:spPr>
              <a:solidFill>
                <a:schemeClr val="accent2"/>
              </a:solidFill>
              <a:ln>
                <a:noFill/>
              </a:ln>
            </c:spPr>
            <c:extLst>
              <c:ext xmlns:c16="http://schemas.microsoft.com/office/drawing/2014/chart" uri="{C3380CC4-5D6E-409C-BE32-E72D297353CC}">
                <c16:uniqueId val="{00000007-E804-48BC-8CC9-AD358B9B6885}"/>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c:ext xmlns:c16="http://schemas.microsoft.com/office/drawing/2014/chart" uri="{C3380CC4-5D6E-409C-BE32-E72D297353CC}">
              <c16:uniqueId val="{00000008-E804-48BC-8CC9-AD358B9B6885}"/>
            </c:ext>
          </c:extLst>
        </c:ser>
        <c:dLbls>
          <c:showLegendKey val="0"/>
          <c:showVal val="0"/>
          <c:showCatName val="0"/>
          <c:showSerName val="0"/>
          <c:showPercent val="0"/>
          <c:showBubbleSize val="0"/>
          <c:showLeaderLines val="1"/>
        </c:dLbls>
        <c:firstSliceAng val="0"/>
        <c:holeSize val="57"/>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122D6-5FE0-4891-89A0-BA060C5E0A8D}" type="datetimeFigureOut">
              <a:rPr lang="zh-CN" altLang="en-US" smtClean="0"/>
              <a:t>2017/5/14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5017AC-EB8D-4EFF-9D15-DD089B717A3F}" type="slidenum">
              <a:rPr lang="zh-CN" altLang="en-US" smtClean="0"/>
              <a:t>‹#›</a:t>
            </a:fld>
            <a:endParaRPr lang="zh-CN" altLang="en-US"/>
          </a:p>
        </p:txBody>
      </p:sp>
    </p:spTree>
    <p:extLst>
      <p:ext uri="{BB962C8B-B14F-4D97-AF65-F5344CB8AC3E}">
        <p14:creationId xmlns:p14="http://schemas.microsoft.com/office/powerpoint/2010/main" val="2581562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911944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extLst>
      <p:ext uri="{BB962C8B-B14F-4D97-AF65-F5344CB8AC3E}">
        <p14:creationId xmlns:p14="http://schemas.microsoft.com/office/powerpoint/2010/main" val="2277044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18</a:t>
            </a:fld>
            <a:endParaRPr lang="zh-CN" altLang="en-US" dirty="0"/>
          </a:p>
        </p:txBody>
      </p:sp>
    </p:spTree>
    <p:extLst>
      <p:ext uri="{BB962C8B-B14F-4D97-AF65-F5344CB8AC3E}">
        <p14:creationId xmlns:p14="http://schemas.microsoft.com/office/powerpoint/2010/main" val="3599654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19</a:t>
            </a:fld>
            <a:endParaRPr lang="zh-CN" altLang="en-US"/>
          </a:p>
        </p:txBody>
      </p:sp>
    </p:spTree>
    <p:extLst>
      <p:ext uri="{BB962C8B-B14F-4D97-AF65-F5344CB8AC3E}">
        <p14:creationId xmlns:p14="http://schemas.microsoft.com/office/powerpoint/2010/main" val="1999779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4"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id-ID" altLang="zh-CN"/>
          </a:p>
        </p:txBody>
      </p:sp>
      <p:sp>
        <p:nvSpPr>
          <p:cNvPr id="253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fld id="{2F47AFBA-C8CD-4E74-9A8B-98F593107E2C}" type="slidenum">
              <a:rPr lang="en-US" altLang="zh-CN">
                <a:solidFill>
                  <a:srgbClr val="000000"/>
                </a:solidFill>
                <a:latin typeface="Arial" pitchFamily="34" charset="0"/>
              </a:rPr>
              <a:pPr/>
              <a:t>21</a:t>
            </a:fld>
            <a:endParaRPr lang="en-US" altLang="zh-CN">
              <a:solidFill>
                <a:srgbClr val="000000"/>
              </a:solidFill>
              <a:latin typeface="Arial" pitchFamily="34" charset="0"/>
            </a:endParaRPr>
          </a:p>
        </p:txBody>
      </p:sp>
    </p:spTree>
    <p:extLst>
      <p:ext uri="{BB962C8B-B14F-4D97-AF65-F5344CB8AC3E}">
        <p14:creationId xmlns:p14="http://schemas.microsoft.com/office/powerpoint/2010/main" val="3353699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087108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185553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93672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645088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26</a:t>
            </a:fld>
            <a:endParaRPr lang="zh-CN" altLang="en-US"/>
          </a:p>
        </p:txBody>
      </p:sp>
    </p:spTree>
    <p:extLst>
      <p:ext uri="{BB962C8B-B14F-4D97-AF65-F5344CB8AC3E}">
        <p14:creationId xmlns:p14="http://schemas.microsoft.com/office/powerpoint/2010/main" val="1575661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27</a:t>
            </a:fld>
            <a:endParaRPr lang="zh-CN" altLang="en-US"/>
          </a:p>
        </p:txBody>
      </p:sp>
    </p:spTree>
    <p:extLst>
      <p:ext uri="{BB962C8B-B14F-4D97-AF65-F5344CB8AC3E}">
        <p14:creationId xmlns:p14="http://schemas.microsoft.com/office/powerpoint/2010/main" val="2930480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707312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28</a:t>
            </a:fld>
            <a:endParaRPr lang="zh-CN" altLang="en-US"/>
          </a:p>
        </p:txBody>
      </p:sp>
    </p:spTree>
    <p:extLst>
      <p:ext uri="{BB962C8B-B14F-4D97-AF65-F5344CB8AC3E}">
        <p14:creationId xmlns:p14="http://schemas.microsoft.com/office/powerpoint/2010/main" val="1362236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29</a:t>
            </a:fld>
            <a:endParaRPr lang="zh-CN" altLang="en-US"/>
          </a:p>
        </p:txBody>
      </p:sp>
    </p:spTree>
    <p:extLst>
      <p:ext uri="{BB962C8B-B14F-4D97-AF65-F5344CB8AC3E}">
        <p14:creationId xmlns:p14="http://schemas.microsoft.com/office/powerpoint/2010/main" val="711317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31</a:t>
            </a:fld>
            <a:endParaRPr lang="zh-CN" altLang="en-US"/>
          </a:p>
        </p:txBody>
      </p:sp>
    </p:spTree>
    <p:extLst>
      <p:ext uri="{BB962C8B-B14F-4D97-AF65-F5344CB8AC3E}">
        <p14:creationId xmlns:p14="http://schemas.microsoft.com/office/powerpoint/2010/main" val="42452850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652095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34</a:t>
            </a:fld>
            <a:endParaRPr lang="zh-CN" altLang="en-US"/>
          </a:p>
        </p:txBody>
      </p:sp>
    </p:spTree>
    <p:extLst>
      <p:ext uri="{BB962C8B-B14F-4D97-AF65-F5344CB8AC3E}">
        <p14:creationId xmlns:p14="http://schemas.microsoft.com/office/powerpoint/2010/main" val="3294658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35</a:t>
            </a:fld>
            <a:endParaRPr lang="zh-CN" altLang="en-US"/>
          </a:p>
        </p:txBody>
      </p:sp>
    </p:spTree>
    <p:extLst>
      <p:ext uri="{BB962C8B-B14F-4D97-AF65-F5344CB8AC3E}">
        <p14:creationId xmlns:p14="http://schemas.microsoft.com/office/powerpoint/2010/main" val="630849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36</a:t>
            </a:fld>
            <a:endParaRPr lang="zh-CN" altLang="en-US"/>
          </a:p>
        </p:txBody>
      </p:sp>
    </p:spTree>
    <p:extLst>
      <p:ext uri="{BB962C8B-B14F-4D97-AF65-F5344CB8AC3E}">
        <p14:creationId xmlns:p14="http://schemas.microsoft.com/office/powerpoint/2010/main" val="45476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3013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629553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859047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12</a:t>
            </a:fld>
            <a:endParaRPr lang="zh-CN" altLang="en-US"/>
          </a:p>
        </p:txBody>
      </p:sp>
    </p:spTree>
    <p:extLst>
      <p:ext uri="{BB962C8B-B14F-4D97-AF65-F5344CB8AC3E}">
        <p14:creationId xmlns:p14="http://schemas.microsoft.com/office/powerpoint/2010/main" val="2218760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303072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009873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996815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16</a:t>
            </a:fld>
            <a:endParaRPr lang="zh-CN" altLang="en-US"/>
          </a:p>
        </p:txBody>
      </p:sp>
    </p:spTree>
    <p:extLst>
      <p:ext uri="{BB962C8B-B14F-4D97-AF65-F5344CB8AC3E}">
        <p14:creationId xmlns:p14="http://schemas.microsoft.com/office/powerpoint/2010/main" val="2183087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12192000" cy="6858000"/>
          </a:xfrm>
          <a:prstGeom prst="rect">
            <a:avLst/>
          </a:prstGeom>
        </p:spPr>
      </p:pic>
    </p:spTree>
    <p:extLst>
      <p:ext uri="{BB962C8B-B14F-4D97-AF65-F5344CB8AC3E}">
        <p14:creationId xmlns:p14="http://schemas.microsoft.com/office/powerpoint/2010/main" val="3530898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444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589739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60283" y="207471"/>
            <a:ext cx="10515600" cy="533509"/>
          </a:xfrm>
        </p:spPr>
        <p:txBody>
          <a:bodyPr>
            <a:normAutofit/>
          </a:bodyPr>
          <a:lstStyle>
            <a:lvl1pPr>
              <a:defRPr sz="3200" b="1">
                <a:solidFill>
                  <a:srgbClr val="C64B0C"/>
                </a:solidFill>
                <a:effectLst>
                  <a:glow rad="127000">
                    <a:schemeClr val="bg1"/>
                  </a:glow>
                </a:effectLst>
                <a:latin typeface="方正喵呜体" panose="02010600010101010101" pitchFamily="2" charset="-122"/>
                <a:ea typeface="方正喵呜体" panose="02010600010101010101" pitchFamily="2"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2017/5/14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4.xml"/><Relationship Id="rId5" Type="http://schemas.openxmlformats.org/officeDocument/2006/relationships/audio" Target="../media/media1.mp3"/><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a:spLocks noChangeArrowheads="1"/>
          </p:cNvSpPr>
          <p:nvPr>
            <p:custDataLst>
              <p:tags r:id="rId1"/>
            </p:custDataLst>
          </p:nvPr>
        </p:nvSpPr>
        <p:spPr bwMode="auto">
          <a:xfrm>
            <a:off x="4053950" y="4581303"/>
            <a:ext cx="7838816" cy="974562"/>
          </a:xfrm>
          <a:prstGeom prst="rect">
            <a:avLst/>
          </a:prstGeom>
          <a:noFill/>
          <a:ln w="9525">
            <a:noFill/>
            <a:miter lim="800000"/>
            <a:headEnd/>
            <a:tailEnd/>
          </a:ln>
        </p:spPr>
        <p:txBody>
          <a:bodyPr wrap="square">
            <a:spAutoFit/>
          </a:bodyPr>
          <a:lstStyle/>
          <a:p>
            <a:pPr algn="r"/>
            <a:r>
              <a:rPr lang="zh-CN" altLang="en-US" sz="5733" dirty="0">
                <a:latin typeface="方正喵呜体" panose="02010600010101010101" pitchFamily="2" charset="-122"/>
                <a:ea typeface="方正喵呜体" panose="02010600010101010101" pitchFamily="2" charset="-122"/>
              </a:rPr>
              <a:t>可爱手绘工作</a:t>
            </a:r>
            <a:r>
              <a:rPr lang="en-US" altLang="zh-CN" sz="5733" dirty="0">
                <a:latin typeface="方正喵呜体" panose="02010600010101010101" pitchFamily="2" charset="-122"/>
                <a:ea typeface="方正喵呜体" panose="02010600010101010101" pitchFamily="2" charset="-122"/>
              </a:rPr>
              <a:t>PPT</a:t>
            </a:r>
            <a:r>
              <a:rPr lang="zh-CN" altLang="en-US" sz="5733" dirty="0">
                <a:latin typeface="方正喵呜体" panose="02010600010101010101" pitchFamily="2" charset="-122"/>
                <a:ea typeface="方正喵呜体" panose="02010600010101010101" pitchFamily="2" charset="-122"/>
              </a:rPr>
              <a:t>模板</a:t>
            </a:r>
            <a:endParaRPr lang="en-US" altLang="zh-CN" sz="5733" dirty="0">
              <a:latin typeface="方正喵呜体" panose="02010600010101010101" pitchFamily="2" charset="-122"/>
              <a:ea typeface="方正喵呜体" panose="02010600010101010101" pitchFamily="2" charset="-122"/>
            </a:endParaRPr>
          </a:p>
        </p:txBody>
      </p:sp>
      <p:sp>
        <p:nvSpPr>
          <p:cNvPr id="3" name="PA_文本框 2"/>
          <p:cNvSpPr txBox="1">
            <a:spLocks noChangeArrowheads="1"/>
          </p:cNvSpPr>
          <p:nvPr>
            <p:custDataLst>
              <p:tags r:id="rId2"/>
            </p:custDataLst>
          </p:nvPr>
        </p:nvSpPr>
        <p:spPr bwMode="auto">
          <a:xfrm>
            <a:off x="6197977" y="5484003"/>
            <a:ext cx="5694789" cy="359009"/>
          </a:xfrm>
          <a:prstGeom prst="rect">
            <a:avLst/>
          </a:prstGeom>
          <a:noFill/>
          <a:ln w="9525">
            <a:noFill/>
            <a:miter lim="800000"/>
            <a:headEnd/>
            <a:tailEnd/>
          </a:ln>
        </p:spPr>
        <p:txBody>
          <a:bodyPr wrap="square">
            <a:spAutoFit/>
          </a:bodyPr>
          <a:lstStyle/>
          <a:p>
            <a:pPr algn="r"/>
            <a:r>
              <a:rPr lang="zh-CN" altLang="en-US" sz="1733" dirty="0">
                <a:latin typeface="方正喵呜体" panose="02010600010101010101" pitchFamily="2" charset="-122"/>
                <a:ea typeface="方正喵呜体" panose="02010600010101010101" pitchFamily="2" charset="-122"/>
              </a:rPr>
              <a:t>适用于年终总结</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工作计划</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述职报告</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策划方案等</a:t>
            </a:r>
            <a:endParaRPr lang="nl-NL" altLang="zh-CN" sz="1733" dirty="0">
              <a:latin typeface="方正喵呜体" panose="02010600010101010101" pitchFamily="2" charset="-122"/>
              <a:ea typeface="方正喵呜体" panose="02010600010101010101" pitchFamily="2" charset="-122"/>
            </a:endParaRPr>
          </a:p>
        </p:txBody>
      </p:sp>
      <p:sp>
        <p:nvSpPr>
          <p:cNvPr id="4" name="PA_文本框 58"/>
          <p:cNvSpPr txBox="1">
            <a:spLocks noChangeArrowheads="1"/>
          </p:cNvSpPr>
          <p:nvPr>
            <p:custDataLst>
              <p:tags r:id="rId3"/>
            </p:custDataLst>
          </p:nvPr>
        </p:nvSpPr>
        <p:spPr bwMode="auto">
          <a:xfrm>
            <a:off x="6618788" y="2421706"/>
            <a:ext cx="5428796"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r"/>
            <a:r>
              <a:rPr lang="en-US" altLang="zh-CN" sz="16600" dirty="0">
                <a:latin typeface="方正喵呜体" panose="02010600010101010101" pitchFamily="2" charset="-122"/>
                <a:ea typeface="方正喵呜体" panose="02010600010101010101" pitchFamily="2" charset="-122"/>
              </a:rPr>
              <a:t>2017</a:t>
            </a:r>
          </a:p>
        </p:txBody>
      </p:sp>
      <p:pic>
        <p:nvPicPr>
          <p:cNvPr id="5" name="PA_TamasWells - Valder Fields">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4"/>
              </p:ext>
            </p:extLst>
          </p:nvPr>
        </p:nvPicPr>
        <p:blipFill>
          <a:blip r:embed="rId8"/>
          <a:stretch>
            <a:fillRect/>
          </a:stretch>
        </p:blipFill>
        <p:spPr>
          <a:xfrm>
            <a:off x="8723586" y="-1810407"/>
            <a:ext cx="609600" cy="609600"/>
          </a:xfrm>
          <a:prstGeom prst="rect">
            <a:avLst/>
          </a:prstGeom>
        </p:spPr>
      </p:pic>
    </p:spTree>
    <p:extLst>
      <p:ext uri="{BB962C8B-B14F-4D97-AF65-F5344CB8AC3E}">
        <p14:creationId xmlns:p14="http://schemas.microsoft.com/office/powerpoint/2010/main" val="41290513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2" presetClass="entr" presetSubtype="2" fill="hold" grpId="0" nodeType="afterEffect">
                                  <p:stCondLst>
                                    <p:cond delay="0"/>
                                  </p:stCondLst>
                                  <p:iterate type="lt">
                                    <p:tmPct val="12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6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4"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0635" y="3075883"/>
            <a:ext cx="1219805" cy="2646878"/>
          </a:xfrm>
          <a:prstGeom prst="rect">
            <a:avLst/>
          </a:prstGeom>
          <a:noFill/>
        </p:spPr>
        <p:txBody>
          <a:bodyPr>
            <a:spAutoFit/>
          </a:bodyPr>
          <a:lstStyle/>
          <a:p>
            <a:pPr algn="r">
              <a:defRPr/>
            </a:pPr>
            <a:r>
              <a:rPr lang="en-US" altLang="zh-CN" sz="16600" dirty="0">
                <a:solidFill>
                  <a:srgbClr val="C64B0C"/>
                </a:solidFill>
                <a:latin typeface="Cooper Std Black" pitchFamily="18" charset="0"/>
              </a:rPr>
              <a:t>2</a:t>
            </a:r>
            <a:endParaRPr lang="zh-CN" altLang="en-US" sz="16600" dirty="0">
              <a:solidFill>
                <a:srgbClr val="C64B0C"/>
              </a:solidFill>
              <a:latin typeface="Cooper Std Black" pitchFamily="18" charset="0"/>
            </a:endParaRPr>
          </a:p>
        </p:txBody>
      </p:sp>
      <p:sp>
        <p:nvSpPr>
          <p:cNvPr id="3" name="Rectangle 17"/>
          <p:cNvSpPr/>
          <p:nvPr/>
        </p:nvSpPr>
        <p:spPr>
          <a:xfrm>
            <a:off x="7781549" y="4142117"/>
            <a:ext cx="3744295" cy="523220"/>
          </a:xfrm>
          <a:prstGeom prst="rect">
            <a:avLst/>
          </a:prstGeom>
          <a:ln w="31750">
            <a:noFill/>
          </a:ln>
          <a:effectLst/>
        </p:spPr>
        <p:style>
          <a:lnRef idx="1">
            <a:schemeClr val="accent1"/>
          </a:lnRef>
          <a:fillRef idx="0">
            <a:schemeClr val="accent1"/>
          </a:fillRef>
          <a:effectRef idx="0">
            <a:schemeClr val="accent1"/>
          </a:effectRef>
          <a:fontRef idx="minor">
            <a:schemeClr val="tx1"/>
          </a:fontRef>
        </p:style>
        <p:txBody>
          <a:bodyPr wrap="none">
            <a:spAutoFit/>
          </a:bodyPr>
          <a:lstStyle/>
          <a:p>
            <a:pPr algn="ctr">
              <a:defRPr/>
            </a:pPr>
            <a:r>
              <a:rPr lang="en-US" sz="2800" b="1" dirty="0">
                <a:latin typeface="微软雅黑" panose="020B0503020204020204" pitchFamily="34" charset="-122"/>
                <a:ea typeface="微软雅黑" panose="020B0503020204020204" pitchFamily="34" charset="-122"/>
                <a:cs typeface="Open Sans" pitchFamily="34" charset="0"/>
              </a:rPr>
              <a:t>NEW POWERPOINT</a:t>
            </a:r>
          </a:p>
        </p:txBody>
      </p:sp>
      <p:cxnSp>
        <p:nvCxnSpPr>
          <p:cNvPr id="4" name="直接连接符 3"/>
          <p:cNvCxnSpPr/>
          <p:nvPr/>
        </p:nvCxnSpPr>
        <p:spPr>
          <a:xfrm>
            <a:off x="7915384" y="4665992"/>
            <a:ext cx="3744913" cy="0"/>
          </a:xfrm>
          <a:prstGeom prst="line">
            <a:avLst/>
          </a:prstGeom>
          <a:ln w="31750">
            <a:solidFill>
              <a:schemeClr val="bg2">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 name="Rectangle 16"/>
          <p:cNvSpPr/>
          <p:nvPr/>
        </p:nvSpPr>
        <p:spPr bwMode="auto">
          <a:xfrm>
            <a:off x="7782034" y="4816804"/>
            <a:ext cx="4032250" cy="40005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latin typeface="Open Sans Light" pitchFamily="34" charset="0"/>
              <a:cs typeface="Open Sans Light" pitchFamily="34" charset="0"/>
            </a:endParaRPr>
          </a:p>
        </p:txBody>
      </p:sp>
    </p:spTree>
    <p:extLst>
      <p:ext uri="{BB962C8B-B14F-4D97-AF65-F5344CB8AC3E}">
        <p14:creationId xmlns:p14="http://schemas.microsoft.com/office/powerpoint/2010/main" val="26545885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8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61688" y="2036599"/>
            <a:ext cx="7007372" cy="385233"/>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894" tIns="60949" rIns="121894" bIns="60949" anchor="ctr"/>
          <a:lstStyle/>
          <a:p>
            <a:pPr algn="ctr"/>
            <a:endParaRPr lang="zh-CN" altLang="zh-CN">
              <a:solidFill>
                <a:srgbClr val="FFFFFF"/>
              </a:solidFill>
              <a:latin typeface="宋体" pitchFamily="2" charset="-122"/>
              <a:cs typeface="+mn-ea"/>
              <a:sym typeface="宋体" pitchFamily="2" charset="-122"/>
            </a:endParaRPr>
          </a:p>
        </p:txBody>
      </p:sp>
      <p:sp>
        <p:nvSpPr>
          <p:cNvPr id="5" name="矩形 4"/>
          <p:cNvSpPr>
            <a:spLocks noChangeArrowheads="1"/>
          </p:cNvSpPr>
          <p:nvPr/>
        </p:nvSpPr>
        <p:spPr bwMode="auto">
          <a:xfrm>
            <a:off x="3361689" y="2036599"/>
            <a:ext cx="4888864" cy="385232"/>
          </a:xfrm>
          <a:prstGeom prst="rect">
            <a:avLst/>
          </a:prstGeom>
          <a:solidFill>
            <a:schemeClr val="accent2"/>
          </a:solidFill>
          <a:ln>
            <a:noFill/>
          </a:ln>
          <a:extLst/>
        </p:spPr>
        <p:txBody>
          <a:bodyPr lIns="121894" tIns="60949" rIns="121894" bIns="60949" anchor="ctr"/>
          <a:lstStyle/>
          <a:p>
            <a:pPr algn="ctr"/>
            <a:endParaRPr lang="zh-CN" altLang="zh-CN">
              <a:latin typeface="宋体" pitchFamily="2" charset="-122"/>
              <a:cs typeface="+mn-ea"/>
              <a:sym typeface="宋体" pitchFamily="2" charset="-122"/>
            </a:endParaRPr>
          </a:p>
        </p:txBody>
      </p:sp>
      <p:sp>
        <p:nvSpPr>
          <p:cNvPr id="6" name="圆角矩形标注 5"/>
          <p:cNvSpPr>
            <a:spLocks noChangeArrowheads="1"/>
          </p:cNvSpPr>
          <p:nvPr/>
        </p:nvSpPr>
        <p:spPr bwMode="auto">
          <a:xfrm>
            <a:off x="8101776" y="1604799"/>
            <a:ext cx="670897" cy="336551"/>
          </a:xfrm>
          <a:prstGeom prst="wedgeRoundRectCallout">
            <a:avLst>
              <a:gd name="adj1" fmla="val -24569"/>
              <a:gd name="adj2" fmla="val 69968"/>
              <a:gd name="adj3" fmla="val 16667"/>
            </a:avLst>
          </a:prstGeom>
          <a:solidFill>
            <a:schemeClr val="accent2"/>
          </a:solidFill>
          <a:ln>
            <a:noFill/>
          </a:ln>
          <a:extLst/>
        </p:spPr>
        <p:txBody>
          <a:bodyPr lIns="121894" tIns="60949" rIns="121894" bIns="60949" anchor="ctr"/>
          <a:lstStyle/>
          <a:p>
            <a:pPr algn="ctr"/>
            <a:r>
              <a:rPr lang="en-US" altLang="zh-CN" dirty="0">
                <a:solidFill>
                  <a:schemeClr val="bg1"/>
                </a:solidFill>
                <a:latin typeface="Calibri" pitchFamily="34" charset="0"/>
                <a:cs typeface="+mn-ea"/>
                <a:sym typeface="Calibri" pitchFamily="34" charset="0"/>
              </a:rPr>
              <a:t>70</a:t>
            </a:r>
            <a:endParaRPr lang="zh-CN" altLang="en-US" dirty="0">
              <a:solidFill>
                <a:schemeClr val="bg1"/>
              </a:solidFill>
              <a:cs typeface="+mn-ea"/>
            </a:endParaRPr>
          </a:p>
        </p:txBody>
      </p:sp>
      <p:sp>
        <p:nvSpPr>
          <p:cNvPr id="7" name="直接连接符 6"/>
          <p:cNvSpPr>
            <a:spLocks noChangeShapeType="1"/>
          </p:cNvSpPr>
          <p:nvPr/>
        </p:nvSpPr>
        <p:spPr bwMode="auto">
          <a:xfrm>
            <a:off x="3120419" y="1892665"/>
            <a:ext cx="0" cy="3699933"/>
          </a:xfrm>
          <a:prstGeom prst="line">
            <a:avLst/>
          </a:prstGeom>
          <a:noFill/>
          <a:ln w="6350" cap="flat" cmpd="sng">
            <a:solidFill>
              <a:schemeClr val="bg1">
                <a:lumMod val="65000"/>
              </a:schemeClr>
            </a:solidFill>
            <a:prstDash val="sysDash"/>
            <a:round/>
            <a:headEnd/>
            <a:tailEnd/>
          </a:ln>
          <a:extLst>
            <a:ext uri="{909E8E84-426E-40DD-AFC4-6F175D3DCCD1}">
              <a14:hiddenFill xmlns:a14="http://schemas.microsoft.com/office/drawing/2010/main">
                <a:noFill/>
              </a14:hiddenFill>
            </a:ext>
          </a:extLst>
        </p:spPr>
        <p:txBody>
          <a:bodyPr lIns="121894" tIns="60949" rIns="121894" bIns="60949"/>
          <a:lstStyle/>
          <a:p>
            <a:endParaRPr lang="zh-CN" altLang="en-US">
              <a:cs typeface="+mn-ea"/>
            </a:endParaRPr>
          </a:p>
        </p:txBody>
      </p:sp>
      <p:sp>
        <p:nvSpPr>
          <p:cNvPr id="8" name="TextBox 16"/>
          <p:cNvSpPr>
            <a:spLocks noChangeArrowheads="1"/>
          </p:cNvSpPr>
          <p:nvPr/>
        </p:nvSpPr>
        <p:spPr bwMode="auto">
          <a:xfrm>
            <a:off x="1309450" y="1604798"/>
            <a:ext cx="1733356" cy="400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4" tIns="60949" rIns="121894" bIns="60949">
            <a:spAutoFit/>
          </a:bodyPr>
          <a:lstStyle/>
          <a:p>
            <a:pPr algn="ctr">
              <a:lnSpc>
                <a:spcPct val="300000"/>
              </a:lnSpc>
            </a:pPr>
            <a:r>
              <a:rPr lang="zh-CN" altLang="en-US" sz="2100" b="1" dirty="0">
                <a:solidFill>
                  <a:schemeClr val="accent2"/>
                </a:solidFill>
                <a:latin typeface="+mn-ea"/>
                <a:cs typeface="+mn-ea"/>
                <a:sym typeface="微软雅黑" pitchFamily="34" charset="-122"/>
              </a:rPr>
              <a:t>添加文字</a:t>
            </a:r>
          </a:p>
          <a:p>
            <a:pPr algn="ctr">
              <a:lnSpc>
                <a:spcPct val="300000"/>
              </a:lnSpc>
            </a:pPr>
            <a:r>
              <a:rPr lang="zh-CN" altLang="en-US" sz="2100" b="1" dirty="0">
                <a:solidFill>
                  <a:schemeClr val="accent3"/>
                </a:solidFill>
                <a:latin typeface="+mn-ea"/>
                <a:cs typeface="+mn-ea"/>
                <a:sym typeface="微软雅黑" pitchFamily="34" charset="-122"/>
              </a:rPr>
              <a:t>添加文字</a:t>
            </a:r>
          </a:p>
          <a:p>
            <a:pPr algn="ctr">
              <a:lnSpc>
                <a:spcPct val="300000"/>
              </a:lnSpc>
            </a:pPr>
            <a:r>
              <a:rPr lang="zh-CN" altLang="en-US" sz="2100" b="1" dirty="0">
                <a:solidFill>
                  <a:schemeClr val="accent4"/>
                </a:solidFill>
                <a:latin typeface="+mn-ea"/>
                <a:cs typeface="+mn-ea"/>
                <a:sym typeface="微软雅黑" pitchFamily="34" charset="-122"/>
              </a:rPr>
              <a:t>添加文字</a:t>
            </a:r>
          </a:p>
          <a:p>
            <a:pPr algn="ctr">
              <a:lnSpc>
                <a:spcPct val="300000"/>
              </a:lnSpc>
            </a:pPr>
            <a:r>
              <a:rPr lang="zh-CN" altLang="en-US" sz="2100" b="1" dirty="0">
                <a:solidFill>
                  <a:schemeClr val="accent1"/>
                </a:solidFill>
                <a:latin typeface="+mn-ea"/>
                <a:cs typeface="+mn-ea"/>
                <a:sym typeface="微软雅黑" pitchFamily="34" charset="-122"/>
              </a:rPr>
              <a:t>添加文字</a:t>
            </a:r>
          </a:p>
        </p:txBody>
      </p:sp>
      <p:sp>
        <p:nvSpPr>
          <p:cNvPr id="9" name="矩形 8"/>
          <p:cNvSpPr>
            <a:spLocks noChangeArrowheads="1"/>
          </p:cNvSpPr>
          <p:nvPr/>
        </p:nvSpPr>
        <p:spPr bwMode="auto">
          <a:xfrm>
            <a:off x="3361688" y="3044915"/>
            <a:ext cx="7007372" cy="385233"/>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894" tIns="60949" rIns="121894" bIns="60949" anchor="ctr"/>
          <a:lstStyle/>
          <a:p>
            <a:pPr algn="ctr"/>
            <a:endParaRPr lang="zh-CN" altLang="zh-CN">
              <a:solidFill>
                <a:srgbClr val="FFFFFF"/>
              </a:solidFill>
              <a:latin typeface="宋体" pitchFamily="2" charset="-122"/>
              <a:cs typeface="+mn-ea"/>
              <a:sym typeface="宋体" pitchFamily="2" charset="-122"/>
            </a:endParaRPr>
          </a:p>
        </p:txBody>
      </p:sp>
      <p:sp>
        <p:nvSpPr>
          <p:cNvPr id="10" name="矩形 9"/>
          <p:cNvSpPr>
            <a:spLocks noChangeArrowheads="1"/>
          </p:cNvSpPr>
          <p:nvPr/>
        </p:nvSpPr>
        <p:spPr bwMode="auto">
          <a:xfrm>
            <a:off x="3361691" y="3044131"/>
            <a:ext cx="3789995" cy="385232"/>
          </a:xfrm>
          <a:prstGeom prst="rect">
            <a:avLst/>
          </a:prstGeom>
          <a:solidFill>
            <a:schemeClr val="accent3"/>
          </a:solidFill>
          <a:ln>
            <a:noFill/>
          </a:ln>
          <a:extLst/>
        </p:spPr>
        <p:txBody>
          <a:bodyPr lIns="121894" tIns="60949" rIns="121894" bIns="60949" anchor="ctr"/>
          <a:lstStyle/>
          <a:p>
            <a:pPr algn="ctr"/>
            <a:endParaRPr lang="zh-CN" altLang="zh-CN">
              <a:latin typeface="宋体" pitchFamily="2" charset="-122"/>
              <a:cs typeface="+mn-ea"/>
              <a:sym typeface="宋体" pitchFamily="2" charset="-122"/>
            </a:endParaRPr>
          </a:p>
        </p:txBody>
      </p:sp>
      <p:sp>
        <p:nvSpPr>
          <p:cNvPr id="11" name="圆角矩形标注 10"/>
          <p:cNvSpPr>
            <a:spLocks noChangeArrowheads="1"/>
          </p:cNvSpPr>
          <p:nvPr/>
        </p:nvSpPr>
        <p:spPr bwMode="auto">
          <a:xfrm>
            <a:off x="6965373" y="2612331"/>
            <a:ext cx="670897" cy="336551"/>
          </a:xfrm>
          <a:prstGeom prst="wedgeRoundRectCallout">
            <a:avLst>
              <a:gd name="adj1" fmla="val -24569"/>
              <a:gd name="adj2" fmla="val 69968"/>
              <a:gd name="adj3" fmla="val 16667"/>
            </a:avLst>
          </a:prstGeom>
          <a:solidFill>
            <a:schemeClr val="accent3"/>
          </a:solidFill>
          <a:ln>
            <a:noFill/>
          </a:ln>
          <a:extLst/>
        </p:spPr>
        <p:txBody>
          <a:bodyPr lIns="121894" tIns="60949" rIns="121894" bIns="60949" anchor="ctr"/>
          <a:lstStyle/>
          <a:p>
            <a:pPr algn="ctr"/>
            <a:r>
              <a:rPr lang="en-US" dirty="0">
                <a:solidFill>
                  <a:schemeClr val="bg1"/>
                </a:solidFill>
                <a:latin typeface="Calibri" pitchFamily="34" charset="0"/>
                <a:cs typeface="+mn-ea"/>
                <a:sym typeface="Calibri" pitchFamily="34" charset="0"/>
              </a:rPr>
              <a:t>60</a:t>
            </a:r>
            <a:endParaRPr lang="zh-CN" altLang="en-US" dirty="0">
              <a:solidFill>
                <a:schemeClr val="bg1"/>
              </a:solidFill>
              <a:cs typeface="+mn-ea"/>
            </a:endParaRPr>
          </a:p>
        </p:txBody>
      </p:sp>
      <p:sp>
        <p:nvSpPr>
          <p:cNvPr id="12" name="矩形 11"/>
          <p:cNvSpPr>
            <a:spLocks noChangeArrowheads="1"/>
          </p:cNvSpPr>
          <p:nvPr/>
        </p:nvSpPr>
        <p:spPr bwMode="auto">
          <a:xfrm>
            <a:off x="3361688" y="4053231"/>
            <a:ext cx="7007372" cy="385233"/>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894" tIns="60949" rIns="121894" bIns="60949" anchor="ctr"/>
          <a:lstStyle/>
          <a:p>
            <a:pPr algn="ctr"/>
            <a:endParaRPr lang="zh-CN" altLang="zh-CN">
              <a:solidFill>
                <a:srgbClr val="FFFFFF"/>
              </a:solidFill>
              <a:latin typeface="宋体" pitchFamily="2" charset="-122"/>
              <a:cs typeface="+mn-ea"/>
              <a:sym typeface="宋体" pitchFamily="2" charset="-122"/>
            </a:endParaRPr>
          </a:p>
        </p:txBody>
      </p:sp>
      <p:sp>
        <p:nvSpPr>
          <p:cNvPr id="13" name="矩形 12"/>
          <p:cNvSpPr>
            <a:spLocks noChangeArrowheads="1"/>
          </p:cNvSpPr>
          <p:nvPr/>
        </p:nvSpPr>
        <p:spPr bwMode="auto">
          <a:xfrm>
            <a:off x="3361691" y="4053229"/>
            <a:ext cx="4230001" cy="385232"/>
          </a:xfrm>
          <a:prstGeom prst="rect">
            <a:avLst/>
          </a:prstGeom>
          <a:solidFill>
            <a:schemeClr val="accent4"/>
          </a:solidFill>
          <a:ln>
            <a:noFill/>
          </a:ln>
          <a:extLst/>
        </p:spPr>
        <p:txBody>
          <a:bodyPr lIns="121894" tIns="60949" rIns="121894" bIns="60949" anchor="ctr"/>
          <a:lstStyle/>
          <a:p>
            <a:pPr algn="ctr"/>
            <a:endParaRPr lang="zh-CN" altLang="zh-CN">
              <a:latin typeface="宋体" pitchFamily="2" charset="-122"/>
              <a:cs typeface="+mn-ea"/>
              <a:sym typeface="宋体" pitchFamily="2" charset="-122"/>
            </a:endParaRPr>
          </a:p>
        </p:txBody>
      </p:sp>
      <p:sp>
        <p:nvSpPr>
          <p:cNvPr id="14" name="圆角矩形标注 13"/>
          <p:cNvSpPr>
            <a:spLocks noChangeArrowheads="1"/>
          </p:cNvSpPr>
          <p:nvPr/>
        </p:nvSpPr>
        <p:spPr bwMode="auto">
          <a:xfrm>
            <a:off x="7430880" y="3595942"/>
            <a:ext cx="670897" cy="336551"/>
          </a:xfrm>
          <a:prstGeom prst="wedgeRoundRectCallout">
            <a:avLst>
              <a:gd name="adj1" fmla="val -24569"/>
              <a:gd name="adj2" fmla="val 69968"/>
              <a:gd name="adj3" fmla="val 16667"/>
            </a:avLst>
          </a:prstGeom>
          <a:solidFill>
            <a:schemeClr val="accent4"/>
          </a:solidFill>
          <a:ln>
            <a:noFill/>
          </a:ln>
          <a:extLst/>
        </p:spPr>
        <p:txBody>
          <a:bodyPr lIns="121894" tIns="60949" rIns="121894" bIns="60949" anchor="ctr"/>
          <a:lstStyle/>
          <a:p>
            <a:pPr algn="ctr"/>
            <a:r>
              <a:rPr lang="en-US">
                <a:solidFill>
                  <a:schemeClr val="bg1"/>
                </a:solidFill>
                <a:latin typeface="Calibri" pitchFamily="34" charset="0"/>
                <a:cs typeface="+mn-ea"/>
                <a:sym typeface="Calibri" pitchFamily="34" charset="0"/>
              </a:rPr>
              <a:t>65</a:t>
            </a:r>
            <a:endParaRPr lang="zh-CN" altLang="en-US">
              <a:solidFill>
                <a:schemeClr val="bg1"/>
              </a:solidFill>
              <a:cs typeface="+mn-ea"/>
            </a:endParaRPr>
          </a:p>
        </p:txBody>
      </p:sp>
      <p:sp>
        <p:nvSpPr>
          <p:cNvPr id="15" name="矩形 14"/>
          <p:cNvSpPr>
            <a:spLocks noChangeArrowheads="1"/>
          </p:cNvSpPr>
          <p:nvPr/>
        </p:nvSpPr>
        <p:spPr bwMode="auto">
          <a:xfrm>
            <a:off x="3361688" y="5061546"/>
            <a:ext cx="7007372" cy="385233"/>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894" tIns="60949" rIns="121894" bIns="60949" anchor="ctr"/>
          <a:lstStyle/>
          <a:p>
            <a:pPr algn="ctr"/>
            <a:endParaRPr lang="zh-CN" altLang="zh-CN">
              <a:solidFill>
                <a:srgbClr val="FFFFFF"/>
              </a:solidFill>
              <a:latin typeface="宋体" pitchFamily="2" charset="-122"/>
              <a:cs typeface="+mn-ea"/>
              <a:sym typeface="宋体" pitchFamily="2" charset="-122"/>
            </a:endParaRPr>
          </a:p>
        </p:txBody>
      </p:sp>
      <p:sp>
        <p:nvSpPr>
          <p:cNvPr id="16" name="矩形 15"/>
          <p:cNvSpPr>
            <a:spLocks noChangeArrowheads="1"/>
          </p:cNvSpPr>
          <p:nvPr/>
        </p:nvSpPr>
        <p:spPr bwMode="auto">
          <a:xfrm>
            <a:off x="3361688" y="5061545"/>
            <a:ext cx="6573942" cy="385232"/>
          </a:xfrm>
          <a:prstGeom prst="rect">
            <a:avLst/>
          </a:prstGeom>
          <a:solidFill>
            <a:schemeClr val="accent1"/>
          </a:solidFill>
          <a:ln>
            <a:noFill/>
          </a:ln>
          <a:extLst/>
        </p:spPr>
        <p:txBody>
          <a:bodyPr lIns="121894" tIns="60949" rIns="121894" bIns="60949" anchor="ctr"/>
          <a:lstStyle/>
          <a:p>
            <a:pPr algn="ctr"/>
            <a:endParaRPr lang="zh-CN" altLang="zh-CN">
              <a:latin typeface="宋体" pitchFamily="2" charset="-122"/>
              <a:cs typeface="+mn-ea"/>
              <a:sym typeface="宋体" pitchFamily="2" charset="-122"/>
            </a:endParaRPr>
          </a:p>
        </p:txBody>
      </p:sp>
      <p:sp>
        <p:nvSpPr>
          <p:cNvPr id="17" name="圆角矩形标注 16"/>
          <p:cNvSpPr>
            <a:spLocks noChangeArrowheads="1"/>
          </p:cNvSpPr>
          <p:nvPr/>
        </p:nvSpPr>
        <p:spPr bwMode="auto">
          <a:xfrm>
            <a:off x="9750411" y="4629746"/>
            <a:ext cx="670897" cy="336551"/>
          </a:xfrm>
          <a:prstGeom prst="wedgeRoundRectCallout">
            <a:avLst>
              <a:gd name="adj1" fmla="val -24569"/>
              <a:gd name="adj2" fmla="val 69968"/>
              <a:gd name="adj3" fmla="val 16667"/>
            </a:avLst>
          </a:prstGeom>
          <a:solidFill>
            <a:schemeClr val="accent1"/>
          </a:solidFill>
          <a:ln>
            <a:noFill/>
          </a:ln>
          <a:extLst/>
        </p:spPr>
        <p:txBody>
          <a:bodyPr lIns="121894" tIns="60949" rIns="121894" bIns="60949" anchor="ctr"/>
          <a:lstStyle/>
          <a:p>
            <a:pPr algn="ctr"/>
            <a:r>
              <a:rPr lang="en-US" dirty="0">
                <a:solidFill>
                  <a:schemeClr val="bg1"/>
                </a:solidFill>
                <a:latin typeface="Calibri" pitchFamily="34" charset="0"/>
                <a:cs typeface="+mn-ea"/>
                <a:sym typeface="Calibri" pitchFamily="34" charset="0"/>
              </a:rPr>
              <a:t>90</a:t>
            </a:r>
            <a:endParaRPr lang="zh-CN" altLang="en-US" dirty="0">
              <a:solidFill>
                <a:schemeClr val="bg1"/>
              </a:solidFill>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12691607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472051" y="2747076"/>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itchFamily="34" charset="-122"/>
              <a:ea typeface="微软雅黑" pitchFamily="34" charset="-122"/>
            </a:endParaRPr>
          </a:p>
        </p:txBody>
      </p:sp>
      <p:sp>
        <p:nvSpPr>
          <p:cNvPr id="36" name="矩形 35"/>
          <p:cNvSpPr/>
          <p:nvPr/>
        </p:nvSpPr>
        <p:spPr>
          <a:xfrm>
            <a:off x="1008098"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itchFamily="34" charset="-122"/>
              <a:ea typeface="微软雅黑" pitchFamily="34" charset="-122"/>
            </a:endParaRPr>
          </a:p>
        </p:txBody>
      </p:sp>
      <p:sp>
        <p:nvSpPr>
          <p:cNvPr id="37" name="矩形 36"/>
          <p:cNvSpPr/>
          <p:nvPr/>
        </p:nvSpPr>
        <p:spPr>
          <a:xfrm>
            <a:off x="5936003" y="4454411"/>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itchFamily="34" charset="-122"/>
              <a:ea typeface="微软雅黑" pitchFamily="34" charset="-122"/>
            </a:endParaRPr>
          </a:p>
        </p:txBody>
      </p:sp>
      <p:sp>
        <p:nvSpPr>
          <p:cNvPr id="38" name="矩形 37"/>
          <p:cNvSpPr/>
          <p:nvPr/>
        </p:nvSpPr>
        <p:spPr>
          <a:xfrm>
            <a:off x="8399958" y="2746295"/>
            <a:ext cx="2687674" cy="943836"/>
          </a:xfrm>
          <a:prstGeom prst="rect">
            <a:avLst/>
          </a:prstGeom>
        </p:spPr>
        <p:txBody>
          <a:bodyPr wrap="square" lIns="121908" tIns="60954" rIns="121908" bIns="60954">
            <a:spAutoFit/>
          </a:bodyPr>
          <a:lstStyle/>
          <a:p>
            <a:pPr algn="just">
              <a:lnSpc>
                <a:spcPts val="1600"/>
              </a:lnSpc>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300" dirty="0">
              <a:latin typeface="微软雅黑" pitchFamily="34" charset="-122"/>
              <a:ea typeface="微软雅黑" pitchFamily="34" charset="-122"/>
            </a:endParaRPr>
          </a:p>
        </p:txBody>
      </p:sp>
      <p:grpSp>
        <p:nvGrpSpPr>
          <p:cNvPr id="39" name="组合 38"/>
          <p:cNvGrpSpPr/>
          <p:nvPr/>
        </p:nvGrpSpPr>
        <p:grpSpPr>
          <a:xfrm>
            <a:off x="1337954" y="2084852"/>
            <a:ext cx="2027965" cy="2020517"/>
            <a:chOff x="1106612" y="1563638"/>
            <a:chExt cx="1521172" cy="1515388"/>
          </a:xfrm>
        </p:grpSpPr>
        <p:grpSp>
          <p:nvGrpSpPr>
            <p:cNvPr id="40" name="组合 39"/>
            <p:cNvGrpSpPr/>
            <p:nvPr/>
          </p:nvGrpSpPr>
          <p:grpSpPr>
            <a:xfrm>
              <a:off x="1106612" y="1563638"/>
              <a:ext cx="1521172" cy="1515388"/>
              <a:chOff x="1106612" y="1563638"/>
              <a:chExt cx="1670050" cy="1663700"/>
            </a:xfrm>
          </p:grpSpPr>
          <p:sp>
            <p:nvSpPr>
              <p:cNvPr id="4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3"/>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3" name="椭圆 4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9078" fontAlgn="base">
                  <a:spcBef>
                    <a:spcPct val="0"/>
                  </a:spcBef>
                  <a:spcAft>
                    <a:spcPct val="0"/>
                  </a:spcAft>
                  <a:defRPr/>
                </a:pPr>
                <a:endParaRPr lang="zh-CN" altLang="en-US" sz="2400" kern="0">
                  <a:solidFill>
                    <a:schemeClr val="accent3"/>
                  </a:solidFill>
                  <a:latin typeface="Calibri"/>
                  <a:ea typeface="宋体"/>
                </a:endParaRPr>
              </a:p>
            </p:txBody>
          </p:sp>
        </p:grpSp>
        <p:sp>
          <p:nvSpPr>
            <p:cNvPr id="4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9078">
                <a:defRPr/>
              </a:pPr>
              <a:r>
                <a:rPr lang="en-US" altLang="zh-CN" sz="3700" kern="0" dirty="0">
                  <a:solidFill>
                    <a:schemeClr val="accent3"/>
                  </a:solidFill>
                  <a:latin typeface="Impact" pitchFamily="34" charset="0"/>
                  <a:ea typeface="微软雅黑" pitchFamily="34" charset="-122"/>
                  <a:cs typeface="Arial" panose="020B0604020202020204" pitchFamily="34" charset="0"/>
                </a:rPr>
                <a:t>01</a:t>
              </a:r>
              <a:endParaRPr lang="zh-CN" altLang="en-US" sz="3700" kern="0" dirty="0">
                <a:solidFill>
                  <a:schemeClr val="accent3"/>
                </a:solidFill>
                <a:latin typeface="Impact" pitchFamily="34" charset="0"/>
                <a:ea typeface="微软雅黑" pitchFamily="34" charset="-122"/>
                <a:cs typeface="Arial" panose="020B0604020202020204" pitchFamily="34" charset="0"/>
              </a:endParaRPr>
            </a:p>
          </p:txBody>
        </p:sp>
      </p:grpSp>
      <p:grpSp>
        <p:nvGrpSpPr>
          <p:cNvPr id="44" name="组合 43"/>
          <p:cNvGrpSpPr/>
          <p:nvPr/>
        </p:nvGrpSpPr>
        <p:grpSpPr>
          <a:xfrm>
            <a:off x="6265860" y="2084852"/>
            <a:ext cx="2027965" cy="2020517"/>
            <a:chOff x="1106612" y="1563638"/>
            <a:chExt cx="1521172" cy="1515388"/>
          </a:xfrm>
        </p:grpSpPr>
        <p:grpSp>
          <p:nvGrpSpPr>
            <p:cNvPr id="45" name="组合 44"/>
            <p:cNvGrpSpPr/>
            <p:nvPr/>
          </p:nvGrpSpPr>
          <p:grpSpPr>
            <a:xfrm>
              <a:off x="1106612" y="1563638"/>
              <a:ext cx="1521172" cy="1515388"/>
              <a:chOff x="1106612" y="1563638"/>
              <a:chExt cx="1670050" cy="1663700"/>
            </a:xfrm>
          </p:grpSpPr>
          <p:sp>
            <p:nvSpPr>
              <p:cNvPr id="4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2"/>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8" name="椭圆 4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9078" fontAlgn="base">
                  <a:spcBef>
                    <a:spcPct val="0"/>
                  </a:spcBef>
                  <a:spcAft>
                    <a:spcPct val="0"/>
                  </a:spcAft>
                  <a:defRPr/>
                </a:pPr>
                <a:endParaRPr lang="zh-CN" altLang="en-US" sz="2400" kern="0">
                  <a:solidFill>
                    <a:schemeClr val="accent2"/>
                  </a:solidFill>
                  <a:latin typeface="Calibri"/>
                  <a:ea typeface="宋体"/>
                </a:endParaRPr>
              </a:p>
            </p:txBody>
          </p:sp>
        </p:grpSp>
        <p:sp>
          <p:nvSpPr>
            <p:cNvPr id="4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9078">
                <a:defRPr/>
              </a:pPr>
              <a:r>
                <a:rPr lang="en-US" altLang="zh-CN" sz="3700" kern="0" dirty="0">
                  <a:solidFill>
                    <a:schemeClr val="accent2"/>
                  </a:solidFill>
                  <a:latin typeface="Impact" pitchFamily="34" charset="0"/>
                  <a:ea typeface="微软雅黑" pitchFamily="34" charset="-122"/>
                  <a:cs typeface="Arial" panose="020B0604020202020204" pitchFamily="34" charset="0"/>
                </a:rPr>
                <a:t>03</a:t>
              </a:r>
              <a:endParaRPr lang="zh-CN" altLang="en-US" sz="3700" kern="0" dirty="0">
                <a:solidFill>
                  <a:schemeClr val="accent2"/>
                </a:solidFill>
                <a:latin typeface="Impact" pitchFamily="34" charset="0"/>
                <a:ea typeface="微软雅黑" pitchFamily="34" charset="-122"/>
                <a:cs typeface="Arial" panose="020B0604020202020204" pitchFamily="34" charset="0"/>
              </a:endParaRPr>
            </a:p>
          </p:txBody>
        </p:sp>
      </p:grpSp>
      <p:grpSp>
        <p:nvGrpSpPr>
          <p:cNvPr id="49" name="组合 48"/>
          <p:cNvGrpSpPr/>
          <p:nvPr/>
        </p:nvGrpSpPr>
        <p:grpSpPr>
          <a:xfrm>
            <a:off x="3801907" y="3787028"/>
            <a:ext cx="2027965" cy="2020517"/>
            <a:chOff x="1106612" y="1563638"/>
            <a:chExt cx="1521172" cy="1515388"/>
          </a:xfrm>
        </p:grpSpPr>
        <p:grpSp>
          <p:nvGrpSpPr>
            <p:cNvPr id="50" name="组合 49"/>
            <p:cNvGrpSpPr/>
            <p:nvPr/>
          </p:nvGrpSpPr>
          <p:grpSpPr>
            <a:xfrm>
              <a:off x="1106612" y="1563638"/>
              <a:ext cx="1521172" cy="1515388"/>
              <a:chOff x="1106612" y="1563638"/>
              <a:chExt cx="1670050" cy="1663700"/>
            </a:xfrm>
          </p:grpSpPr>
          <p:sp>
            <p:nvSpPr>
              <p:cNvPr id="52"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1"/>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3" name="椭圆 52"/>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9078" fontAlgn="base">
                  <a:spcBef>
                    <a:spcPct val="0"/>
                  </a:spcBef>
                  <a:spcAft>
                    <a:spcPct val="0"/>
                  </a:spcAft>
                  <a:defRPr/>
                </a:pPr>
                <a:endParaRPr lang="zh-CN" altLang="en-US" sz="2400" kern="0">
                  <a:solidFill>
                    <a:schemeClr val="accent1"/>
                  </a:solidFill>
                  <a:latin typeface="Calibri"/>
                  <a:ea typeface="宋体"/>
                </a:endParaRPr>
              </a:p>
            </p:txBody>
          </p:sp>
        </p:grpSp>
        <p:sp>
          <p:nvSpPr>
            <p:cNvPr id="51"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9078">
                <a:defRPr/>
              </a:pPr>
              <a:r>
                <a:rPr lang="en-US" altLang="zh-CN" sz="3700" kern="0" dirty="0">
                  <a:solidFill>
                    <a:schemeClr val="accent1"/>
                  </a:solidFill>
                  <a:latin typeface="Impact" pitchFamily="34" charset="0"/>
                  <a:ea typeface="微软雅黑" pitchFamily="34" charset="-122"/>
                  <a:cs typeface="Arial" panose="020B0604020202020204" pitchFamily="34" charset="0"/>
                </a:rPr>
                <a:t>02</a:t>
              </a:r>
              <a:endParaRPr lang="zh-CN" altLang="en-US" sz="3700" kern="0" dirty="0">
                <a:solidFill>
                  <a:schemeClr val="accent1"/>
                </a:solidFill>
                <a:latin typeface="Impact" pitchFamily="34" charset="0"/>
                <a:ea typeface="微软雅黑" pitchFamily="34" charset="-122"/>
                <a:cs typeface="Arial" panose="020B0604020202020204" pitchFamily="34" charset="0"/>
              </a:endParaRPr>
            </a:p>
          </p:txBody>
        </p:sp>
      </p:grpSp>
      <p:grpSp>
        <p:nvGrpSpPr>
          <p:cNvPr id="54" name="组合 53"/>
          <p:cNvGrpSpPr/>
          <p:nvPr/>
        </p:nvGrpSpPr>
        <p:grpSpPr>
          <a:xfrm>
            <a:off x="8729813" y="3787028"/>
            <a:ext cx="2027965" cy="2020517"/>
            <a:chOff x="1106612" y="1563638"/>
            <a:chExt cx="1521172" cy="1515388"/>
          </a:xfrm>
        </p:grpSpPr>
        <p:grpSp>
          <p:nvGrpSpPr>
            <p:cNvPr id="55" name="组合 54"/>
            <p:cNvGrpSpPr/>
            <p:nvPr/>
          </p:nvGrpSpPr>
          <p:grpSpPr>
            <a:xfrm>
              <a:off x="1106612" y="1563638"/>
              <a:ext cx="1521172" cy="1515388"/>
              <a:chOff x="1106612" y="1563638"/>
              <a:chExt cx="1670050" cy="1663700"/>
            </a:xfrm>
          </p:grpSpPr>
          <p:sp>
            <p:nvSpPr>
              <p:cNvPr id="57"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chemeClr val="accent4"/>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sp>
            <p:nvSpPr>
              <p:cNvPr id="58" name="椭圆 57"/>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algn="ctr" defTabSz="1219078" fontAlgn="base">
                  <a:spcBef>
                    <a:spcPct val="0"/>
                  </a:spcBef>
                  <a:spcAft>
                    <a:spcPct val="0"/>
                  </a:spcAft>
                  <a:defRPr/>
                </a:pPr>
                <a:endParaRPr lang="zh-CN" altLang="en-US" sz="2400" kern="0">
                  <a:solidFill>
                    <a:schemeClr val="accent4"/>
                  </a:solidFill>
                  <a:latin typeface="Calibri"/>
                  <a:ea typeface="宋体"/>
                </a:endParaRPr>
              </a:p>
            </p:txBody>
          </p:sp>
        </p:grpSp>
        <p:sp>
          <p:nvSpPr>
            <p:cNvPr id="56" name="标题层"/>
            <p:cNvSpPr txBox="1"/>
            <p:nvPr/>
          </p:nvSpPr>
          <p:spPr bwMode="auto">
            <a:xfrm>
              <a:off x="1558339" y="2059721"/>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9078">
                <a:defRPr/>
              </a:pPr>
              <a:r>
                <a:rPr lang="en-US" altLang="zh-CN" sz="3700" kern="0" dirty="0">
                  <a:solidFill>
                    <a:schemeClr val="accent4"/>
                  </a:solidFill>
                  <a:latin typeface="Impact" pitchFamily="34" charset="0"/>
                  <a:ea typeface="微软雅黑" pitchFamily="34" charset="-122"/>
                  <a:cs typeface="Arial" panose="020B0604020202020204" pitchFamily="34" charset="0"/>
                </a:rPr>
                <a:t>04</a:t>
              </a:r>
              <a:endParaRPr lang="zh-CN" altLang="en-US" sz="3700" kern="0" dirty="0">
                <a:solidFill>
                  <a:schemeClr val="accent4"/>
                </a:solidFill>
                <a:latin typeface="Impact" pitchFamily="34" charset="0"/>
                <a:ea typeface="微软雅黑" pitchFamily="3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22818282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500" fill="hold"/>
                                        <p:tgtEl>
                                          <p:spTgt spid="39"/>
                                        </p:tgtEl>
                                        <p:attrNameLst>
                                          <p:attrName>ppt_w</p:attrName>
                                        </p:attrNameLst>
                                      </p:cBhvr>
                                      <p:tavLst>
                                        <p:tav tm="0">
                                          <p:val>
                                            <p:fltVal val="0"/>
                                          </p:val>
                                        </p:tav>
                                        <p:tav tm="100000">
                                          <p:val>
                                            <p:strVal val="#ppt_w"/>
                                          </p:val>
                                        </p:tav>
                                      </p:tavLst>
                                    </p:anim>
                                    <p:anim calcmode="lin" valueType="num">
                                      <p:cBhvr>
                                        <p:cTn id="8" dur="1500" fill="hold"/>
                                        <p:tgtEl>
                                          <p:spTgt spid="39"/>
                                        </p:tgtEl>
                                        <p:attrNameLst>
                                          <p:attrName>ppt_h</p:attrName>
                                        </p:attrNameLst>
                                      </p:cBhvr>
                                      <p:tavLst>
                                        <p:tav tm="0">
                                          <p:val>
                                            <p:fltVal val="0"/>
                                          </p:val>
                                        </p:tav>
                                        <p:tav tm="100000">
                                          <p:val>
                                            <p:strVal val="#ppt_h"/>
                                          </p:val>
                                        </p:tav>
                                      </p:tavLst>
                                    </p:anim>
                                    <p:animEffect transition="in" filter="fade">
                                      <p:cBhvr>
                                        <p:cTn id="9" dur="1500"/>
                                        <p:tgtEl>
                                          <p:spTgt spid="39"/>
                                        </p:tgtEl>
                                      </p:cBhvr>
                                    </p:animEffect>
                                  </p:childTnLst>
                                </p:cTn>
                              </p:par>
                              <p:par>
                                <p:cTn id="10" presetID="8" presetClass="emph" presetSubtype="0" fill="hold" nodeType="withEffect">
                                  <p:stCondLst>
                                    <p:cond delay="0"/>
                                  </p:stCondLst>
                                  <p:childTnLst>
                                    <p:animRot by="21600000">
                                      <p:cBhvr>
                                        <p:cTn id="11" dur="2000" fill="hold"/>
                                        <p:tgtEl>
                                          <p:spTgt spid="39"/>
                                        </p:tgtEl>
                                        <p:attrNameLst>
                                          <p:attrName>r</p:attrName>
                                        </p:attrNameLst>
                                      </p:cBhvr>
                                    </p:animRot>
                                  </p:childTnLst>
                                </p:cTn>
                              </p:par>
                              <p:par>
                                <p:cTn id="12" presetID="53" presetClass="entr" presetSubtype="16" fill="hold" nodeType="withEffect">
                                  <p:stCondLst>
                                    <p:cond delay="6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1500" fill="hold"/>
                                        <p:tgtEl>
                                          <p:spTgt spid="49"/>
                                        </p:tgtEl>
                                        <p:attrNameLst>
                                          <p:attrName>ppt_w</p:attrName>
                                        </p:attrNameLst>
                                      </p:cBhvr>
                                      <p:tavLst>
                                        <p:tav tm="0">
                                          <p:val>
                                            <p:fltVal val="0"/>
                                          </p:val>
                                        </p:tav>
                                        <p:tav tm="100000">
                                          <p:val>
                                            <p:strVal val="#ppt_w"/>
                                          </p:val>
                                        </p:tav>
                                      </p:tavLst>
                                    </p:anim>
                                    <p:anim calcmode="lin" valueType="num">
                                      <p:cBhvr>
                                        <p:cTn id="15" dur="1500" fill="hold"/>
                                        <p:tgtEl>
                                          <p:spTgt spid="49"/>
                                        </p:tgtEl>
                                        <p:attrNameLst>
                                          <p:attrName>ppt_h</p:attrName>
                                        </p:attrNameLst>
                                      </p:cBhvr>
                                      <p:tavLst>
                                        <p:tav tm="0">
                                          <p:val>
                                            <p:fltVal val="0"/>
                                          </p:val>
                                        </p:tav>
                                        <p:tav tm="100000">
                                          <p:val>
                                            <p:strVal val="#ppt_h"/>
                                          </p:val>
                                        </p:tav>
                                      </p:tavLst>
                                    </p:anim>
                                    <p:animEffect transition="in" filter="fade">
                                      <p:cBhvr>
                                        <p:cTn id="16" dur="1500"/>
                                        <p:tgtEl>
                                          <p:spTgt spid="49"/>
                                        </p:tgtEl>
                                      </p:cBhvr>
                                    </p:animEffect>
                                  </p:childTnLst>
                                </p:cTn>
                              </p:par>
                              <p:par>
                                <p:cTn id="17" presetID="8" presetClass="emph" presetSubtype="0" fill="hold" nodeType="withEffect">
                                  <p:stCondLst>
                                    <p:cond delay="600"/>
                                  </p:stCondLst>
                                  <p:childTnLst>
                                    <p:animRot by="21600000">
                                      <p:cBhvr>
                                        <p:cTn id="18" dur="2000" fill="hold"/>
                                        <p:tgtEl>
                                          <p:spTgt spid="49"/>
                                        </p:tgtEl>
                                        <p:attrNameLst>
                                          <p:attrName>r</p:attrName>
                                        </p:attrNameLst>
                                      </p:cBhvr>
                                    </p:animRot>
                                  </p:childTnLst>
                                </p:cTn>
                              </p:par>
                              <p:par>
                                <p:cTn id="19" presetID="53" presetClass="entr" presetSubtype="16" fill="hold" nodeType="withEffect">
                                  <p:stCondLst>
                                    <p:cond delay="12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500" fill="hold"/>
                                        <p:tgtEl>
                                          <p:spTgt spid="44"/>
                                        </p:tgtEl>
                                        <p:attrNameLst>
                                          <p:attrName>ppt_w</p:attrName>
                                        </p:attrNameLst>
                                      </p:cBhvr>
                                      <p:tavLst>
                                        <p:tav tm="0">
                                          <p:val>
                                            <p:fltVal val="0"/>
                                          </p:val>
                                        </p:tav>
                                        <p:tav tm="100000">
                                          <p:val>
                                            <p:strVal val="#ppt_w"/>
                                          </p:val>
                                        </p:tav>
                                      </p:tavLst>
                                    </p:anim>
                                    <p:anim calcmode="lin" valueType="num">
                                      <p:cBhvr>
                                        <p:cTn id="22" dur="1500" fill="hold"/>
                                        <p:tgtEl>
                                          <p:spTgt spid="44"/>
                                        </p:tgtEl>
                                        <p:attrNameLst>
                                          <p:attrName>ppt_h</p:attrName>
                                        </p:attrNameLst>
                                      </p:cBhvr>
                                      <p:tavLst>
                                        <p:tav tm="0">
                                          <p:val>
                                            <p:fltVal val="0"/>
                                          </p:val>
                                        </p:tav>
                                        <p:tav tm="100000">
                                          <p:val>
                                            <p:strVal val="#ppt_h"/>
                                          </p:val>
                                        </p:tav>
                                      </p:tavLst>
                                    </p:anim>
                                    <p:animEffect transition="in" filter="fade">
                                      <p:cBhvr>
                                        <p:cTn id="23" dur="1500"/>
                                        <p:tgtEl>
                                          <p:spTgt spid="44"/>
                                        </p:tgtEl>
                                      </p:cBhvr>
                                    </p:animEffect>
                                  </p:childTnLst>
                                </p:cTn>
                              </p:par>
                              <p:par>
                                <p:cTn id="24" presetID="8" presetClass="emph" presetSubtype="0" fill="hold" nodeType="withEffect">
                                  <p:stCondLst>
                                    <p:cond delay="1200"/>
                                  </p:stCondLst>
                                  <p:childTnLst>
                                    <p:animRot by="21600000">
                                      <p:cBhvr>
                                        <p:cTn id="25" dur="2000" fill="hold"/>
                                        <p:tgtEl>
                                          <p:spTgt spid="44"/>
                                        </p:tgtEl>
                                        <p:attrNameLst>
                                          <p:attrName>r</p:attrName>
                                        </p:attrNameLst>
                                      </p:cBhvr>
                                    </p:animRot>
                                  </p:childTnLst>
                                </p:cTn>
                              </p:par>
                              <p:par>
                                <p:cTn id="26" presetID="53" presetClass="entr" presetSubtype="16" fill="hold" nodeType="withEffect">
                                  <p:stCondLst>
                                    <p:cond delay="180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500" fill="hold"/>
                                        <p:tgtEl>
                                          <p:spTgt spid="54"/>
                                        </p:tgtEl>
                                        <p:attrNameLst>
                                          <p:attrName>ppt_w</p:attrName>
                                        </p:attrNameLst>
                                      </p:cBhvr>
                                      <p:tavLst>
                                        <p:tav tm="0">
                                          <p:val>
                                            <p:fltVal val="0"/>
                                          </p:val>
                                        </p:tav>
                                        <p:tav tm="100000">
                                          <p:val>
                                            <p:strVal val="#ppt_w"/>
                                          </p:val>
                                        </p:tav>
                                      </p:tavLst>
                                    </p:anim>
                                    <p:anim calcmode="lin" valueType="num">
                                      <p:cBhvr>
                                        <p:cTn id="29" dur="1500" fill="hold"/>
                                        <p:tgtEl>
                                          <p:spTgt spid="54"/>
                                        </p:tgtEl>
                                        <p:attrNameLst>
                                          <p:attrName>ppt_h</p:attrName>
                                        </p:attrNameLst>
                                      </p:cBhvr>
                                      <p:tavLst>
                                        <p:tav tm="0">
                                          <p:val>
                                            <p:fltVal val="0"/>
                                          </p:val>
                                        </p:tav>
                                        <p:tav tm="100000">
                                          <p:val>
                                            <p:strVal val="#ppt_h"/>
                                          </p:val>
                                        </p:tav>
                                      </p:tavLst>
                                    </p:anim>
                                    <p:animEffect transition="in" filter="fade">
                                      <p:cBhvr>
                                        <p:cTn id="30" dur="1500"/>
                                        <p:tgtEl>
                                          <p:spTgt spid="54"/>
                                        </p:tgtEl>
                                      </p:cBhvr>
                                    </p:animEffect>
                                  </p:childTnLst>
                                </p:cTn>
                              </p:par>
                              <p:par>
                                <p:cTn id="31" presetID="8" presetClass="emph" presetSubtype="0" fill="hold" nodeType="withEffect">
                                  <p:stCondLst>
                                    <p:cond delay="1800"/>
                                  </p:stCondLst>
                                  <p:childTnLst>
                                    <p:animRot by="21600000">
                                      <p:cBhvr>
                                        <p:cTn id="32" dur="2000" fill="hold"/>
                                        <p:tgtEl>
                                          <p:spTgt spid="54"/>
                                        </p:tgtEl>
                                        <p:attrNameLst>
                                          <p:attrName>r</p:attrName>
                                        </p:attrNameLst>
                                      </p:cBhvr>
                                    </p:animRot>
                                  </p:childTnLst>
                                </p:cTn>
                              </p:par>
                            </p:childTnLst>
                          </p:cTn>
                        </p:par>
                        <p:par>
                          <p:cTn id="33" fill="hold">
                            <p:stCondLst>
                              <p:cond delay="3800"/>
                            </p:stCondLst>
                            <p:childTnLst>
                              <p:par>
                                <p:cTn id="34" presetID="1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right)">
                                      <p:cBhvr>
                                        <p:cTn id="37" dur="500"/>
                                        <p:tgtEl>
                                          <p:spTgt spid="35"/>
                                        </p:tgtEl>
                                      </p:cBhvr>
                                    </p:animEffect>
                                  </p:childTnLst>
                                </p:cTn>
                              </p:par>
                            </p:childTnLst>
                          </p:cTn>
                        </p:par>
                        <p:par>
                          <p:cTn id="38" fill="hold">
                            <p:stCondLst>
                              <p:cond delay="4300"/>
                            </p:stCondLst>
                            <p:childTnLst>
                              <p:par>
                                <p:cTn id="39" presetID="12" presetClass="entr" presetSubtype="2"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ppt_x</p:attrName>
                                        </p:attrNameLst>
                                      </p:cBhvr>
                                      <p:tavLst>
                                        <p:tav tm="0">
                                          <p:val>
                                            <p:strVal val="#ppt_x+#ppt_w*1.125000"/>
                                          </p:val>
                                        </p:tav>
                                        <p:tav tm="100000">
                                          <p:val>
                                            <p:strVal val="#ppt_x"/>
                                          </p:val>
                                        </p:tav>
                                      </p:tavLst>
                                    </p:anim>
                                    <p:animEffect transition="in" filter="wipe(left)">
                                      <p:cBhvr>
                                        <p:cTn id="42" dur="500"/>
                                        <p:tgtEl>
                                          <p:spTgt spid="36"/>
                                        </p:tgtEl>
                                      </p:cBhvr>
                                    </p:animEffect>
                                  </p:childTnLst>
                                </p:cTn>
                              </p:par>
                            </p:childTnLst>
                          </p:cTn>
                        </p:par>
                        <p:par>
                          <p:cTn id="43" fill="hold">
                            <p:stCondLst>
                              <p:cond delay="4800"/>
                            </p:stCondLst>
                            <p:childTnLst>
                              <p:par>
                                <p:cTn id="44" presetID="1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5300"/>
                            </p:stCondLst>
                            <p:childTnLst>
                              <p:par>
                                <p:cTn id="49" presetID="12" presetClass="entr" presetSubtype="2"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ppt_x</p:attrName>
                                        </p:attrNameLst>
                                      </p:cBhvr>
                                      <p:tavLst>
                                        <p:tav tm="0">
                                          <p:val>
                                            <p:strVal val="#ppt_x+#ppt_w*1.125000"/>
                                          </p:val>
                                        </p:tav>
                                        <p:tav tm="100000">
                                          <p:val>
                                            <p:strVal val="#ppt_x"/>
                                          </p:val>
                                        </p:tav>
                                      </p:tavLst>
                                    </p:anim>
                                    <p:animEffect transition="in" filter="wipe(left)">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83" name="TextBox 4"/>
          <p:cNvSpPr txBox="1">
            <a:spLocks noChangeArrowheads="1"/>
          </p:cNvSpPr>
          <p:nvPr/>
        </p:nvSpPr>
        <p:spPr bwMode="auto">
          <a:xfrm>
            <a:off x="8297578" y="5563980"/>
            <a:ext cx="303490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sp>
        <p:nvSpPr>
          <p:cNvPr id="99381" name="TextBox 7"/>
          <p:cNvSpPr txBox="1">
            <a:spLocks noChangeArrowheads="1"/>
          </p:cNvSpPr>
          <p:nvPr/>
        </p:nvSpPr>
        <p:spPr bwMode="auto">
          <a:xfrm>
            <a:off x="565871" y="3696758"/>
            <a:ext cx="29968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8297578" y="1932025"/>
            <a:ext cx="3034905" cy="169277"/>
          </a:xfrm>
          <a:prstGeom prst="rect">
            <a:avLst/>
          </a:prstGeom>
          <a:noFill/>
        </p:spPr>
        <p:txBody>
          <a:bodyPr lIns="0" tIns="0" rIns="0" bIns="0">
            <a:spAutoFit/>
          </a:body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sp>
        <p:nvSpPr>
          <p:cNvPr id="99377" name="TextBox 13"/>
          <p:cNvSpPr txBox="1">
            <a:spLocks noChangeArrowheads="1"/>
          </p:cNvSpPr>
          <p:nvPr/>
        </p:nvSpPr>
        <p:spPr bwMode="auto">
          <a:xfrm>
            <a:off x="783331" y="1901277"/>
            <a:ext cx="30342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375" name="TextBox 16"/>
          <p:cNvSpPr txBox="1">
            <a:spLocks noChangeArrowheads="1"/>
          </p:cNvSpPr>
          <p:nvPr/>
        </p:nvSpPr>
        <p:spPr bwMode="auto">
          <a:xfrm>
            <a:off x="733791" y="5461422"/>
            <a:ext cx="303455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373" name="TextBox 19"/>
          <p:cNvSpPr txBox="1">
            <a:spLocks noChangeArrowheads="1"/>
          </p:cNvSpPr>
          <p:nvPr/>
        </p:nvSpPr>
        <p:spPr bwMode="auto">
          <a:xfrm>
            <a:off x="8551546" y="3696758"/>
            <a:ext cx="278093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grpSp>
        <p:nvGrpSpPr>
          <p:cNvPr id="22" name="Group 21"/>
          <p:cNvGrpSpPr>
            <a:grpSpLocks/>
          </p:cNvGrpSpPr>
          <p:nvPr/>
        </p:nvGrpSpPr>
        <p:grpSpPr bwMode="auto">
          <a:xfrm>
            <a:off x="3869029" y="2014580"/>
            <a:ext cx="1239676" cy="287338"/>
            <a:chOff x="2901397" y="1460250"/>
            <a:chExt cx="930338" cy="220268"/>
          </a:xfrm>
        </p:grpSpPr>
        <p:cxnSp>
          <p:nvCxnSpPr>
            <p:cNvPr id="23" name="Straight Connector 22"/>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901397" y="1463901"/>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5" name="Group 24"/>
          <p:cNvGrpSpPr>
            <a:grpSpLocks/>
          </p:cNvGrpSpPr>
          <p:nvPr/>
        </p:nvGrpSpPr>
        <p:grpSpPr bwMode="auto">
          <a:xfrm flipH="1">
            <a:off x="6995997" y="2008230"/>
            <a:ext cx="1239676" cy="293688"/>
            <a:chOff x="2901397" y="1460250"/>
            <a:chExt cx="930338" cy="220268"/>
          </a:xfrm>
        </p:grpSpPr>
        <p:cxnSp>
          <p:nvCxnSpPr>
            <p:cNvPr id="26" name="Straight Connector 25"/>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2901397" y="1463822"/>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8" name="Group 27"/>
          <p:cNvGrpSpPr>
            <a:grpSpLocks/>
          </p:cNvGrpSpPr>
          <p:nvPr/>
        </p:nvGrpSpPr>
        <p:grpSpPr bwMode="auto">
          <a:xfrm flipV="1">
            <a:off x="3869029" y="5302295"/>
            <a:ext cx="1239676" cy="288925"/>
            <a:chOff x="2901397" y="1460250"/>
            <a:chExt cx="930338" cy="220268"/>
          </a:xfrm>
        </p:grpSpPr>
        <p:cxnSp>
          <p:nvCxnSpPr>
            <p:cNvPr id="29" name="Straight Connector 28"/>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2901397" y="1463881"/>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1" name="Group 30"/>
          <p:cNvGrpSpPr>
            <a:grpSpLocks/>
          </p:cNvGrpSpPr>
          <p:nvPr/>
        </p:nvGrpSpPr>
        <p:grpSpPr bwMode="auto">
          <a:xfrm flipH="1" flipV="1">
            <a:off x="6995997" y="5348330"/>
            <a:ext cx="1239676" cy="293688"/>
            <a:chOff x="2901397" y="1460250"/>
            <a:chExt cx="930338" cy="220268"/>
          </a:xfrm>
        </p:grpSpPr>
        <p:cxnSp>
          <p:nvCxnSpPr>
            <p:cNvPr id="32" name="Straight Connector 31"/>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2901397" y="1463822"/>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flipH="1">
            <a:off x="3691254" y="3798931"/>
            <a:ext cx="612695"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7888058" y="3798931"/>
            <a:ext cx="612695"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291250" y="2008232"/>
            <a:ext cx="3609505" cy="3621087"/>
            <a:chOff x="3218260" y="1460157"/>
            <a:chExt cx="2707481" cy="2716654"/>
          </a:xfrm>
        </p:grpSpPr>
        <p:grpSp>
          <p:nvGrpSpPr>
            <p:cNvPr id="48" name="Group 47"/>
            <p:cNvGrpSpPr>
              <a:grpSpLocks/>
            </p:cNvGrpSpPr>
            <p:nvPr/>
          </p:nvGrpSpPr>
          <p:grpSpPr bwMode="auto">
            <a:xfrm>
              <a:off x="5105400" y="2162843"/>
              <a:ext cx="820341" cy="1286272"/>
              <a:chOff x="6807477" y="2883411"/>
              <a:chExt cx="1092888" cy="1713903"/>
            </a:xfrm>
          </p:grpSpPr>
          <p:sp>
            <p:nvSpPr>
              <p:cNvPr id="49" name="Freeform 58"/>
              <p:cNvSpPr>
                <a:spLocks/>
              </p:cNvSpPr>
              <p:nvPr/>
            </p:nvSpPr>
            <p:spPr bwMode="auto">
              <a:xfrm>
                <a:off x="6807477" y="2883411"/>
                <a:ext cx="1092888" cy="1713903"/>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headEnd/>
                <a:tailEnd/>
              </a:ln>
            </p:spPr>
            <p:txBody>
              <a:bodyPr lIns="121920" tIns="60960" rIns="121920" bIns="60960"/>
              <a:lstStyle/>
              <a:p>
                <a:pPr>
                  <a:defRPr/>
                </a:pPr>
                <a:endParaRPr lang="en-US" sz="2400">
                  <a:solidFill>
                    <a:schemeClr val="tx1">
                      <a:lumMod val="50000"/>
                      <a:lumOff val="50000"/>
                    </a:schemeClr>
                  </a:solidFill>
                </a:endParaRPr>
              </a:p>
            </p:txBody>
          </p:sp>
          <p:sp>
            <p:nvSpPr>
              <p:cNvPr id="50" name="Freeform 141"/>
              <p:cNvSpPr>
                <a:spLocks noChangeArrowheads="1"/>
              </p:cNvSpPr>
              <p:nvPr/>
            </p:nvSpPr>
            <p:spPr bwMode="auto">
              <a:xfrm>
                <a:off x="7126463" y="3502271"/>
                <a:ext cx="517182" cy="526333"/>
              </a:xfrm>
              <a:custGeom>
                <a:avLst/>
                <a:gdLst>
                  <a:gd name="T0" fmla="*/ 498451 w 497"/>
                  <a:gd name="T1" fmla="*/ 193474 h 506"/>
                  <a:gd name="T2" fmla="*/ 498451 w 497"/>
                  <a:gd name="T3" fmla="*/ 193474 h 506"/>
                  <a:gd name="T4" fmla="*/ 303857 w 497"/>
                  <a:gd name="T5" fmla="*/ 147706 h 506"/>
                  <a:gd name="T6" fmla="*/ 276802 w 497"/>
                  <a:gd name="T7" fmla="*/ 17683 h 506"/>
                  <a:gd name="T8" fmla="*/ 248705 w 497"/>
                  <a:gd name="T9" fmla="*/ 0 h 506"/>
                  <a:gd name="T10" fmla="*/ 17690 w 497"/>
                  <a:gd name="T11" fmla="*/ 63451 h 506"/>
                  <a:gd name="T12" fmla="*/ 0 w 497"/>
                  <a:gd name="T13" fmla="*/ 92576 h 506"/>
                  <a:gd name="T14" fmla="*/ 82208 w 497"/>
                  <a:gd name="T15" fmla="*/ 405672 h 506"/>
                  <a:gd name="T16" fmla="*/ 111345 w 497"/>
                  <a:gd name="T17" fmla="*/ 415033 h 506"/>
                  <a:gd name="T18" fmla="*/ 202918 w 497"/>
                  <a:gd name="T19" fmla="*/ 386948 h 506"/>
                  <a:gd name="T20" fmla="*/ 184188 w 497"/>
                  <a:gd name="T21" fmla="*/ 442078 h 506"/>
                  <a:gd name="T22" fmla="*/ 202918 w 497"/>
                  <a:gd name="T23" fmla="*/ 460801 h 506"/>
                  <a:gd name="T24" fmla="*/ 414162 w 497"/>
                  <a:gd name="T25" fmla="*/ 515931 h 506"/>
                  <a:gd name="T26" fmla="*/ 443299 w 497"/>
                  <a:gd name="T27" fmla="*/ 506570 h 506"/>
                  <a:gd name="T28" fmla="*/ 516141 w 497"/>
                  <a:gd name="T29" fmla="*/ 220519 h 506"/>
                  <a:gd name="T30" fmla="*/ 498451 w 497"/>
                  <a:gd name="T31" fmla="*/ 193474 h 506"/>
                  <a:gd name="T32" fmla="*/ 36421 w 497"/>
                  <a:gd name="T33" fmla="*/ 100898 h 506"/>
                  <a:gd name="T34" fmla="*/ 36421 w 497"/>
                  <a:gd name="T35" fmla="*/ 100898 h 506"/>
                  <a:gd name="T36" fmla="*/ 239340 w 497"/>
                  <a:gd name="T37" fmla="*/ 45768 h 506"/>
                  <a:gd name="T38" fmla="*/ 322588 w 497"/>
                  <a:gd name="T39" fmla="*/ 322457 h 506"/>
                  <a:gd name="T40" fmla="*/ 120710 w 497"/>
                  <a:gd name="T41" fmla="*/ 378627 h 506"/>
                  <a:gd name="T42" fmla="*/ 36421 w 497"/>
                  <a:gd name="T43" fmla="*/ 100898 h 506"/>
                  <a:gd name="T44" fmla="*/ 404796 w 497"/>
                  <a:gd name="T45" fmla="*/ 479525 h 506"/>
                  <a:gd name="T46" fmla="*/ 404796 w 497"/>
                  <a:gd name="T47" fmla="*/ 479525 h 506"/>
                  <a:gd name="T48" fmla="*/ 231015 w 497"/>
                  <a:gd name="T49" fmla="*/ 433757 h 506"/>
                  <a:gd name="T50" fmla="*/ 239340 w 497"/>
                  <a:gd name="T51" fmla="*/ 378627 h 506"/>
                  <a:gd name="T52" fmla="*/ 341319 w 497"/>
                  <a:gd name="T53" fmla="*/ 349502 h 506"/>
                  <a:gd name="T54" fmla="*/ 359010 w 497"/>
                  <a:gd name="T55" fmla="*/ 331819 h 506"/>
                  <a:gd name="T56" fmla="*/ 322588 w 497"/>
                  <a:gd name="T57" fmla="*/ 184113 h 506"/>
                  <a:gd name="T58" fmla="*/ 469314 w 497"/>
                  <a:gd name="T59" fmla="*/ 220519 h 506"/>
                  <a:gd name="T60" fmla="*/ 404796 w 497"/>
                  <a:gd name="T61" fmla="*/ 479525 h 5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组合 7"/>
            <p:cNvGrpSpPr/>
            <p:nvPr/>
          </p:nvGrpSpPr>
          <p:grpSpPr>
            <a:xfrm>
              <a:off x="3218260" y="1460157"/>
              <a:ext cx="2514600" cy="2716654"/>
              <a:chOff x="3218260" y="1460157"/>
              <a:chExt cx="2514600" cy="2716654"/>
            </a:xfrm>
          </p:grpSpPr>
          <p:grpSp>
            <p:nvGrpSpPr>
              <p:cNvPr id="39" name="Group 38"/>
              <p:cNvGrpSpPr>
                <a:grpSpLocks/>
              </p:cNvGrpSpPr>
              <p:nvPr/>
            </p:nvGrpSpPr>
            <p:grpSpPr bwMode="auto">
              <a:xfrm>
                <a:off x="3218260" y="2165225"/>
                <a:ext cx="820340" cy="1287463"/>
                <a:chOff x="4291635" y="2885856"/>
                <a:chExt cx="1092888" cy="1716347"/>
              </a:xfrm>
            </p:grpSpPr>
            <p:sp>
              <p:nvSpPr>
                <p:cNvPr id="99361" name="Freeform 62"/>
                <p:cNvSpPr>
                  <a:spLocks/>
                </p:cNvSpPr>
                <p:nvPr/>
              </p:nvSpPr>
              <p:spPr bwMode="auto">
                <a:xfrm>
                  <a:off x="4291635" y="2885856"/>
                  <a:ext cx="1092888" cy="1716347"/>
                </a:xfrm>
                <a:custGeom>
                  <a:avLst/>
                  <a:gdLst>
                    <a:gd name="T0" fmla="*/ 209 w 246"/>
                    <a:gd name="T1" fmla="*/ 93 h 385"/>
                    <a:gd name="T2" fmla="*/ 75 w 246"/>
                    <a:gd name="T3" fmla="*/ 20 h 385"/>
                    <a:gd name="T4" fmla="*/ 27 w 246"/>
                    <a:gd name="T5" fmla="*/ 77 h 385"/>
                    <a:gd name="T6" fmla="*/ 38 w 246"/>
                    <a:gd name="T7" fmla="*/ 338 h 385"/>
                    <a:gd name="T8" fmla="*/ 83 w 246"/>
                    <a:gd name="T9" fmla="*/ 368 h 385"/>
                    <a:gd name="T10" fmla="*/ 221 w 246"/>
                    <a:gd name="T11" fmla="*/ 284 h 385"/>
                    <a:gd name="T12" fmla="*/ 238 w 246"/>
                    <a:gd name="T13" fmla="*/ 250 h 385"/>
                    <a:gd name="T14" fmla="*/ 232 w 246"/>
                    <a:gd name="T15" fmla="*/ 152 h 385"/>
                    <a:gd name="T16" fmla="*/ 209 w 246"/>
                    <a:gd name="T17" fmla="*/ 93 h 3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solidFill>
                      <a:schemeClr val="tx1">
                        <a:lumMod val="50000"/>
                        <a:lumOff val="50000"/>
                      </a:schemeClr>
                    </a:solidFill>
                  </a:endParaRPr>
                </a:p>
              </p:txBody>
            </p:sp>
            <p:sp>
              <p:nvSpPr>
                <p:cNvPr id="41" name="Freeform 124"/>
                <p:cNvSpPr>
                  <a:spLocks noChangeArrowheads="1"/>
                </p:cNvSpPr>
                <p:nvPr/>
              </p:nvSpPr>
              <p:spPr bwMode="auto">
                <a:xfrm>
                  <a:off x="4627776" y="3615446"/>
                  <a:ext cx="377650" cy="364739"/>
                </a:xfrm>
                <a:custGeom>
                  <a:avLst/>
                  <a:gdLst>
                    <a:gd name="T0" fmla="*/ 57931 w 515"/>
                    <a:gd name="T1" fmla="*/ 246821 h 498"/>
                    <a:gd name="T2" fmla="*/ 57931 w 515"/>
                    <a:gd name="T3" fmla="*/ 246821 h 498"/>
                    <a:gd name="T4" fmla="*/ 13199 w 515"/>
                    <a:gd name="T5" fmla="*/ 344232 h 498"/>
                    <a:gd name="T6" fmla="*/ 123928 w 515"/>
                    <a:gd name="T7" fmla="*/ 317865 h 498"/>
                    <a:gd name="T8" fmla="*/ 117328 w 515"/>
                    <a:gd name="T9" fmla="*/ 253413 h 498"/>
                    <a:gd name="T10" fmla="*/ 57931 w 515"/>
                    <a:gd name="T11" fmla="*/ 246821 h 498"/>
                    <a:gd name="T12" fmla="*/ 363717 w 515"/>
                    <a:gd name="T13" fmla="*/ 13183 h 498"/>
                    <a:gd name="T14" fmla="*/ 363717 w 515"/>
                    <a:gd name="T15" fmla="*/ 13183 h 498"/>
                    <a:gd name="T16" fmla="*/ 142994 w 515"/>
                    <a:gd name="T17" fmla="*/ 169186 h 498"/>
                    <a:gd name="T18" fmla="*/ 103395 w 515"/>
                    <a:gd name="T19" fmla="*/ 214595 h 498"/>
                    <a:gd name="T20" fmla="*/ 109995 w 515"/>
                    <a:gd name="T21" fmla="*/ 220455 h 498"/>
                    <a:gd name="T22" fmla="*/ 136394 w 515"/>
                    <a:gd name="T23" fmla="*/ 240230 h 498"/>
                    <a:gd name="T24" fmla="*/ 149593 w 515"/>
                    <a:gd name="T25" fmla="*/ 259272 h 498"/>
                    <a:gd name="T26" fmla="*/ 156193 w 515"/>
                    <a:gd name="T27" fmla="*/ 265864 h 498"/>
                    <a:gd name="T28" fmla="*/ 201658 w 515"/>
                    <a:gd name="T29" fmla="*/ 227046 h 498"/>
                    <a:gd name="T30" fmla="*/ 363717 w 515"/>
                    <a:gd name="T31" fmla="*/ 13183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组合 4"/>
              <p:cNvGrpSpPr/>
              <p:nvPr/>
            </p:nvGrpSpPr>
            <p:grpSpPr>
              <a:xfrm>
                <a:off x="3414712" y="1460157"/>
                <a:ext cx="2318148" cy="2716654"/>
                <a:chOff x="3414712" y="1460157"/>
                <a:chExt cx="2318148" cy="2716654"/>
              </a:xfrm>
            </p:grpSpPr>
            <p:grpSp>
              <p:nvGrpSpPr>
                <p:cNvPr id="36" name="Group 35"/>
                <p:cNvGrpSpPr>
                  <a:grpSpLocks/>
                </p:cNvGrpSpPr>
                <p:nvPr/>
              </p:nvGrpSpPr>
              <p:grpSpPr bwMode="auto">
                <a:xfrm>
                  <a:off x="3425429" y="1460157"/>
                  <a:ext cx="1116806" cy="1000434"/>
                  <a:chOff x="4567913" y="1947001"/>
                  <a:chExt cx="1488968" cy="1332492"/>
                </a:xfrm>
              </p:grpSpPr>
              <p:sp>
                <p:nvSpPr>
                  <p:cNvPr id="99363" name="Freeform 64"/>
                  <p:cNvSpPr>
                    <a:spLocks/>
                  </p:cNvSpPr>
                  <p:nvPr/>
                </p:nvSpPr>
                <p:spPr bwMode="auto">
                  <a:xfrm>
                    <a:off x="4567913" y="1947001"/>
                    <a:ext cx="1488968" cy="1332492"/>
                  </a:xfrm>
                  <a:custGeom>
                    <a:avLst/>
                    <a:gdLst>
                      <a:gd name="T0" fmla="*/ 330 w 335"/>
                      <a:gd name="T1" fmla="*/ 184 h 299"/>
                      <a:gd name="T2" fmla="*/ 330 w 335"/>
                      <a:gd name="T3" fmla="*/ 32 h 299"/>
                      <a:gd name="T4" fmla="*/ 257 w 335"/>
                      <a:gd name="T5" fmla="*/ 18 h 299"/>
                      <a:gd name="T6" fmla="*/ 33 w 335"/>
                      <a:gd name="T7" fmla="*/ 152 h 299"/>
                      <a:gd name="T8" fmla="*/ 28 w 335"/>
                      <a:gd name="T9" fmla="*/ 206 h 299"/>
                      <a:gd name="T10" fmla="*/ 168 w 335"/>
                      <a:gd name="T11" fmla="*/ 287 h 299"/>
                      <a:gd name="T12" fmla="*/ 206 w 335"/>
                      <a:gd name="T13" fmla="*/ 286 h 299"/>
                      <a:gd name="T14" fmla="*/ 289 w 335"/>
                      <a:gd name="T15" fmla="*/ 233 h 299"/>
                      <a:gd name="T16" fmla="*/ 330 w 335"/>
                      <a:gd name="T17" fmla="*/ 184 h 2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solidFill>
                        <a:schemeClr val="tx1">
                          <a:lumMod val="50000"/>
                          <a:lumOff val="50000"/>
                        </a:schemeClr>
                      </a:solidFill>
                    </a:endParaRPr>
                  </a:p>
                </p:txBody>
              </p:sp>
              <p:sp>
                <p:nvSpPr>
                  <p:cNvPr id="38" name="Freeform 154"/>
                  <p:cNvSpPr>
                    <a:spLocks noChangeArrowheads="1"/>
                  </p:cNvSpPr>
                  <p:nvPr/>
                </p:nvSpPr>
                <p:spPr bwMode="auto">
                  <a:xfrm>
                    <a:off x="5300173" y="2465272"/>
                    <a:ext cx="309705" cy="420584"/>
                  </a:xfrm>
                  <a:custGeom>
                    <a:avLst/>
                    <a:gdLst>
                      <a:gd name="T0" fmla="*/ 301853 w 355"/>
                      <a:gd name="T1" fmla="*/ 113998 h 487"/>
                      <a:gd name="T2" fmla="*/ 301853 w 355"/>
                      <a:gd name="T3" fmla="*/ 113998 h 487"/>
                      <a:gd name="T4" fmla="*/ 101199 w 355"/>
                      <a:gd name="T5" fmla="*/ 14682 h 487"/>
                      <a:gd name="T6" fmla="*/ 7852 w 355"/>
                      <a:gd name="T7" fmla="*/ 45772 h 487"/>
                      <a:gd name="T8" fmla="*/ 0 w 355"/>
                      <a:gd name="T9" fmla="*/ 68226 h 487"/>
                      <a:gd name="T10" fmla="*/ 7852 w 355"/>
                      <a:gd name="T11" fmla="*/ 297950 h 487"/>
                      <a:gd name="T12" fmla="*/ 15703 w 355"/>
                      <a:gd name="T13" fmla="*/ 313495 h 487"/>
                      <a:gd name="T14" fmla="*/ 193675 w 355"/>
                      <a:gd name="T15" fmla="*/ 419720 h 487"/>
                      <a:gd name="T16" fmla="*/ 201526 w 355"/>
                      <a:gd name="T17" fmla="*/ 419720 h 487"/>
                      <a:gd name="T18" fmla="*/ 209378 w 355"/>
                      <a:gd name="T19" fmla="*/ 419720 h 487"/>
                      <a:gd name="T20" fmla="*/ 216357 w 355"/>
                      <a:gd name="T21" fmla="*/ 412811 h 487"/>
                      <a:gd name="T22" fmla="*/ 216357 w 355"/>
                      <a:gd name="T23" fmla="*/ 175315 h 487"/>
                      <a:gd name="T24" fmla="*/ 209378 w 355"/>
                      <a:gd name="T25" fmla="*/ 159770 h 487"/>
                      <a:gd name="T26" fmla="*/ 38386 w 355"/>
                      <a:gd name="T27" fmla="*/ 60454 h 487"/>
                      <a:gd name="T28" fmla="*/ 61941 w 355"/>
                      <a:gd name="T29" fmla="*/ 45772 h 487"/>
                      <a:gd name="T30" fmla="*/ 93348 w 355"/>
                      <a:gd name="T31" fmla="*/ 37999 h 487"/>
                      <a:gd name="T32" fmla="*/ 262595 w 355"/>
                      <a:gd name="T33" fmla="*/ 129543 h 487"/>
                      <a:gd name="T34" fmla="*/ 270447 w 355"/>
                      <a:gd name="T35" fmla="*/ 137316 h 487"/>
                      <a:gd name="T36" fmla="*/ 270447 w 355"/>
                      <a:gd name="T37" fmla="*/ 367039 h 487"/>
                      <a:gd name="T38" fmla="*/ 286150 w 355"/>
                      <a:gd name="T39" fmla="*/ 381721 h 487"/>
                      <a:gd name="T40" fmla="*/ 308833 w 355"/>
                      <a:gd name="T41" fmla="*/ 367039 h 487"/>
                      <a:gd name="T42" fmla="*/ 308833 w 355"/>
                      <a:gd name="T43" fmla="*/ 121771 h 487"/>
                      <a:gd name="T44" fmla="*/ 301853 w 355"/>
                      <a:gd name="T45" fmla="*/ 113998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2" name="Group 41"/>
                <p:cNvGrpSpPr>
                  <a:grpSpLocks/>
                </p:cNvGrpSpPr>
                <p:nvPr/>
              </p:nvGrpSpPr>
              <p:grpSpPr bwMode="auto">
                <a:xfrm>
                  <a:off x="3414712" y="3147794"/>
                  <a:ext cx="1120379" cy="1008770"/>
                  <a:chOff x="4553244" y="4196345"/>
                  <a:chExt cx="1493859" cy="1344716"/>
                </a:xfrm>
              </p:grpSpPr>
              <p:sp>
                <p:nvSpPr>
                  <p:cNvPr id="43" name="Freeform 61"/>
                  <p:cNvSpPr>
                    <a:spLocks/>
                  </p:cNvSpPr>
                  <p:nvPr/>
                </p:nvSpPr>
                <p:spPr bwMode="auto">
                  <a:xfrm>
                    <a:off x="4553244" y="4196345"/>
                    <a:ext cx="1493859" cy="134471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4"/>
                  </a:solidFill>
                  <a:ln w="9525">
                    <a:noFill/>
                    <a:round/>
                    <a:headEnd/>
                    <a:tailEnd/>
                  </a:ln>
                </p:spPr>
                <p:txBody>
                  <a:bodyPr lIns="121920" tIns="60960" rIns="121920" bIns="60960"/>
                  <a:lstStyle/>
                  <a:p>
                    <a:pPr>
                      <a:defRPr/>
                    </a:pPr>
                    <a:endParaRPr lang="en-US" sz="2400">
                      <a:solidFill>
                        <a:schemeClr val="tx1">
                          <a:lumMod val="50000"/>
                          <a:lumOff val="50000"/>
                        </a:schemeClr>
                      </a:solidFill>
                    </a:endParaRPr>
                  </a:p>
                </p:txBody>
              </p:sp>
              <p:sp>
                <p:nvSpPr>
                  <p:cNvPr id="44" name="Freeform 116"/>
                  <p:cNvSpPr>
                    <a:spLocks noChangeArrowheads="1"/>
                  </p:cNvSpPr>
                  <p:nvPr/>
                </p:nvSpPr>
                <p:spPr bwMode="auto">
                  <a:xfrm>
                    <a:off x="5239213" y="4686290"/>
                    <a:ext cx="370665" cy="385342"/>
                  </a:xfrm>
                  <a:custGeom>
                    <a:avLst/>
                    <a:gdLst>
                      <a:gd name="T0" fmla="*/ 333182 w 445"/>
                      <a:gd name="T1" fmla="*/ 132618 h 462"/>
                      <a:gd name="T2" fmla="*/ 333182 w 445"/>
                      <a:gd name="T3" fmla="*/ 132618 h 462"/>
                      <a:gd name="T4" fmla="*/ 221566 w 445"/>
                      <a:gd name="T5" fmla="*/ 6673 h 462"/>
                      <a:gd name="T6" fmla="*/ 29986 w 445"/>
                      <a:gd name="T7" fmla="*/ 206850 h 462"/>
                      <a:gd name="T8" fmla="*/ 7497 w 445"/>
                      <a:gd name="T9" fmla="*/ 266069 h 462"/>
                      <a:gd name="T10" fmla="*/ 67469 w 445"/>
                      <a:gd name="T11" fmla="*/ 296096 h 462"/>
                      <a:gd name="T12" fmla="*/ 81630 w 445"/>
                      <a:gd name="T13" fmla="*/ 288589 h 462"/>
                      <a:gd name="T14" fmla="*/ 111616 w 445"/>
                      <a:gd name="T15" fmla="*/ 310275 h 462"/>
                      <a:gd name="T16" fmla="*/ 133273 w 445"/>
                      <a:gd name="T17" fmla="*/ 361988 h 462"/>
                      <a:gd name="T18" fmla="*/ 155763 w 445"/>
                      <a:gd name="T19" fmla="*/ 377001 h 462"/>
                      <a:gd name="T20" fmla="*/ 199909 w 445"/>
                      <a:gd name="T21" fmla="*/ 361988 h 462"/>
                      <a:gd name="T22" fmla="*/ 207406 w 445"/>
                      <a:gd name="T23" fmla="*/ 346975 h 462"/>
                      <a:gd name="T24" fmla="*/ 192413 w 445"/>
                      <a:gd name="T25" fmla="*/ 325289 h 462"/>
                      <a:gd name="T26" fmla="*/ 169923 w 445"/>
                      <a:gd name="T27" fmla="*/ 281083 h 462"/>
                      <a:gd name="T28" fmla="*/ 192413 w 445"/>
                      <a:gd name="T29" fmla="*/ 258563 h 462"/>
                      <a:gd name="T30" fmla="*/ 347342 w 445"/>
                      <a:gd name="T31" fmla="*/ 296096 h 462"/>
                      <a:gd name="T32" fmla="*/ 333182 w 445"/>
                      <a:gd name="T33" fmla="*/ 132618 h 462"/>
                      <a:gd name="T34" fmla="*/ 324852 w 445"/>
                      <a:gd name="T35" fmla="*/ 258563 h 462"/>
                      <a:gd name="T36" fmla="*/ 324852 w 445"/>
                      <a:gd name="T37" fmla="*/ 258563 h 462"/>
                      <a:gd name="T38" fmla="*/ 251552 w 445"/>
                      <a:gd name="T39" fmla="*/ 170151 h 462"/>
                      <a:gd name="T40" fmla="*/ 236559 w 445"/>
                      <a:gd name="T41" fmla="*/ 51713 h 462"/>
                      <a:gd name="T42" fmla="*/ 303196 w 445"/>
                      <a:gd name="T43" fmla="*/ 147631 h 462"/>
                      <a:gd name="T44" fmla="*/ 324852 w 445"/>
                      <a:gd name="T45" fmla="*/ 258563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5" name="Group 44"/>
                <p:cNvGrpSpPr>
                  <a:grpSpLocks/>
                </p:cNvGrpSpPr>
                <p:nvPr/>
              </p:nvGrpSpPr>
              <p:grpSpPr bwMode="auto">
                <a:xfrm>
                  <a:off x="4616054" y="1464921"/>
                  <a:ext cx="1116806" cy="1015917"/>
                  <a:chOff x="6154677" y="1951889"/>
                  <a:chExt cx="1488968" cy="1354496"/>
                </a:xfrm>
              </p:grpSpPr>
              <p:sp>
                <p:nvSpPr>
                  <p:cNvPr id="46" name="Freeform 59"/>
                  <p:cNvSpPr>
                    <a:spLocks/>
                  </p:cNvSpPr>
                  <p:nvPr/>
                </p:nvSpPr>
                <p:spPr bwMode="auto">
                  <a:xfrm>
                    <a:off x="6154677" y="1951889"/>
                    <a:ext cx="1488968" cy="1354496"/>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headEnd/>
                    <a:tailEnd/>
                  </a:ln>
                </p:spPr>
                <p:txBody>
                  <a:bodyPr lIns="121920" tIns="60960" rIns="121920" bIns="60960"/>
                  <a:lstStyle/>
                  <a:p>
                    <a:pPr>
                      <a:defRPr/>
                    </a:pPr>
                    <a:endParaRPr lang="en-US" sz="2400">
                      <a:solidFill>
                        <a:schemeClr val="tx1">
                          <a:lumMod val="50000"/>
                          <a:lumOff val="50000"/>
                        </a:schemeClr>
                      </a:solidFill>
                    </a:endParaRPr>
                  </a:p>
                </p:txBody>
              </p:sp>
              <p:sp>
                <p:nvSpPr>
                  <p:cNvPr id="47" name="Freeform 100"/>
                  <p:cNvSpPr>
                    <a:spLocks noChangeArrowheads="1"/>
                  </p:cNvSpPr>
                  <p:nvPr/>
                </p:nvSpPr>
                <p:spPr bwMode="auto">
                  <a:xfrm>
                    <a:off x="6523752" y="2465272"/>
                    <a:ext cx="530778" cy="342894"/>
                  </a:xfrm>
                  <a:custGeom>
                    <a:avLst/>
                    <a:gdLst>
                      <a:gd name="T0" fmla="*/ 406077 w 498"/>
                      <a:gd name="T1" fmla="*/ 95367 h 320"/>
                      <a:gd name="T2" fmla="*/ 406077 w 498"/>
                      <a:gd name="T3" fmla="*/ 95367 h 320"/>
                      <a:gd name="T4" fmla="*/ 378366 w 498"/>
                      <a:gd name="T5" fmla="*/ 95367 h 320"/>
                      <a:gd name="T6" fmla="*/ 246204 w 498"/>
                      <a:gd name="T7" fmla="*/ 0 h 320"/>
                      <a:gd name="T8" fmla="*/ 104450 w 498"/>
                      <a:gd name="T9" fmla="*/ 143587 h 320"/>
                      <a:gd name="T10" fmla="*/ 104450 w 498"/>
                      <a:gd name="T11" fmla="*/ 160732 h 320"/>
                      <a:gd name="T12" fmla="*/ 94858 w 498"/>
                      <a:gd name="T13" fmla="*/ 160732 h 320"/>
                      <a:gd name="T14" fmla="*/ 0 w 498"/>
                      <a:gd name="T15" fmla="*/ 257171 h 320"/>
                      <a:gd name="T16" fmla="*/ 94858 w 498"/>
                      <a:gd name="T17" fmla="*/ 341822 h 320"/>
                      <a:gd name="T18" fmla="*/ 406077 w 498"/>
                      <a:gd name="T19" fmla="*/ 341822 h 320"/>
                      <a:gd name="T20" fmla="*/ 529712 w 498"/>
                      <a:gd name="T21" fmla="*/ 218595 h 320"/>
                      <a:gd name="T22" fmla="*/ 406077 w 498"/>
                      <a:gd name="T23" fmla="*/ 95367 h 320"/>
                      <a:gd name="T24" fmla="*/ 302693 w 498"/>
                      <a:gd name="T25" fmla="*/ 208951 h 320"/>
                      <a:gd name="T26" fmla="*/ 302693 w 498"/>
                      <a:gd name="T27" fmla="*/ 208951 h 320"/>
                      <a:gd name="T28" fmla="*/ 227020 w 498"/>
                      <a:gd name="T29" fmla="*/ 294675 h 320"/>
                      <a:gd name="T30" fmla="*/ 207835 w 498"/>
                      <a:gd name="T31" fmla="*/ 294675 h 320"/>
                      <a:gd name="T32" fmla="*/ 207835 w 498"/>
                      <a:gd name="T33" fmla="*/ 285031 h 320"/>
                      <a:gd name="T34" fmla="*/ 207835 w 498"/>
                      <a:gd name="T35" fmla="*/ 275387 h 320"/>
                      <a:gd name="T36" fmla="*/ 236612 w 498"/>
                      <a:gd name="T37" fmla="*/ 218595 h 320"/>
                      <a:gd name="T38" fmla="*/ 217427 w 498"/>
                      <a:gd name="T39" fmla="*/ 208951 h 320"/>
                      <a:gd name="T40" fmla="*/ 217427 w 498"/>
                      <a:gd name="T41" fmla="*/ 208951 h 320"/>
                      <a:gd name="T42" fmla="*/ 198242 w 498"/>
                      <a:gd name="T43" fmla="*/ 190735 h 320"/>
                      <a:gd name="T44" fmla="*/ 207835 w 498"/>
                      <a:gd name="T45" fmla="*/ 171447 h 320"/>
                      <a:gd name="T46" fmla="*/ 274981 w 498"/>
                      <a:gd name="T47" fmla="*/ 95367 h 320"/>
                      <a:gd name="T48" fmla="*/ 293100 w 498"/>
                      <a:gd name="T49" fmla="*/ 85724 h 320"/>
                      <a:gd name="T50" fmla="*/ 302693 w 498"/>
                      <a:gd name="T51" fmla="*/ 95367 h 320"/>
                      <a:gd name="T52" fmla="*/ 293100 w 498"/>
                      <a:gd name="T53" fmla="*/ 113584 h 320"/>
                      <a:gd name="T54" fmla="*/ 265389 w 498"/>
                      <a:gd name="T55" fmla="*/ 171447 h 320"/>
                      <a:gd name="T56" fmla="*/ 293100 w 498"/>
                      <a:gd name="T57" fmla="*/ 181091 h 320"/>
                      <a:gd name="T58" fmla="*/ 293100 w 498"/>
                      <a:gd name="T59" fmla="*/ 181091 h 320"/>
                      <a:gd name="T60" fmla="*/ 312285 w 498"/>
                      <a:gd name="T61" fmla="*/ 200379 h 320"/>
                      <a:gd name="T62" fmla="*/ 302693 w 498"/>
                      <a:gd name="T63" fmla="*/ 208951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1" name="Group 50"/>
                <p:cNvGrpSpPr>
                  <a:grpSpLocks/>
                </p:cNvGrpSpPr>
                <p:nvPr/>
              </p:nvGrpSpPr>
              <p:grpSpPr bwMode="auto">
                <a:xfrm>
                  <a:off x="4608910" y="3160894"/>
                  <a:ext cx="1107281" cy="1015917"/>
                  <a:chOff x="6144898" y="4213457"/>
                  <a:chExt cx="1476743" cy="1354496"/>
                </a:xfrm>
              </p:grpSpPr>
              <p:sp>
                <p:nvSpPr>
                  <p:cNvPr id="52" name="Freeform 60"/>
                  <p:cNvSpPr>
                    <a:spLocks/>
                  </p:cNvSpPr>
                  <p:nvPr/>
                </p:nvSpPr>
                <p:spPr bwMode="auto">
                  <a:xfrm>
                    <a:off x="6144898" y="4213457"/>
                    <a:ext cx="1476743" cy="1354496"/>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headEnd/>
                    <a:tailEnd/>
                  </a:ln>
                </p:spPr>
                <p:txBody>
                  <a:bodyPr lIns="121920" tIns="60960" rIns="121920" bIns="60960"/>
                  <a:lstStyle/>
                  <a:p>
                    <a:pPr>
                      <a:defRPr/>
                    </a:pPr>
                    <a:endParaRPr lang="en-US" sz="2400">
                      <a:solidFill>
                        <a:schemeClr val="tx1">
                          <a:lumMod val="50000"/>
                          <a:lumOff val="50000"/>
                        </a:schemeClr>
                      </a:solidFill>
                    </a:endParaRPr>
                  </a:p>
                </p:txBody>
              </p:sp>
              <p:sp>
                <p:nvSpPr>
                  <p:cNvPr id="53" name="Freeform 123"/>
                  <p:cNvSpPr>
                    <a:spLocks noChangeArrowheads="1"/>
                  </p:cNvSpPr>
                  <p:nvPr/>
                </p:nvSpPr>
                <p:spPr bwMode="auto">
                  <a:xfrm>
                    <a:off x="6531183" y="4687484"/>
                    <a:ext cx="401270" cy="409061"/>
                  </a:xfrm>
                  <a:custGeom>
                    <a:avLst/>
                    <a:gdLst>
                      <a:gd name="T0" fmla="*/ 244136 w 452"/>
                      <a:gd name="T1" fmla="*/ 266509 h 462"/>
                      <a:gd name="T2" fmla="*/ 244136 w 452"/>
                      <a:gd name="T3" fmla="*/ 266509 h 462"/>
                      <a:gd name="T4" fmla="*/ 385290 w 452"/>
                      <a:gd name="T5" fmla="*/ 23021 h 462"/>
                      <a:gd name="T6" fmla="*/ 385290 w 452"/>
                      <a:gd name="T7" fmla="*/ 15937 h 462"/>
                      <a:gd name="T8" fmla="*/ 377300 w 452"/>
                      <a:gd name="T9" fmla="*/ 15937 h 462"/>
                      <a:gd name="T10" fmla="*/ 141155 w 452"/>
                      <a:gd name="T11" fmla="*/ 157604 h 462"/>
                      <a:gd name="T12" fmla="*/ 7990 w 452"/>
                      <a:gd name="T13" fmla="*/ 266509 h 462"/>
                      <a:gd name="T14" fmla="*/ 31072 w 452"/>
                      <a:gd name="T15" fmla="*/ 290416 h 462"/>
                      <a:gd name="T16" fmla="*/ 78123 w 452"/>
                      <a:gd name="T17" fmla="*/ 274478 h 462"/>
                      <a:gd name="T18" fmla="*/ 134053 w 452"/>
                      <a:gd name="T19" fmla="*/ 329374 h 462"/>
                      <a:gd name="T20" fmla="*/ 118073 w 452"/>
                      <a:gd name="T21" fmla="*/ 376301 h 462"/>
                      <a:gd name="T22" fmla="*/ 134053 w 452"/>
                      <a:gd name="T23" fmla="*/ 400207 h 462"/>
                      <a:gd name="T24" fmla="*/ 244136 w 452"/>
                      <a:gd name="T25" fmla="*/ 266509 h 462"/>
                      <a:gd name="T26" fmla="*/ 267217 w 452"/>
                      <a:gd name="T27" fmla="*/ 132812 h 462"/>
                      <a:gd name="T28" fmla="*/ 267217 w 452"/>
                      <a:gd name="T29" fmla="*/ 132812 h 462"/>
                      <a:gd name="T30" fmla="*/ 267217 w 452"/>
                      <a:gd name="T31" fmla="*/ 85885 h 462"/>
                      <a:gd name="T32" fmla="*/ 314269 w 452"/>
                      <a:gd name="T33" fmla="*/ 85885 h 462"/>
                      <a:gd name="T34" fmla="*/ 314269 w 452"/>
                      <a:gd name="T35" fmla="*/ 132812 h 462"/>
                      <a:gd name="T36" fmla="*/ 267217 w 452"/>
                      <a:gd name="T37" fmla="*/ 132812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4" name="Group 53"/>
                <p:cNvGrpSpPr>
                  <a:grpSpLocks/>
                </p:cNvGrpSpPr>
                <p:nvPr/>
              </p:nvGrpSpPr>
              <p:grpSpPr bwMode="auto">
                <a:xfrm>
                  <a:off x="4065985" y="2310526"/>
                  <a:ext cx="1006078" cy="1005198"/>
                  <a:chOff x="5421196" y="3079005"/>
                  <a:chExt cx="1342272" cy="1339827"/>
                </a:xfrm>
              </p:grpSpPr>
              <p:sp>
                <p:nvSpPr>
                  <p:cNvPr id="55" name="Oval 63"/>
                  <p:cNvSpPr>
                    <a:spLocks noChangeArrowheads="1"/>
                  </p:cNvSpPr>
                  <p:nvPr/>
                </p:nvSpPr>
                <p:spPr bwMode="auto">
                  <a:xfrm>
                    <a:off x="5421196" y="3079005"/>
                    <a:ext cx="1342272" cy="1339827"/>
                  </a:xfrm>
                  <a:prstGeom prst="ellipse">
                    <a:avLst/>
                  </a:prstGeom>
                  <a:solidFill>
                    <a:schemeClr val="accent2"/>
                  </a:solidFill>
                  <a:ln w="9525">
                    <a:noFill/>
                    <a:round/>
                    <a:headEnd/>
                    <a:tailEnd/>
                  </a:ln>
                </p:spPr>
                <p:txBody>
                  <a:bodyPr lIns="121920" tIns="60960" rIns="121920" bIns="6096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zh-CN" altLang="zh-CN" sz="2400">
                      <a:solidFill>
                        <a:schemeClr val="tx1">
                          <a:lumMod val="50000"/>
                          <a:lumOff val="50000"/>
                        </a:schemeClr>
                      </a:solidFill>
                    </a:endParaRPr>
                  </a:p>
                </p:txBody>
              </p:sp>
              <p:sp>
                <p:nvSpPr>
                  <p:cNvPr id="56" name="Freeform 65"/>
                  <p:cNvSpPr>
                    <a:spLocks noChangeArrowheads="1"/>
                  </p:cNvSpPr>
                  <p:nvPr/>
                </p:nvSpPr>
                <p:spPr bwMode="auto">
                  <a:xfrm>
                    <a:off x="5860487" y="3528208"/>
                    <a:ext cx="463689" cy="463689"/>
                  </a:xfrm>
                  <a:custGeom>
                    <a:avLst/>
                    <a:gdLst>
                      <a:gd name="T0" fmla="*/ 423658 w 417"/>
                      <a:gd name="T1" fmla="*/ 225729 h 417"/>
                      <a:gd name="T2" fmla="*/ 423658 w 417"/>
                      <a:gd name="T3" fmla="*/ 225729 h 417"/>
                      <a:gd name="T4" fmla="*/ 462577 w 417"/>
                      <a:gd name="T5" fmla="*/ 156787 h 417"/>
                      <a:gd name="T6" fmla="*/ 453681 w 417"/>
                      <a:gd name="T7" fmla="*/ 117868 h 417"/>
                      <a:gd name="T8" fmla="*/ 374732 w 417"/>
                      <a:gd name="T9" fmla="*/ 87845 h 417"/>
                      <a:gd name="T10" fmla="*/ 354717 w 417"/>
                      <a:gd name="T11" fmla="*/ 18903 h 417"/>
                      <a:gd name="T12" fmla="*/ 305790 w 417"/>
                      <a:gd name="T13" fmla="*/ 0 h 417"/>
                      <a:gd name="T14" fmla="*/ 236848 w 417"/>
                      <a:gd name="T15" fmla="*/ 38919 h 417"/>
                      <a:gd name="T16" fmla="*/ 167907 w 417"/>
                      <a:gd name="T17" fmla="*/ 0 h 417"/>
                      <a:gd name="T18" fmla="*/ 118980 w 417"/>
                      <a:gd name="T19" fmla="*/ 18903 h 417"/>
                      <a:gd name="T20" fmla="*/ 98965 w 417"/>
                      <a:gd name="T21" fmla="*/ 87845 h 417"/>
                      <a:gd name="T22" fmla="*/ 20015 w 417"/>
                      <a:gd name="T23" fmla="*/ 117868 h 417"/>
                      <a:gd name="T24" fmla="*/ 0 w 417"/>
                      <a:gd name="T25" fmla="*/ 156787 h 417"/>
                      <a:gd name="T26" fmla="*/ 48926 w 417"/>
                      <a:gd name="T27" fmla="*/ 225729 h 417"/>
                      <a:gd name="T28" fmla="*/ 0 w 417"/>
                      <a:gd name="T29" fmla="*/ 305790 h 417"/>
                      <a:gd name="T30" fmla="*/ 20015 w 417"/>
                      <a:gd name="T31" fmla="*/ 344709 h 417"/>
                      <a:gd name="T32" fmla="*/ 98965 w 417"/>
                      <a:gd name="T33" fmla="*/ 364724 h 417"/>
                      <a:gd name="T34" fmla="*/ 118980 w 417"/>
                      <a:gd name="T35" fmla="*/ 442562 h 417"/>
                      <a:gd name="T36" fmla="*/ 167907 w 417"/>
                      <a:gd name="T37" fmla="*/ 462577 h 417"/>
                      <a:gd name="T38" fmla="*/ 236848 w 417"/>
                      <a:gd name="T39" fmla="*/ 413651 h 417"/>
                      <a:gd name="T40" fmla="*/ 305790 w 417"/>
                      <a:gd name="T41" fmla="*/ 462577 h 417"/>
                      <a:gd name="T42" fmla="*/ 354717 w 417"/>
                      <a:gd name="T43" fmla="*/ 442562 h 417"/>
                      <a:gd name="T44" fmla="*/ 374732 w 417"/>
                      <a:gd name="T45" fmla="*/ 364724 h 417"/>
                      <a:gd name="T46" fmla="*/ 453681 w 417"/>
                      <a:gd name="T47" fmla="*/ 344709 h 417"/>
                      <a:gd name="T48" fmla="*/ 462577 w 417"/>
                      <a:gd name="T49" fmla="*/ 294670 h 417"/>
                      <a:gd name="T50" fmla="*/ 423658 w 417"/>
                      <a:gd name="T51" fmla="*/ 225729 h 417"/>
                      <a:gd name="T52" fmla="*/ 236848 w 417"/>
                      <a:gd name="T53" fmla="*/ 324693 h 417"/>
                      <a:gd name="T54" fmla="*/ 236848 w 417"/>
                      <a:gd name="T55" fmla="*/ 324693 h 417"/>
                      <a:gd name="T56" fmla="*/ 138996 w 417"/>
                      <a:gd name="T57" fmla="*/ 225729 h 417"/>
                      <a:gd name="T58" fmla="*/ 236848 w 417"/>
                      <a:gd name="T59" fmla="*/ 127876 h 417"/>
                      <a:gd name="T60" fmla="*/ 334701 w 417"/>
                      <a:gd name="T61" fmla="*/ 225729 h 417"/>
                      <a:gd name="T62" fmla="*/ 236848 w 417"/>
                      <a:gd name="T63" fmla="*/ 324693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gr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772691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18"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Left)">
                                      <p:cBhvr>
                                        <p:cTn id="14" dur="500"/>
                                        <p:tgtEl>
                                          <p:spTgt spid="2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99377"/>
                                        </p:tgtEl>
                                        <p:attrNameLst>
                                          <p:attrName>style.visibility</p:attrName>
                                        </p:attrNameLst>
                                      </p:cBhvr>
                                      <p:to>
                                        <p:strVal val="visible"/>
                                      </p:to>
                                    </p:set>
                                    <p:anim calcmode="lin" valueType="num">
                                      <p:cBhvr>
                                        <p:cTn id="18" dur="500" fill="hold"/>
                                        <p:tgtEl>
                                          <p:spTgt spid="99377"/>
                                        </p:tgtEl>
                                        <p:attrNameLst>
                                          <p:attrName>ppt_w</p:attrName>
                                        </p:attrNameLst>
                                      </p:cBhvr>
                                      <p:tavLst>
                                        <p:tav tm="0">
                                          <p:val>
                                            <p:fltVal val="0"/>
                                          </p:val>
                                        </p:tav>
                                        <p:tav tm="100000">
                                          <p:val>
                                            <p:strVal val="#ppt_w"/>
                                          </p:val>
                                        </p:tav>
                                      </p:tavLst>
                                    </p:anim>
                                    <p:anim calcmode="lin" valueType="num">
                                      <p:cBhvr>
                                        <p:cTn id="19" dur="500" fill="hold"/>
                                        <p:tgtEl>
                                          <p:spTgt spid="99377"/>
                                        </p:tgtEl>
                                        <p:attrNameLst>
                                          <p:attrName>ppt_h</p:attrName>
                                        </p:attrNameLst>
                                      </p:cBhvr>
                                      <p:tavLst>
                                        <p:tav tm="0">
                                          <p:val>
                                            <p:fltVal val="0"/>
                                          </p:val>
                                        </p:tav>
                                        <p:tav tm="100000">
                                          <p:val>
                                            <p:strVal val="#ppt_h"/>
                                          </p:val>
                                        </p:tav>
                                      </p:tavLst>
                                    </p:anim>
                                    <p:animEffect transition="in" filter="fade">
                                      <p:cBhvr>
                                        <p:cTn id="20" dur="500"/>
                                        <p:tgtEl>
                                          <p:spTgt spid="99377"/>
                                        </p:tgtEl>
                                      </p:cBhvr>
                                    </p:animEffect>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Right)">
                                      <p:cBhvr>
                                        <p:cTn id="24" dur="500"/>
                                        <p:tgtEl>
                                          <p:spTgt spid="2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000"/>
                            </p:stCondLst>
                            <p:childTnLst>
                              <p:par>
                                <p:cTn id="32" presetID="18" presetClass="entr" presetSubtype="12"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trips(downLeft)">
                                      <p:cBhvr>
                                        <p:cTn id="34" dur="500"/>
                                        <p:tgtEl>
                                          <p:spTgt spid="34"/>
                                        </p:tgtEl>
                                      </p:cBhvr>
                                    </p:animEffect>
                                  </p:childTnLst>
                                </p:cTn>
                              </p:par>
                            </p:childTnLst>
                          </p:cTn>
                        </p:par>
                        <p:par>
                          <p:cTn id="35" fill="hold" nodeType="afterGroup">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99381"/>
                                        </p:tgtEl>
                                        <p:attrNameLst>
                                          <p:attrName>style.visibility</p:attrName>
                                        </p:attrNameLst>
                                      </p:cBhvr>
                                      <p:to>
                                        <p:strVal val="visible"/>
                                      </p:to>
                                    </p:set>
                                    <p:anim calcmode="lin" valueType="num">
                                      <p:cBhvr>
                                        <p:cTn id="38" dur="500" fill="hold"/>
                                        <p:tgtEl>
                                          <p:spTgt spid="99381"/>
                                        </p:tgtEl>
                                        <p:attrNameLst>
                                          <p:attrName>ppt_w</p:attrName>
                                        </p:attrNameLst>
                                      </p:cBhvr>
                                      <p:tavLst>
                                        <p:tav tm="0">
                                          <p:val>
                                            <p:fltVal val="0"/>
                                          </p:val>
                                        </p:tav>
                                        <p:tav tm="100000">
                                          <p:val>
                                            <p:strVal val="#ppt_w"/>
                                          </p:val>
                                        </p:tav>
                                      </p:tavLst>
                                    </p:anim>
                                    <p:anim calcmode="lin" valueType="num">
                                      <p:cBhvr>
                                        <p:cTn id="39" dur="500" fill="hold"/>
                                        <p:tgtEl>
                                          <p:spTgt spid="99381"/>
                                        </p:tgtEl>
                                        <p:attrNameLst>
                                          <p:attrName>ppt_h</p:attrName>
                                        </p:attrNameLst>
                                      </p:cBhvr>
                                      <p:tavLst>
                                        <p:tav tm="0">
                                          <p:val>
                                            <p:fltVal val="0"/>
                                          </p:val>
                                        </p:tav>
                                        <p:tav tm="100000">
                                          <p:val>
                                            <p:strVal val="#ppt_h"/>
                                          </p:val>
                                        </p:tav>
                                      </p:tavLst>
                                    </p:anim>
                                    <p:animEffect transition="in" filter="fade">
                                      <p:cBhvr>
                                        <p:cTn id="40" dur="500"/>
                                        <p:tgtEl>
                                          <p:spTgt spid="99381"/>
                                        </p:tgtEl>
                                      </p:cBhvr>
                                    </p:animEffect>
                                  </p:childTnLst>
                                </p:cTn>
                              </p:par>
                            </p:childTnLst>
                          </p:cTn>
                        </p:par>
                        <p:par>
                          <p:cTn id="41" fill="hold">
                            <p:stCondLst>
                              <p:cond delay="4000"/>
                            </p:stCondLst>
                            <p:childTnLst>
                              <p:par>
                                <p:cTn id="42" presetID="18" presetClass="entr" presetSubtype="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strips(downRight)">
                                      <p:cBhvr>
                                        <p:cTn id="44" dur="500"/>
                                        <p:tgtEl>
                                          <p:spTgt spid="35"/>
                                        </p:tgtEl>
                                      </p:cBhvr>
                                    </p:animEffect>
                                  </p:childTnLst>
                                </p:cTn>
                              </p:par>
                            </p:childTnLst>
                          </p:cTn>
                        </p:par>
                        <p:par>
                          <p:cTn id="45" fill="hold" nodeType="afterGroup">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99373"/>
                                        </p:tgtEl>
                                        <p:attrNameLst>
                                          <p:attrName>style.visibility</p:attrName>
                                        </p:attrNameLst>
                                      </p:cBhvr>
                                      <p:to>
                                        <p:strVal val="visible"/>
                                      </p:to>
                                    </p:set>
                                    <p:anim calcmode="lin" valueType="num">
                                      <p:cBhvr>
                                        <p:cTn id="48" dur="500" fill="hold"/>
                                        <p:tgtEl>
                                          <p:spTgt spid="99373"/>
                                        </p:tgtEl>
                                        <p:attrNameLst>
                                          <p:attrName>ppt_w</p:attrName>
                                        </p:attrNameLst>
                                      </p:cBhvr>
                                      <p:tavLst>
                                        <p:tav tm="0">
                                          <p:val>
                                            <p:fltVal val="0"/>
                                          </p:val>
                                        </p:tav>
                                        <p:tav tm="100000">
                                          <p:val>
                                            <p:strVal val="#ppt_w"/>
                                          </p:val>
                                        </p:tav>
                                      </p:tavLst>
                                    </p:anim>
                                    <p:anim calcmode="lin" valueType="num">
                                      <p:cBhvr>
                                        <p:cTn id="49" dur="500" fill="hold"/>
                                        <p:tgtEl>
                                          <p:spTgt spid="99373"/>
                                        </p:tgtEl>
                                        <p:attrNameLst>
                                          <p:attrName>ppt_h</p:attrName>
                                        </p:attrNameLst>
                                      </p:cBhvr>
                                      <p:tavLst>
                                        <p:tav tm="0">
                                          <p:val>
                                            <p:fltVal val="0"/>
                                          </p:val>
                                        </p:tav>
                                        <p:tav tm="100000">
                                          <p:val>
                                            <p:strVal val="#ppt_h"/>
                                          </p:val>
                                        </p:tav>
                                      </p:tavLst>
                                    </p:anim>
                                    <p:animEffect transition="in" filter="fade">
                                      <p:cBhvr>
                                        <p:cTn id="50" dur="500"/>
                                        <p:tgtEl>
                                          <p:spTgt spid="99373"/>
                                        </p:tgtEl>
                                      </p:cBhvr>
                                    </p:animEffect>
                                  </p:childTnLst>
                                </p:cTn>
                              </p:par>
                            </p:childTnLst>
                          </p:cTn>
                        </p:par>
                        <p:par>
                          <p:cTn id="51" fill="hold">
                            <p:stCondLst>
                              <p:cond delay="5000"/>
                            </p:stCondLst>
                            <p:childTnLst>
                              <p:par>
                                <p:cTn id="52" presetID="18" presetClass="entr" presetSubtype="12"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strips(downLeft)">
                                      <p:cBhvr>
                                        <p:cTn id="54" dur="500"/>
                                        <p:tgtEl>
                                          <p:spTgt spid="28"/>
                                        </p:tgtEl>
                                      </p:cBhvr>
                                    </p:animEffec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99375"/>
                                        </p:tgtEl>
                                        <p:attrNameLst>
                                          <p:attrName>style.visibility</p:attrName>
                                        </p:attrNameLst>
                                      </p:cBhvr>
                                      <p:to>
                                        <p:strVal val="visible"/>
                                      </p:to>
                                    </p:set>
                                    <p:anim calcmode="lin" valueType="num">
                                      <p:cBhvr>
                                        <p:cTn id="58" dur="500" fill="hold"/>
                                        <p:tgtEl>
                                          <p:spTgt spid="99375"/>
                                        </p:tgtEl>
                                        <p:attrNameLst>
                                          <p:attrName>ppt_w</p:attrName>
                                        </p:attrNameLst>
                                      </p:cBhvr>
                                      <p:tavLst>
                                        <p:tav tm="0">
                                          <p:val>
                                            <p:fltVal val="0"/>
                                          </p:val>
                                        </p:tav>
                                        <p:tav tm="100000">
                                          <p:val>
                                            <p:strVal val="#ppt_w"/>
                                          </p:val>
                                        </p:tav>
                                      </p:tavLst>
                                    </p:anim>
                                    <p:anim calcmode="lin" valueType="num">
                                      <p:cBhvr>
                                        <p:cTn id="59" dur="500" fill="hold"/>
                                        <p:tgtEl>
                                          <p:spTgt spid="99375"/>
                                        </p:tgtEl>
                                        <p:attrNameLst>
                                          <p:attrName>ppt_h</p:attrName>
                                        </p:attrNameLst>
                                      </p:cBhvr>
                                      <p:tavLst>
                                        <p:tav tm="0">
                                          <p:val>
                                            <p:fltVal val="0"/>
                                          </p:val>
                                        </p:tav>
                                        <p:tav tm="100000">
                                          <p:val>
                                            <p:strVal val="#ppt_h"/>
                                          </p:val>
                                        </p:tav>
                                      </p:tavLst>
                                    </p:anim>
                                    <p:animEffect transition="in" filter="fade">
                                      <p:cBhvr>
                                        <p:cTn id="60" dur="500"/>
                                        <p:tgtEl>
                                          <p:spTgt spid="99375"/>
                                        </p:tgtEl>
                                      </p:cBhvr>
                                    </p:animEffect>
                                  </p:childTnLst>
                                </p:cTn>
                              </p:par>
                            </p:childTnLst>
                          </p:cTn>
                        </p:par>
                        <p:par>
                          <p:cTn id="61" fill="hold">
                            <p:stCondLst>
                              <p:cond delay="6000"/>
                            </p:stCondLst>
                            <p:childTnLst>
                              <p:par>
                                <p:cTn id="62" presetID="18" presetClass="entr" presetSubtype="3"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Right)">
                                      <p:cBhvr>
                                        <p:cTn id="64" dur="500"/>
                                        <p:tgtEl>
                                          <p:spTgt spid="31"/>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99383"/>
                                        </p:tgtEl>
                                        <p:attrNameLst>
                                          <p:attrName>style.visibility</p:attrName>
                                        </p:attrNameLst>
                                      </p:cBhvr>
                                      <p:to>
                                        <p:strVal val="visible"/>
                                      </p:to>
                                    </p:set>
                                    <p:anim calcmode="lin" valueType="num">
                                      <p:cBhvr>
                                        <p:cTn id="68" dur="500" fill="hold"/>
                                        <p:tgtEl>
                                          <p:spTgt spid="99383"/>
                                        </p:tgtEl>
                                        <p:attrNameLst>
                                          <p:attrName>ppt_w</p:attrName>
                                        </p:attrNameLst>
                                      </p:cBhvr>
                                      <p:tavLst>
                                        <p:tav tm="0">
                                          <p:val>
                                            <p:fltVal val="0"/>
                                          </p:val>
                                        </p:tav>
                                        <p:tav tm="100000">
                                          <p:val>
                                            <p:strVal val="#ppt_w"/>
                                          </p:val>
                                        </p:tav>
                                      </p:tavLst>
                                    </p:anim>
                                    <p:anim calcmode="lin" valueType="num">
                                      <p:cBhvr>
                                        <p:cTn id="69" dur="500" fill="hold"/>
                                        <p:tgtEl>
                                          <p:spTgt spid="99383"/>
                                        </p:tgtEl>
                                        <p:attrNameLst>
                                          <p:attrName>ppt_h</p:attrName>
                                        </p:attrNameLst>
                                      </p:cBhvr>
                                      <p:tavLst>
                                        <p:tav tm="0">
                                          <p:val>
                                            <p:fltVal val="0"/>
                                          </p:val>
                                        </p:tav>
                                        <p:tav tm="100000">
                                          <p:val>
                                            <p:strVal val="#ppt_h"/>
                                          </p:val>
                                        </p:tav>
                                      </p:tavLst>
                                    </p:anim>
                                    <p:animEffect transition="in" filter="fade">
                                      <p:cBhvr>
                                        <p:cTn id="70" dur="500"/>
                                        <p:tgtEl>
                                          <p:spTgt spid="9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83" grpId="0"/>
      <p:bldP spid="99381" grpId="0"/>
      <p:bldP spid="11" grpId="0"/>
      <p:bldP spid="99377" grpId="0"/>
      <p:bldP spid="99375" grpId="0"/>
      <p:bldP spid="993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AutoShape 5"/>
          <p:cNvSpPr>
            <a:spLocks/>
          </p:cNvSpPr>
          <p:nvPr/>
        </p:nvSpPr>
        <p:spPr bwMode="auto">
          <a:xfrm>
            <a:off x="2210307"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42" name="AutoShape 6"/>
          <p:cNvSpPr>
            <a:spLocks/>
          </p:cNvSpPr>
          <p:nvPr/>
        </p:nvSpPr>
        <p:spPr bwMode="auto">
          <a:xfrm>
            <a:off x="1355551" y="1777578"/>
            <a:ext cx="9406301" cy="11842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Aft>
                <a:spcPts val="800"/>
              </a:spcAft>
            </a:pPr>
            <a:r>
              <a:rPr lang="zh-CN" altLang="en-US" sz="12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spcAft>
                <a:spcPts val="800"/>
              </a:spcAft>
            </a:pPr>
            <a:r>
              <a:rPr lang="zh-CN" altLang="en-US" sz="12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spcAft>
                <a:spcPts val="800"/>
              </a:spcAft>
            </a:pPr>
            <a:endParaRPr lang="zh-CN" altLang="en-US" sz="1200" dirty="0">
              <a:solidFill>
                <a:schemeClr val="tx1">
                  <a:lumMod val="50000"/>
                  <a:lumOff val="50000"/>
                </a:schemeClr>
              </a:solidFill>
              <a:ea typeface="微软雅黑" panose="020B0503020204020204" pitchFamily="34" charset="-122"/>
            </a:endParaRPr>
          </a:p>
        </p:txBody>
      </p:sp>
      <p:grpSp>
        <p:nvGrpSpPr>
          <p:cNvPr id="2" name="组合 1"/>
          <p:cNvGrpSpPr/>
          <p:nvPr/>
        </p:nvGrpSpPr>
        <p:grpSpPr>
          <a:xfrm>
            <a:off x="1378566" y="2920776"/>
            <a:ext cx="743647" cy="744538"/>
            <a:chOff x="1033463" y="2133663"/>
            <a:chExt cx="557808" cy="558576"/>
          </a:xfrm>
        </p:grpSpPr>
        <p:sp>
          <p:nvSpPr>
            <p:cNvPr id="14343" name="AutoShape 7"/>
            <p:cNvSpPr>
              <a:spLocks/>
            </p:cNvSpPr>
            <p:nvPr/>
          </p:nvSpPr>
          <p:spPr bwMode="auto">
            <a:xfrm>
              <a:off x="1033463" y="2133663"/>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4" name="AutoShape 8"/>
            <p:cNvSpPr>
              <a:spLocks/>
            </p:cNvSpPr>
            <p:nvPr/>
          </p:nvSpPr>
          <p:spPr bwMode="auto">
            <a:xfrm>
              <a:off x="1186458" y="2294447"/>
              <a:ext cx="257770" cy="214379"/>
            </a:xfrm>
            <a:custGeom>
              <a:avLst/>
              <a:gdLst>
                <a:gd name="T0" fmla="*/ 343694 w 21600"/>
                <a:gd name="T1" fmla="*/ 285750 h 21600"/>
                <a:gd name="T2" fmla="*/ 343694 w 21600"/>
                <a:gd name="T3" fmla="*/ 285750 h 21600"/>
                <a:gd name="T4" fmla="*/ 343694 w 21600"/>
                <a:gd name="T5" fmla="*/ 285750 h 21600"/>
                <a:gd name="T6" fmla="*/ 343694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3" name="组合 2"/>
          <p:cNvGrpSpPr/>
          <p:nvPr/>
        </p:nvGrpSpPr>
        <p:grpSpPr>
          <a:xfrm>
            <a:off x="1378566" y="3966145"/>
            <a:ext cx="743647" cy="744538"/>
            <a:chOff x="1033463" y="2917932"/>
            <a:chExt cx="557808" cy="558576"/>
          </a:xfrm>
        </p:grpSpPr>
        <p:sp>
          <p:nvSpPr>
            <p:cNvPr id="14345" name="AutoShape 9"/>
            <p:cNvSpPr>
              <a:spLocks/>
            </p:cNvSpPr>
            <p:nvPr/>
          </p:nvSpPr>
          <p:spPr bwMode="auto">
            <a:xfrm>
              <a:off x="1033463" y="2917932"/>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7" name="AutoShape 11"/>
            <p:cNvSpPr>
              <a:spLocks/>
            </p:cNvSpPr>
            <p:nvPr/>
          </p:nvSpPr>
          <p:spPr bwMode="auto">
            <a:xfrm>
              <a:off x="1191221" y="3101345"/>
              <a:ext cx="257175" cy="214379"/>
            </a:xfrm>
            <a:custGeom>
              <a:avLst/>
              <a:gdLst>
                <a:gd name="T0" fmla="*/ 342900 w 21600"/>
                <a:gd name="T1" fmla="*/ 285750 h 21600"/>
                <a:gd name="T2" fmla="*/ 342900 w 21600"/>
                <a:gd name="T3" fmla="*/ 285750 h 21600"/>
                <a:gd name="T4" fmla="*/ 342900 w 21600"/>
                <a:gd name="T5" fmla="*/ 285750 h 21600"/>
                <a:gd name="T6" fmla="*/ 342900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4" name="组合 3"/>
          <p:cNvGrpSpPr/>
          <p:nvPr/>
        </p:nvGrpSpPr>
        <p:grpSpPr>
          <a:xfrm>
            <a:off x="1378566" y="5060726"/>
            <a:ext cx="743647" cy="744538"/>
            <a:chOff x="1033463" y="3739121"/>
            <a:chExt cx="557808" cy="558576"/>
          </a:xfrm>
        </p:grpSpPr>
        <p:sp>
          <p:nvSpPr>
            <p:cNvPr id="14346" name="AutoShape 10"/>
            <p:cNvSpPr>
              <a:spLocks/>
            </p:cNvSpPr>
            <p:nvPr/>
          </p:nvSpPr>
          <p:spPr bwMode="auto">
            <a:xfrm>
              <a:off x="1033463" y="3739121"/>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48" name="AutoShape 12"/>
            <p:cNvSpPr>
              <a:spLocks/>
            </p:cNvSpPr>
            <p:nvPr/>
          </p:nvSpPr>
          <p:spPr bwMode="auto">
            <a:xfrm>
              <a:off x="1187648" y="3885613"/>
              <a:ext cx="256580" cy="256659"/>
            </a:xfrm>
            <a:custGeom>
              <a:avLst/>
              <a:gdLst>
                <a:gd name="T0" fmla="*/ 342106 w 21600"/>
                <a:gd name="T1" fmla="*/ 342106 h 21600"/>
                <a:gd name="T2" fmla="*/ 342106 w 21600"/>
                <a:gd name="T3" fmla="*/ 342106 h 21600"/>
                <a:gd name="T4" fmla="*/ 342106 w 21600"/>
                <a:gd name="T5" fmla="*/ 342106 h 21600"/>
                <a:gd name="T6" fmla="*/ 342106 w 21600"/>
                <a:gd name="T7" fmla="*/ 3421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5" name="组合 4"/>
          <p:cNvGrpSpPr/>
          <p:nvPr/>
        </p:nvGrpSpPr>
        <p:grpSpPr>
          <a:xfrm>
            <a:off x="4580931" y="2920776"/>
            <a:ext cx="744440" cy="744538"/>
            <a:chOff x="3435549" y="2133663"/>
            <a:chExt cx="558403" cy="558576"/>
          </a:xfrm>
        </p:grpSpPr>
        <p:sp>
          <p:nvSpPr>
            <p:cNvPr id="14349" name="AutoShape 13"/>
            <p:cNvSpPr>
              <a:spLocks/>
            </p:cNvSpPr>
            <p:nvPr/>
          </p:nvSpPr>
          <p:spPr bwMode="auto">
            <a:xfrm>
              <a:off x="3435549" y="2133663"/>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2" name="AutoShape 16"/>
            <p:cNvSpPr>
              <a:spLocks/>
            </p:cNvSpPr>
            <p:nvPr/>
          </p:nvSpPr>
          <p:spPr bwMode="auto">
            <a:xfrm>
              <a:off x="3599259" y="2293257"/>
              <a:ext cx="257175" cy="214974"/>
            </a:xfrm>
            <a:custGeom>
              <a:avLst/>
              <a:gdLst>
                <a:gd name="T0" fmla="*/ 342900 w 21600"/>
                <a:gd name="T1" fmla="*/ 286530 h 21579"/>
                <a:gd name="T2" fmla="*/ 342900 w 21600"/>
                <a:gd name="T3" fmla="*/ 286530 h 21579"/>
                <a:gd name="T4" fmla="*/ 342900 w 21600"/>
                <a:gd name="T5" fmla="*/ 286530 h 21579"/>
                <a:gd name="T6" fmla="*/ 342900 w 21600"/>
                <a:gd name="T7" fmla="*/ 286530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6" name="组合 5"/>
          <p:cNvGrpSpPr/>
          <p:nvPr/>
        </p:nvGrpSpPr>
        <p:grpSpPr>
          <a:xfrm>
            <a:off x="4580931" y="3966145"/>
            <a:ext cx="744440" cy="744538"/>
            <a:chOff x="3435549" y="2917932"/>
            <a:chExt cx="558403" cy="558576"/>
          </a:xfrm>
        </p:grpSpPr>
        <p:sp>
          <p:nvSpPr>
            <p:cNvPr id="14350" name="AutoShape 14"/>
            <p:cNvSpPr>
              <a:spLocks/>
            </p:cNvSpPr>
            <p:nvPr/>
          </p:nvSpPr>
          <p:spPr bwMode="auto">
            <a:xfrm>
              <a:off x="3435549" y="2917932"/>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3" name="AutoShape 17"/>
            <p:cNvSpPr>
              <a:spLocks/>
            </p:cNvSpPr>
            <p:nvPr/>
          </p:nvSpPr>
          <p:spPr bwMode="auto">
            <a:xfrm>
              <a:off x="3599259" y="3070975"/>
              <a:ext cx="257175" cy="257254"/>
            </a:xfrm>
            <a:custGeom>
              <a:avLst/>
              <a:gdLst>
                <a:gd name="T0" fmla="*/ 342900 w 21600"/>
                <a:gd name="T1" fmla="*/ 342900 h 21600"/>
                <a:gd name="T2" fmla="*/ 342900 w 21600"/>
                <a:gd name="T3" fmla="*/ 342900 h 21600"/>
                <a:gd name="T4" fmla="*/ 342900 w 21600"/>
                <a:gd name="T5" fmla="*/ 342900 h 21600"/>
                <a:gd name="T6" fmla="*/ 342900 w 21600"/>
                <a:gd name="T7" fmla="*/ 3429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7" name="组合 6"/>
          <p:cNvGrpSpPr/>
          <p:nvPr/>
        </p:nvGrpSpPr>
        <p:grpSpPr>
          <a:xfrm>
            <a:off x="4580931" y="5060726"/>
            <a:ext cx="744440" cy="744538"/>
            <a:chOff x="3435549" y="3739121"/>
            <a:chExt cx="558403" cy="558576"/>
          </a:xfrm>
        </p:grpSpPr>
        <p:sp>
          <p:nvSpPr>
            <p:cNvPr id="14351" name="AutoShape 15"/>
            <p:cNvSpPr>
              <a:spLocks/>
            </p:cNvSpPr>
            <p:nvPr/>
          </p:nvSpPr>
          <p:spPr bwMode="auto">
            <a:xfrm>
              <a:off x="3435549" y="3739121"/>
              <a:ext cx="558403" cy="558576"/>
            </a:xfrm>
            <a:custGeom>
              <a:avLst/>
              <a:gdLst>
                <a:gd name="T0" fmla="*/ 744500 w 19679"/>
                <a:gd name="T1" fmla="*/ 817217 h 19679"/>
                <a:gd name="T2" fmla="*/ 744500 w 19679"/>
                <a:gd name="T3" fmla="*/ 817217 h 19679"/>
                <a:gd name="T4" fmla="*/ 744500 w 19679"/>
                <a:gd name="T5" fmla="*/ 817217 h 19679"/>
                <a:gd name="T6" fmla="*/ 744500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4" name="AutoShape 18"/>
            <p:cNvSpPr>
              <a:spLocks/>
            </p:cNvSpPr>
            <p:nvPr/>
          </p:nvSpPr>
          <p:spPr bwMode="auto">
            <a:xfrm>
              <a:off x="3595092" y="3883232"/>
              <a:ext cx="257175" cy="257850"/>
            </a:xfrm>
            <a:custGeom>
              <a:avLst/>
              <a:gdLst>
                <a:gd name="T0" fmla="*/ 342900 w 21600"/>
                <a:gd name="T1" fmla="*/ 343694 h 21600"/>
                <a:gd name="T2" fmla="*/ 342900 w 21600"/>
                <a:gd name="T3" fmla="*/ 343694 h 21600"/>
                <a:gd name="T4" fmla="*/ 342900 w 21600"/>
                <a:gd name="T5" fmla="*/ 343694 h 21600"/>
                <a:gd name="T6" fmla="*/ 342900 w 21600"/>
                <a:gd name="T7" fmla="*/ 3436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8" name="组合 7"/>
          <p:cNvGrpSpPr/>
          <p:nvPr/>
        </p:nvGrpSpPr>
        <p:grpSpPr>
          <a:xfrm>
            <a:off x="7809485" y="2920776"/>
            <a:ext cx="743647" cy="744538"/>
            <a:chOff x="5857280" y="2133663"/>
            <a:chExt cx="557808" cy="558576"/>
          </a:xfrm>
        </p:grpSpPr>
        <p:sp>
          <p:nvSpPr>
            <p:cNvPr id="14355" name="AutoShape 19"/>
            <p:cNvSpPr>
              <a:spLocks/>
            </p:cNvSpPr>
            <p:nvPr/>
          </p:nvSpPr>
          <p:spPr bwMode="auto">
            <a:xfrm>
              <a:off x="5857280" y="2133663"/>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6" name="AutoShape 20"/>
            <p:cNvSpPr>
              <a:spLocks/>
            </p:cNvSpPr>
            <p:nvPr/>
          </p:nvSpPr>
          <p:spPr bwMode="auto">
            <a:xfrm>
              <a:off x="6010275" y="2294447"/>
              <a:ext cx="257771" cy="214379"/>
            </a:xfrm>
            <a:custGeom>
              <a:avLst/>
              <a:gdLst>
                <a:gd name="T0" fmla="*/ 343694 w 21600"/>
                <a:gd name="T1" fmla="*/ 285750 h 21600"/>
                <a:gd name="T2" fmla="*/ 343694 w 21600"/>
                <a:gd name="T3" fmla="*/ 285750 h 21600"/>
                <a:gd name="T4" fmla="*/ 343694 w 21600"/>
                <a:gd name="T5" fmla="*/ 285750 h 21600"/>
                <a:gd name="T6" fmla="*/ 343694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9" name="组合 8"/>
          <p:cNvGrpSpPr/>
          <p:nvPr/>
        </p:nvGrpSpPr>
        <p:grpSpPr>
          <a:xfrm>
            <a:off x="7809485" y="3966145"/>
            <a:ext cx="743647" cy="744538"/>
            <a:chOff x="5857280" y="2917932"/>
            <a:chExt cx="557808" cy="558576"/>
          </a:xfrm>
        </p:grpSpPr>
        <p:sp>
          <p:nvSpPr>
            <p:cNvPr id="14357" name="AutoShape 21"/>
            <p:cNvSpPr>
              <a:spLocks/>
            </p:cNvSpPr>
            <p:nvPr/>
          </p:nvSpPr>
          <p:spPr bwMode="auto">
            <a:xfrm>
              <a:off x="5857280" y="2917932"/>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59" name="AutoShape 23"/>
            <p:cNvSpPr>
              <a:spLocks/>
            </p:cNvSpPr>
            <p:nvPr/>
          </p:nvSpPr>
          <p:spPr bwMode="auto">
            <a:xfrm>
              <a:off x="6015038" y="3101345"/>
              <a:ext cx="257175" cy="214379"/>
            </a:xfrm>
            <a:custGeom>
              <a:avLst/>
              <a:gdLst>
                <a:gd name="T0" fmla="*/ 342900 w 21600"/>
                <a:gd name="T1" fmla="*/ 285750 h 21600"/>
                <a:gd name="T2" fmla="*/ 342900 w 21600"/>
                <a:gd name="T3" fmla="*/ 285750 h 21600"/>
                <a:gd name="T4" fmla="*/ 342900 w 21600"/>
                <a:gd name="T5" fmla="*/ 285750 h 21600"/>
                <a:gd name="T6" fmla="*/ 342900 w 21600"/>
                <a:gd name="T7" fmla="*/ 2857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3"/>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grpSp>
        <p:nvGrpSpPr>
          <p:cNvPr id="10" name="组合 9"/>
          <p:cNvGrpSpPr/>
          <p:nvPr/>
        </p:nvGrpSpPr>
        <p:grpSpPr>
          <a:xfrm>
            <a:off x="7809485" y="5060726"/>
            <a:ext cx="743647" cy="744538"/>
            <a:chOff x="5857280" y="3739121"/>
            <a:chExt cx="557808" cy="558576"/>
          </a:xfrm>
        </p:grpSpPr>
        <p:sp>
          <p:nvSpPr>
            <p:cNvPr id="14358" name="AutoShape 22"/>
            <p:cNvSpPr>
              <a:spLocks/>
            </p:cNvSpPr>
            <p:nvPr/>
          </p:nvSpPr>
          <p:spPr bwMode="auto">
            <a:xfrm>
              <a:off x="5857280" y="3739121"/>
              <a:ext cx="557808" cy="558576"/>
            </a:xfrm>
            <a:custGeom>
              <a:avLst/>
              <a:gdLst>
                <a:gd name="T0" fmla="*/ 743706 w 19679"/>
                <a:gd name="T1" fmla="*/ 817217 h 19679"/>
                <a:gd name="T2" fmla="*/ 743706 w 19679"/>
                <a:gd name="T3" fmla="*/ 817217 h 19679"/>
                <a:gd name="T4" fmla="*/ 743706 w 19679"/>
                <a:gd name="T5" fmla="*/ 817217 h 19679"/>
                <a:gd name="T6" fmla="*/ 743706 w 19679"/>
                <a:gd name="T7" fmla="*/ 81721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endParaRPr lang="zh-CN" altLang="en-US">
                <a:solidFill>
                  <a:schemeClr val="tx1">
                    <a:lumMod val="50000"/>
                    <a:lumOff val="50000"/>
                  </a:schemeClr>
                </a:solidFill>
              </a:endParaRPr>
            </a:p>
          </p:txBody>
        </p:sp>
        <p:sp>
          <p:nvSpPr>
            <p:cNvPr id="14360" name="AutoShape 24"/>
            <p:cNvSpPr>
              <a:spLocks/>
            </p:cNvSpPr>
            <p:nvPr/>
          </p:nvSpPr>
          <p:spPr bwMode="auto">
            <a:xfrm>
              <a:off x="6011466" y="3885613"/>
              <a:ext cx="256580" cy="256659"/>
            </a:xfrm>
            <a:custGeom>
              <a:avLst/>
              <a:gdLst>
                <a:gd name="T0" fmla="*/ 342107 w 21600"/>
                <a:gd name="T1" fmla="*/ 342106 h 21600"/>
                <a:gd name="T2" fmla="*/ 342107 w 21600"/>
                <a:gd name="T3" fmla="*/ 342106 h 21600"/>
                <a:gd name="T4" fmla="*/ 342107 w 21600"/>
                <a:gd name="T5" fmla="*/ 342106 h 21600"/>
                <a:gd name="T6" fmla="*/ 342107 w 21600"/>
                <a:gd name="T7" fmla="*/ 3421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endParaRPr>
            </a:p>
          </p:txBody>
        </p:sp>
      </p:grpSp>
      <p:sp>
        <p:nvSpPr>
          <p:cNvPr id="14361" name="AutoShape 25"/>
          <p:cNvSpPr>
            <a:spLocks/>
          </p:cNvSpPr>
          <p:nvPr/>
        </p:nvSpPr>
        <p:spPr bwMode="auto">
          <a:xfrm>
            <a:off x="2211101"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dirty="0">
                <a:solidFill>
                  <a:schemeClr val="tx1">
                    <a:lumMod val="50000"/>
                    <a:lumOff val="50000"/>
                  </a:schemeClr>
                </a:solidFill>
              </a:rPr>
              <a:t>RESEARCH</a:t>
            </a:r>
            <a:endParaRPr lang="es-ES" altLang="zh-CN" dirty="0">
              <a:solidFill>
                <a:schemeClr val="tx1">
                  <a:lumMod val="50000"/>
                  <a:lumOff val="50000"/>
                </a:schemeClr>
              </a:solidFill>
            </a:endParaRPr>
          </a:p>
        </p:txBody>
      </p:sp>
      <p:sp>
        <p:nvSpPr>
          <p:cNvPr id="14362" name="AutoShape 26"/>
          <p:cNvSpPr>
            <a:spLocks/>
          </p:cNvSpPr>
          <p:nvPr/>
        </p:nvSpPr>
        <p:spPr bwMode="auto">
          <a:xfrm>
            <a:off x="5476957"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3" name="AutoShape 27"/>
          <p:cNvSpPr>
            <a:spLocks/>
          </p:cNvSpPr>
          <p:nvPr/>
        </p:nvSpPr>
        <p:spPr bwMode="auto">
          <a:xfrm>
            <a:off x="5477750"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4" name="AutoShape 28"/>
          <p:cNvSpPr>
            <a:spLocks/>
          </p:cNvSpPr>
          <p:nvPr/>
        </p:nvSpPr>
        <p:spPr bwMode="auto">
          <a:xfrm>
            <a:off x="8744401" y="3261297"/>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5" name="AutoShape 29"/>
          <p:cNvSpPr>
            <a:spLocks/>
          </p:cNvSpPr>
          <p:nvPr/>
        </p:nvSpPr>
        <p:spPr bwMode="auto">
          <a:xfrm>
            <a:off x="8745193" y="295411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6" name="AutoShape 30"/>
          <p:cNvSpPr>
            <a:spLocks/>
          </p:cNvSpPr>
          <p:nvPr/>
        </p:nvSpPr>
        <p:spPr bwMode="auto">
          <a:xfrm>
            <a:off x="2210307"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7" name="AutoShape 31"/>
          <p:cNvSpPr>
            <a:spLocks/>
          </p:cNvSpPr>
          <p:nvPr/>
        </p:nvSpPr>
        <p:spPr bwMode="auto">
          <a:xfrm>
            <a:off x="2211101"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68" name="AutoShape 32"/>
          <p:cNvSpPr>
            <a:spLocks/>
          </p:cNvSpPr>
          <p:nvPr/>
        </p:nvSpPr>
        <p:spPr bwMode="auto">
          <a:xfrm>
            <a:off x="5476957"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69" name="AutoShape 33"/>
          <p:cNvSpPr>
            <a:spLocks/>
          </p:cNvSpPr>
          <p:nvPr/>
        </p:nvSpPr>
        <p:spPr bwMode="auto">
          <a:xfrm>
            <a:off x="5477750"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0" name="AutoShape 34"/>
          <p:cNvSpPr>
            <a:spLocks/>
          </p:cNvSpPr>
          <p:nvPr/>
        </p:nvSpPr>
        <p:spPr bwMode="auto">
          <a:xfrm>
            <a:off x="8744401" y="4332066"/>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1" name="AutoShape 35"/>
          <p:cNvSpPr>
            <a:spLocks/>
          </p:cNvSpPr>
          <p:nvPr/>
        </p:nvSpPr>
        <p:spPr bwMode="auto">
          <a:xfrm>
            <a:off x="8745193" y="40248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2" name="AutoShape 36"/>
          <p:cNvSpPr>
            <a:spLocks/>
          </p:cNvSpPr>
          <p:nvPr/>
        </p:nvSpPr>
        <p:spPr bwMode="auto">
          <a:xfrm>
            <a:off x="2210307"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3" name="AutoShape 37"/>
          <p:cNvSpPr>
            <a:spLocks/>
          </p:cNvSpPr>
          <p:nvPr/>
        </p:nvSpPr>
        <p:spPr bwMode="auto">
          <a:xfrm>
            <a:off x="2211101"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4" name="AutoShape 38"/>
          <p:cNvSpPr>
            <a:spLocks/>
          </p:cNvSpPr>
          <p:nvPr/>
        </p:nvSpPr>
        <p:spPr bwMode="auto">
          <a:xfrm>
            <a:off x="5476957"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5" name="AutoShape 39"/>
          <p:cNvSpPr>
            <a:spLocks/>
          </p:cNvSpPr>
          <p:nvPr/>
        </p:nvSpPr>
        <p:spPr bwMode="auto">
          <a:xfrm>
            <a:off x="5477750"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4376" name="AutoShape 40"/>
          <p:cNvSpPr>
            <a:spLocks/>
          </p:cNvSpPr>
          <p:nvPr/>
        </p:nvSpPr>
        <p:spPr bwMode="auto">
          <a:xfrm>
            <a:off x="8744401" y="5435379"/>
            <a:ext cx="2181735" cy="307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r>
              <a:rPr lang="zh-CN" altLang="en-US" sz="9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900" dirty="0">
              <a:solidFill>
                <a:schemeClr val="tx1">
                  <a:lumMod val="50000"/>
                  <a:lumOff val="50000"/>
                </a:schemeClr>
              </a:solidFill>
              <a:ea typeface="微软雅黑" panose="020B0503020204020204" pitchFamily="34" charset="-122"/>
            </a:endParaRPr>
          </a:p>
        </p:txBody>
      </p:sp>
      <p:sp>
        <p:nvSpPr>
          <p:cNvPr id="14377" name="AutoShape 41"/>
          <p:cNvSpPr>
            <a:spLocks/>
          </p:cNvSpPr>
          <p:nvPr/>
        </p:nvSpPr>
        <p:spPr bwMode="auto">
          <a:xfrm>
            <a:off x="8745193" y="5128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es-ES" altLang="zh-CN" sz="1700">
                <a:solidFill>
                  <a:schemeClr val="tx1">
                    <a:lumMod val="50000"/>
                    <a:lumOff val="50000"/>
                  </a:schemeClr>
                </a:solidFill>
              </a:rPr>
              <a:t>RESEARCH</a:t>
            </a:r>
            <a:endParaRPr lang="es-ES" altLang="zh-CN">
              <a:solidFill>
                <a:schemeClr val="tx1">
                  <a:lumMod val="50000"/>
                  <a:lumOff val="50000"/>
                </a:schemeClr>
              </a:solidFill>
            </a:endParaRP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702203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wipe(left)">
                                      <p:cBhvr>
                                        <p:cTn id="7" dur="500"/>
                                        <p:tgtEl>
                                          <p:spTgt spid="1434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50" fill="hold"/>
                                        <p:tgtEl>
                                          <p:spTgt spid="2"/>
                                        </p:tgtEl>
                                        <p:attrNameLst>
                                          <p:attrName>ppt_w</p:attrName>
                                        </p:attrNameLst>
                                      </p:cBhvr>
                                      <p:tavLst>
                                        <p:tav tm="0">
                                          <p:val>
                                            <p:fltVal val="0"/>
                                          </p:val>
                                        </p:tav>
                                        <p:tav tm="100000">
                                          <p:val>
                                            <p:strVal val="#ppt_w"/>
                                          </p:val>
                                        </p:tav>
                                      </p:tavLst>
                                    </p:anim>
                                    <p:anim calcmode="lin" valueType="num">
                                      <p:cBhvr>
                                        <p:cTn id="12" dur="250" fill="hold"/>
                                        <p:tgtEl>
                                          <p:spTgt spid="2"/>
                                        </p:tgtEl>
                                        <p:attrNameLst>
                                          <p:attrName>ppt_h</p:attrName>
                                        </p:attrNameLst>
                                      </p:cBhvr>
                                      <p:tavLst>
                                        <p:tav tm="0">
                                          <p:val>
                                            <p:fltVal val="0"/>
                                          </p:val>
                                        </p:tav>
                                        <p:tav tm="100000">
                                          <p:val>
                                            <p:strVal val="#ppt_h"/>
                                          </p:val>
                                        </p:tav>
                                      </p:tavLst>
                                    </p:anim>
                                    <p:anim calcmode="lin" valueType="num">
                                      <p:cBhvr>
                                        <p:cTn id="13" dur="250" fill="hold"/>
                                        <p:tgtEl>
                                          <p:spTgt spid="2"/>
                                        </p:tgtEl>
                                        <p:attrNameLst>
                                          <p:attrName>style.rotation</p:attrName>
                                        </p:attrNameLst>
                                      </p:cBhvr>
                                      <p:tavLst>
                                        <p:tav tm="0">
                                          <p:val>
                                            <p:fltVal val="90"/>
                                          </p:val>
                                        </p:tav>
                                        <p:tav tm="100000">
                                          <p:val>
                                            <p:fltVal val="0"/>
                                          </p:val>
                                        </p:tav>
                                      </p:tavLst>
                                    </p:anim>
                                    <p:animEffect transition="in" filter="fade">
                                      <p:cBhvr>
                                        <p:cTn id="14" dur="250"/>
                                        <p:tgtEl>
                                          <p:spTgt spid="2"/>
                                        </p:tgtEl>
                                      </p:cBhvr>
                                    </p:animEffect>
                                  </p:childTnLst>
                                </p:cTn>
                              </p:par>
                            </p:childTnLst>
                          </p:cTn>
                        </p:par>
                        <p:par>
                          <p:cTn id="15" fill="hold">
                            <p:stCondLst>
                              <p:cond delay="750"/>
                            </p:stCondLst>
                            <p:childTnLst>
                              <p:par>
                                <p:cTn id="16" presetID="9" presetClass="entr" presetSubtype="0" fill="hold" grpId="0" nodeType="afterEffect">
                                  <p:stCondLst>
                                    <p:cond delay="0"/>
                                  </p:stCondLst>
                                  <p:childTnLst>
                                    <p:set>
                                      <p:cBhvr>
                                        <p:cTn id="17" dur="1" fill="hold">
                                          <p:stCondLst>
                                            <p:cond delay="0"/>
                                          </p:stCondLst>
                                        </p:cTn>
                                        <p:tgtEl>
                                          <p:spTgt spid="14341"/>
                                        </p:tgtEl>
                                        <p:attrNameLst>
                                          <p:attrName>style.visibility</p:attrName>
                                        </p:attrNameLst>
                                      </p:cBhvr>
                                      <p:to>
                                        <p:strVal val="visible"/>
                                      </p:to>
                                    </p:set>
                                    <p:animEffect transition="in" filter="dissolve">
                                      <p:cBhvr>
                                        <p:cTn id="18" dur="250"/>
                                        <p:tgtEl>
                                          <p:spTgt spid="1434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4361"/>
                                        </p:tgtEl>
                                        <p:attrNameLst>
                                          <p:attrName>style.visibility</p:attrName>
                                        </p:attrNameLst>
                                      </p:cBhvr>
                                      <p:to>
                                        <p:strVal val="visible"/>
                                      </p:to>
                                    </p:set>
                                    <p:anim calcmode="lin" valueType="num">
                                      <p:cBhvr additive="base">
                                        <p:cTn id="22" dur="250" fill="hold"/>
                                        <p:tgtEl>
                                          <p:spTgt spid="14361"/>
                                        </p:tgtEl>
                                        <p:attrNameLst>
                                          <p:attrName>ppt_x</p:attrName>
                                        </p:attrNameLst>
                                      </p:cBhvr>
                                      <p:tavLst>
                                        <p:tav tm="0">
                                          <p:val>
                                            <p:strVal val="1+#ppt_w/2"/>
                                          </p:val>
                                        </p:tav>
                                        <p:tav tm="100000">
                                          <p:val>
                                            <p:strVal val="#ppt_x"/>
                                          </p:val>
                                        </p:tav>
                                      </p:tavLst>
                                    </p:anim>
                                    <p:anim calcmode="lin" valueType="num">
                                      <p:cBhvr additive="base">
                                        <p:cTn id="23" dur="250" fill="hold"/>
                                        <p:tgtEl>
                                          <p:spTgt spid="14361"/>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3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250" fill="hold"/>
                                        <p:tgtEl>
                                          <p:spTgt spid="5"/>
                                        </p:tgtEl>
                                        <p:attrNameLst>
                                          <p:attrName>ppt_w</p:attrName>
                                        </p:attrNameLst>
                                      </p:cBhvr>
                                      <p:tavLst>
                                        <p:tav tm="0">
                                          <p:val>
                                            <p:fltVal val="0"/>
                                          </p:val>
                                        </p:tav>
                                        <p:tav tm="100000">
                                          <p:val>
                                            <p:strVal val="#ppt_w"/>
                                          </p:val>
                                        </p:tav>
                                      </p:tavLst>
                                    </p:anim>
                                    <p:anim calcmode="lin" valueType="num">
                                      <p:cBhvr>
                                        <p:cTn id="28" dur="250" fill="hold"/>
                                        <p:tgtEl>
                                          <p:spTgt spid="5"/>
                                        </p:tgtEl>
                                        <p:attrNameLst>
                                          <p:attrName>ppt_h</p:attrName>
                                        </p:attrNameLst>
                                      </p:cBhvr>
                                      <p:tavLst>
                                        <p:tav tm="0">
                                          <p:val>
                                            <p:fltVal val="0"/>
                                          </p:val>
                                        </p:tav>
                                        <p:tav tm="100000">
                                          <p:val>
                                            <p:strVal val="#ppt_h"/>
                                          </p:val>
                                        </p:tav>
                                      </p:tavLst>
                                    </p:anim>
                                    <p:anim calcmode="lin" valueType="num">
                                      <p:cBhvr>
                                        <p:cTn id="29" dur="250" fill="hold"/>
                                        <p:tgtEl>
                                          <p:spTgt spid="5"/>
                                        </p:tgtEl>
                                        <p:attrNameLst>
                                          <p:attrName>style.rotation</p:attrName>
                                        </p:attrNameLst>
                                      </p:cBhvr>
                                      <p:tavLst>
                                        <p:tav tm="0">
                                          <p:val>
                                            <p:fltVal val="90"/>
                                          </p:val>
                                        </p:tav>
                                        <p:tav tm="100000">
                                          <p:val>
                                            <p:fltVal val="0"/>
                                          </p:val>
                                        </p:tav>
                                      </p:tavLst>
                                    </p:anim>
                                    <p:animEffect transition="in" filter="fade">
                                      <p:cBhvr>
                                        <p:cTn id="30" dur="250"/>
                                        <p:tgtEl>
                                          <p:spTgt spid="5"/>
                                        </p:tgtEl>
                                      </p:cBhvr>
                                    </p:animEffect>
                                  </p:childTnLst>
                                </p:cTn>
                              </p:par>
                            </p:childTnLst>
                          </p:cTn>
                        </p:par>
                        <p:par>
                          <p:cTn id="31" fill="hold">
                            <p:stCondLst>
                              <p:cond delay="1500"/>
                            </p:stCondLst>
                            <p:childTnLst>
                              <p:par>
                                <p:cTn id="32" presetID="9" presetClass="entr" presetSubtype="0" fill="hold" grpId="0" nodeType="afterEffect">
                                  <p:stCondLst>
                                    <p:cond delay="0"/>
                                  </p:stCondLst>
                                  <p:childTnLst>
                                    <p:set>
                                      <p:cBhvr>
                                        <p:cTn id="33" dur="1" fill="hold">
                                          <p:stCondLst>
                                            <p:cond delay="0"/>
                                          </p:stCondLst>
                                        </p:cTn>
                                        <p:tgtEl>
                                          <p:spTgt spid="14362"/>
                                        </p:tgtEl>
                                        <p:attrNameLst>
                                          <p:attrName>style.visibility</p:attrName>
                                        </p:attrNameLst>
                                      </p:cBhvr>
                                      <p:to>
                                        <p:strVal val="visible"/>
                                      </p:to>
                                    </p:set>
                                    <p:animEffect transition="in" filter="dissolve">
                                      <p:cBhvr>
                                        <p:cTn id="34" dur="250"/>
                                        <p:tgtEl>
                                          <p:spTgt spid="14362"/>
                                        </p:tgtEl>
                                      </p:cBhvr>
                                    </p:animEffect>
                                  </p:childTnLst>
                                </p:cTn>
                              </p:par>
                            </p:childTnLst>
                          </p:cTn>
                        </p:par>
                        <p:par>
                          <p:cTn id="35" fill="hold">
                            <p:stCondLst>
                              <p:cond delay="1750"/>
                            </p:stCondLst>
                            <p:childTnLst>
                              <p:par>
                                <p:cTn id="36" presetID="2" presetClass="entr" presetSubtype="2" fill="hold" grpId="0" nodeType="afterEffect">
                                  <p:stCondLst>
                                    <p:cond delay="0"/>
                                  </p:stCondLst>
                                  <p:childTnLst>
                                    <p:set>
                                      <p:cBhvr>
                                        <p:cTn id="37" dur="1" fill="hold">
                                          <p:stCondLst>
                                            <p:cond delay="0"/>
                                          </p:stCondLst>
                                        </p:cTn>
                                        <p:tgtEl>
                                          <p:spTgt spid="14363"/>
                                        </p:tgtEl>
                                        <p:attrNameLst>
                                          <p:attrName>style.visibility</p:attrName>
                                        </p:attrNameLst>
                                      </p:cBhvr>
                                      <p:to>
                                        <p:strVal val="visible"/>
                                      </p:to>
                                    </p:set>
                                    <p:anim calcmode="lin" valueType="num">
                                      <p:cBhvr additive="base">
                                        <p:cTn id="38" dur="250" fill="hold"/>
                                        <p:tgtEl>
                                          <p:spTgt spid="14363"/>
                                        </p:tgtEl>
                                        <p:attrNameLst>
                                          <p:attrName>ppt_x</p:attrName>
                                        </p:attrNameLst>
                                      </p:cBhvr>
                                      <p:tavLst>
                                        <p:tav tm="0">
                                          <p:val>
                                            <p:strVal val="1+#ppt_w/2"/>
                                          </p:val>
                                        </p:tav>
                                        <p:tav tm="100000">
                                          <p:val>
                                            <p:strVal val="#ppt_x"/>
                                          </p:val>
                                        </p:tav>
                                      </p:tavLst>
                                    </p:anim>
                                    <p:anim calcmode="lin" valueType="num">
                                      <p:cBhvr additive="base">
                                        <p:cTn id="39" dur="250" fill="hold"/>
                                        <p:tgtEl>
                                          <p:spTgt spid="14363"/>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31"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250" fill="hold"/>
                                        <p:tgtEl>
                                          <p:spTgt spid="8"/>
                                        </p:tgtEl>
                                        <p:attrNameLst>
                                          <p:attrName>ppt_w</p:attrName>
                                        </p:attrNameLst>
                                      </p:cBhvr>
                                      <p:tavLst>
                                        <p:tav tm="0">
                                          <p:val>
                                            <p:fltVal val="0"/>
                                          </p:val>
                                        </p:tav>
                                        <p:tav tm="100000">
                                          <p:val>
                                            <p:strVal val="#ppt_w"/>
                                          </p:val>
                                        </p:tav>
                                      </p:tavLst>
                                    </p:anim>
                                    <p:anim calcmode="lin" valueType="num">
                                      <p:cBhvr>
                                        <p:cTn id="44" dur="250" fill="hold"/>
                                        <p:tgtEl>
                                          <p:spTgt spid="8"/>
                                        </p:tgtEl>
                                        <p:attrNameLst>
                                          <p:attrName>ppt_h</p:attrName>
                                        </p:attrNameLst>
                                      </p:cBhvr>
                                      <p:tavLst>
                                        <p:tav tm="0">
                                          <p:val>
                                            <p:fltVal val="0"/>
                                          </p:val>
                                        </p:tav>
                                        <p:tav tm="100000">
                                          <p:val>
                                            <p:strVal val="#ppt_h"/>
                                          </p:val>
                                        </p:tav>
                                      </p:tavLst>
                                    </p:anim>
                                    <p:anim calcmode="lin" valueType="num">
                                      <p:cBhvr>
                                        <p:cTn id="45" dur="250" fill="hold"/>
                                        <p:tgtEl>
                                          <p:spTgt spid="8"/>
                                        </p:tgtEl>
                                        <p:attrNameLst>
                                          <p:attrName>style.rotation</p:attrName>
                                        </p:attrNameLst>
                                      </p:cBhvr>
                                      <p:tavLst>
                                        <p:tav tm="0">
                                          <p:val>
                                            <p:fltVal val="90"/>
                                          </p:val>
                                        </p:tav>
                                        <p:tav tm="100000">
                                          <p:val>
                                            <p:fltVal val="0"/>
                                          </p:val>
                                        </p:tav>
                                      </p:tavLst>
                                    </p:anim>
                                    <p:animEffect transition="in" filter="fade">
                                      <p:cBhvr>
                                        <p:cTn id="46" dur="250"/>
                                        <p:tgtEl>
                                          <p:spTgt spid="8"/>
                                        </p:tgtEl>
                                      </p:cBhvr>
                                    </p:animEffect>
                                  </p:childTnLst>
                                </p:cTn>
                              </p:par>
                            </p:childTnLst>
                          </p:cTn>
                        </p:par>
                        <p:par>
                          <p:cTn id="47" fill="hold">
                            <p:stCondLst>
                              <p:cond delay="2250"/>
                            </p:stCondLst>
                            <p:childTnLst>
                              <p:par>
                                <p:cTn id="48" presetID="9" presetClass="entr" presetSubtype="0" fill="hold" grpId="0" nodeType="afterEffect">
                                  <p:stCondLst>
                                    <p:cond delay="0"/>
                                  </p:stCondLst>
                                  <p:childTnLst>
                                    <p:set>
                                      <p:cBhvr>
                                        <p:cTn id="49" dur="1" fill="hold">
                                          <p:stCondLst>
                                            <p:cond delay="0"/>
                                          </p:stCondLst>
                                        </p:cTn>
                                        <p:tgtEl>
                                          <p:spTgt spid="14364"/>
                                        </p:tgtEl>
                                        <p:attrNameLst>
                                          <p:attrName>style.visibility</p:attrName>
                                        </p:attrNameLst>
                                      </p:cBhvr>
                                      <p:to>
                                        <p:strVal val="visible"/>
                                      </p:to>
                                    </p:set>
                                    <p:animEffect transition="in" filter="dissolve">
                                      <p:cBhvr>
                                        <p:cTn id="50" dur="250"/>
                                        <p:tgtEl>
                                          <p:spTgt spid="14364"/>
                                        </p:tgtEl>
                                      </p:cBhvr>
                                    </p:animEffect>
                                  </p:childTnLst>
                                </p:cTn>
                              </p:par>
                            </p:childTnLst>
                          </p:cTn>
                        </p:par>
                        <p:par>
                          <p:cTn id="51" fill="hold">
                            <p:stCondLst>
                              <p:cond delay="2500"/>
                            </p:stCondLst>
                            <p:childTnLst>
                              <p:par>
                                <p:cTn id="52" presetID="2" presetClass="entr" presetSubtype="2" fill="hold" grpId="0" nodeType="afterEffect">
                                  <p:stCondLst>
                                    <p:cond delay="0"/>
                                  </p:stCondLst>
                                  <p:childTnLst>
                                    <p:set>
                                      <p:cBhvr>
                                        <p:cTn id="53" dur="1" fill="hold">
                                          <p:stCondLst>
                                            <p:cond delay="0"/>
                                          </p:stCondLst>
                                        </p:cTn>
                                        <p:tgtEl>
                                          <p:spTgt spid="14365"/>
                                        </p:tgtEl>
                                        <p:attrNameLst>
                                          <p:attrName>style.visibility</p:attrName>
                                        </p:attrNameLst>
                                      </p:cBhvr>
                                      <p:to>
                                        <p:strVal val="visible"/>
                                      </p:to>
                                    </p:set>
                                    <p:anim calcmode="lin" valueType="num">
                                      <p:cBhvr additive="base">
                                        <p:cTn id="54" dur="250" fill="hold"/>
                                        <p:tgtEl>
                                          <p:spTgt spid="14365"/>
                                        </p:tgtEl>
                                        <p:attrNameLst>
                                          <p:attrName>ppt_x</p:attrName>
                                        </p:attrNameLst>
                                      </p:cBhvr>
                                      <p:tavLst>
                                        <p:tav tm="0">
                                          <p:val>
                                            <p:strVal val="1+#ppt_w/2"/>
                                          </p:val>
                                        </p:tav>
                                        <p:tav tm="100000">
                                          <p:val>
                                            <p:strVal val="#ppt_x"/>
                                          </p:val>
                                        </p:tav>
                                      </p:tavLst>
                                    </p:anim>
                                    <p:anim calcmode="lin" valueType="num">
                                      <p:cBhvr additive="base">
                                        <p:cTn id="55" dur="250" fill="hold"/>
                                        <p:tgtEl>
                                          <p:spTgt spid="14365"/>
                                        </p:tgtEl>
                                        <p:attrNameLst>
                                          <p:attrName>ppt_y</p:attrName>
                                        </p:attrNameLst>
                                      </p:cBhvr>
                                      <p:tavLst>
                                        <p:tav tm="0">
                                          <p:val>
                                            <p:strVal val="#ppt_y"/>
                                          </p:val>
                                        </p:tav>
                                        <p:tav tm="100000">
                                          <p:val>
                                            <p:strVal val="#ppt_y"/>
                                          </p:val>
                                        </p:tav>
                                      </p:tavLst>
                                    </p:anim>
                                  </p:childTnLst>
                                </p:cTn>
                              </p:par>
                            </p:childTnLst>
                          </p:cTn>
                        </p:par>
                        <p:par>
                          <p:cTn id="56" fill="hold">
                            <p:stCondLst>
                              <p:cond delay="2750"/>
                            </p:stCondLst>
                            <p:childTnLst>
                              <p:par>
                                <p:cTn id="57" presetID="31" presetClass="entr" presetSubtype="0"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250" fill="hold"/>
                                        <p:tgtEl>
                                          <p:spTgt spid="3"/>
                                        </p:tgtEl>
                                        <p:attrNameLst>
                                          <p:attrName>ppt_w</p:attrName>
                                        </p:attrNameLst>
                                      </p:cBhvr>
                                      <p:tavLst>
                                        <p:tav tm="0">
                                          <p:val>
                                            <p:fltVal val="0"/>
                                          </p:val>
                                        </p:tav>
                                        <p:tav tm="100000">
                                          <p:val>
                                            <p:strVal val="#ppt_w"/>
                                          </p:val>
                                        </p:tav>
                                      </p:tavLst>
                                    </p:anim>
                                    <p:anim calcmode="lin" valueType="num">
                                      <p:cBhvr>
                                        <p:cTn id="60" dur="250" fill="hold"/>
                                        <p:tgtEl>
                                          <p:spTgt spid="3"/>
                                        </p:tgtEl>
                                        <p:attrNameLst>
                                          <p:attrName>ppt_h</p:attrName>
                                        </p:attrNameLst>
                                      </p:cBhvr>
                                      <p:tavLst>
                                        <p:tav tm="0">
                                          <p:val>
                                            <p:fltVal val="0"/>
                                          </p:val>
                                        </p:tav>
                                        <p:tav tm="100000">
                                          <p:val>
                                            <p:strVal val="#ppt_h"/>
                                          </p:val>
                                        </p:tav>
                                      </p:tavLst>
                                    </p:anim>
                                    <p:anim calcmode="lin" valueType="num">
                                      <p:cBhvr>
                                        <p:cTn id="61" dur="250" fill="hold"/>
                                        <p:tgtEl>
                                          <p:spTgt spid="3"/>
                                        </p:tgtEl>
                                        <p:attrNameLst>
                                          <p:attrName>style.rotation</p:attrName>
                                        </p:attrNameLst>
                                      </p:cBhvr>
                                      <p:tavLst>
                                        <p:tav tm="0">
                                          <p:val>
                                            <p:fltVal val="90"/>
                                          </p:val>
                                        </p:tav>
                                        <p:tav tm="100000">
                                          <p:val>
                                            <p:fltVal val="0"/>
                                          </p:val>
                                        </p:tav>
                                      </p:tavLst>
                                    </p:anim>
                                    <p:animEffect transition="in" filter="fade">
                                      <p:cBhvr>
                                        <p:cTn id="62" dur="250"/>
                                        <p:tgtEl>
                                          <p:spTgt spid="3"/>
                                        </p:tgtEl>
                                      </p:cBhvr>
                                    </p:animEffect>
                                  </p:childTnLst>
                                </p:cTn>
                              </p:par>
                            </p:childTnLst>
                          </p:cTn>
                        </p:par>
                        <p:par>
                          <p:cTn id="63" fill="hold">
                            <p:stCondLst>
                              <p:cond delay="3000"/>
                            </p:stCondLst>
                            <p:childTnLst>
                              <p:par>
                                <p:cTn id="64" presetID="9" presetClass="entr" presetSubtype="0" fill="hold" grpId="0" nodeType="afterEffect">
                                  <p:stCondLst>
                                    <p:cond delay="0"/>
                                  </p:stCondLst>
                                  <p:childTnLst>
                                    <p:set>
                                      <p:cBhvr>
                                        <p:cTn id="65" dur="1" fill="hold">
                                          <p:stCondLst>
                                            <p:cond delay="0"/>
                                          </p:stCondLst>
                                        </p:cTn>
                                        <p:tgtEl>
                                          <p:spTgt spid="14366"/>
                                        </p:tgtEl>
                                        <p:attrNameLst>
                                          <p:attrName>style.visibility</p:attrName>
                                        </p:attrNameLst>
                                      </p:cBhvr>
                                      <p:to>
                                        <p:strVal val="visible"/>
                                      </p:to>
                                    </p:set>
                                    <p:animEffect transition="in" filter="dissolve">
                                      <p:cBhvr>
                                        <p:cTn id="66" dur="250"/>
                                        <p:tgtEl>
                                          <p:spTgt spid="14366"/>
                                        </p:tgtEl>
                                      </p:cBhvr>
                                    </p:animEffect>
                                  </p:childTnLst>
                                </p:cTn>
                              </p:par>
                            </p:childTnLst>
                          </p:cTn>
                        </p:par>
                        <p:par>
                          <p:cTn id="67" fill="hold">
                            <p:stCondLst>
                              <p:cond delay="3250"/>
                            </p:stCondLst>
                            <p:childTnLst>
                              <p:par>
                                <p:cTn id="68" presetID="2" presetClass="entr" presetSubtype="2" fill="hold" grpId="0" nodeType="afterEffect">
                                  <p:stCondLst>
                                    <p:cond delay="0"/>
                                  </p:stCondLst>
                                  <p:childTnLst>
                                    <p:set>
                                      <p:cBhvr>
                                        <p:cTn id="69" dur="1" fill="hold">
                                          <p:stCondLst>
                                            <p:cond delay="0"/>
                                          </p:stCondLst>
                                        </p:cTn>
                                        <p:tgtEl>
                                          <p:spTgt spid="14367"/>
                                        </p:tgtEl>
                                        <p:attrNameLst>
                                          <p:attrName>style.visibility</p:attrName>
                                        </p:attrNameLst>
                                      </p:cBhvr>
                                      <p:to>
                                        <p:strVal val="visible"/>
                                      </p:to>
                                    </p:set>
                                    <p:anim calcmode="lin" valueType="num">
                                      <p:cBhvr additive="base">
                                        <p:cTn id="70" dur="250" fill="hold"/>
                                        <p:tgtEl>
                                          <p:spTgt spid="14367"/>
                                        </p:tgtEl>
                                        <p:attrNameLst>
                                          <p:attrName>ppt_x</p:attrName>
                                        </p:attrNameLst>
                                      </p:cBhvr>
                                      <p:tavLst>
                                        <p:tav tm="0">
                                          <p:val>
                                            <p:strVal val="1+#ppt_w/2"/>
                                          </p:val>
                                        </p:tav>
                                        <p:tav tm="100000">
                                          <p:val>
                                            <p:strVal val="#ppt_x"/>
                                          </p:val>
                                        </p:tav>
                                      </p:tavLst>
                                    </p:anim>
                                    <p:anim calcmode="lin" valueType="num">
                                      <p:cBhvr additive="base">
                                        <p:cTn id="71" dur="250" fill="hold"/>
                                        <p:tgtEl>
                                          <p:spTgt spid="14367"/>
                                        </p:tgtEl>
                                        <p:attrNameLst>
                                          <p:attrName>ppt_y</p:attrName>
                                        </p:attrNameLst>
                                      </p:cBhvr>
                                      <p:tavLst>
                                        <p:tav tm="0">
                                          <p:val>
                                            <p:strVal val="#ppt_y"/>
                                          </p:val>
                                        </p:tav>
                                        <p:tav tm="100000">
                                          <p:val>
                                            <p:strVal val="#ppt_y"/>
                                          </p:val>
                                        </p:tav>
                                      </p:tavLst>
                                    </p:anim>
                                  </p:childTnLst>
                                </p:cTn>
                              </p:par>
                            </p:childTnLst>
                          </p:cTn>
                        </p:par>
                        <p:par>
                          <p:cTn id="72" fill="hold">
                            <p:stCondLst>
                              <p:cond delay="3500"/>
                            </p:stCondLst>
                            <p:childTnLst>
                              <p:par>
                                <p:cTn id="73" presetID="31" presetClass="entr" presetSubtype="0"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p:cTn id="75" dur="250" fill="hold"/>
                                        <p:tgtEl>
                                          <p:spTgt spid="6"/>
                                        </p:tgtEl>
                                        <p:attrNameLst>
                                          <p:attrName>ppt_w</p:attrName>
                                        </p:attrNameLst>
                                      </p:cBhvr>
                                      <p:tavLst>
                                        <p:tav tm="0">
                                          <p:val>
                                            <p:fltVal val="0"/>
                                          </p:val>
                                        </p:tav>
                                        <p:tav tm="100000">
                                          <p:val>
                                            <p:strVal val="#ppt_w"/>
                                          </p:val>
                                        </p:tav>
                                      </p:tavLst>
                                    </p:anim>
                                    <p:anim calcmode="lin" valueType="num">
                                      <p:cBhvr>
                                        <p:cTn id="76" dur="250" fill="hold"/>
                                        <p:tgtEl>
                                          <p:spTgt spid="6"/>
                                        </p:tgtEl>
                                        <p:attrNameLst>
                                          <p:attrName>ppt_h</p:attrName>
                                        </p:attrNameLst>
                                      </p:cBhvr>
                                      <p:tavLst>
                                        <p:tav tm="0">
                                          <p:val>
                                            <p:fltVal val="0"/>
                                          </p:val>
                                        </p:tav>
                                        <p:tav tm="100000">
                                          <p:val>
                                            <p:strVal val="#ppt_h"/>
                                          </p:val>
                                        </p:tav>
                                      </p:tavLst>
                                    </p:anim>
                                    <p:anim calcmode="lin" valueType="num">
                                      <p:cBhvr>
                                        <p:cTn id="77" dur="250" fill="hold"/>
                                        <p:tgtEl>
                                          <p:spTgt spid="6"/>
                                        </p:tgtEl>
                                        <p:attrNameLst>
                                          <p:attrName>style.rotation</p:attrName>
                                        </p:attrNameLst>
                                      </p:cBhvr>
                                      <p:tavLst>
                                        <p:tav tm="0">
                                          <p:val>
                                            <p:fltVal val="90"/>
                                          </p:val>
                                        </p:tav>
                                        <p:tav tm="100000">
                                          <p:val>
                                            <p:fltVal val="0"/>
                                          </p:val>
                                        </p:tav>
                                      </p:tavLst>
                                    </p:anim>
                                    <p:animEffect transition="in" filter="fade">
                                      <p:cBhvr>
                                        <p:cTn id="78" dur="250"/>
                                        <p:tgtEl>
                                          <p:spTgt spid="6"/>
                                        </p:tgtEl>
                                      </p:cBhvr>
                                    </p:animEffect>
                                  </p:childTnLst>
                                </p:cTn>
                              </p:par>
                            </p:childTnLst>
                          </p:cTn>
                        </p:par>
                        <p:par>
                          <p:cTn id="79" fill="hold">
                            <p:stCondLst>
                              <p:cond delay="3750"/>
                            </p:stCondLst>
                            <p:childTnLst>
                              <p:par>
                                <p:cTn id="80" presetID="9" presetClass="entr" presetSubtype="0" fill="hold" grpId="0" nodeType="afterEffect">
                                  <p:stCondLst>
                                    <p:cond delay="0"/>
                                  </p:stCondLst>
                                  <p:childTnLst>
                                    <p:set>
                                      <p:cBhvr>
                                        <p:cTn id="81" dur="1" fill="hold">
                                          <p:stCondLst>
                                            <p:cond delay="0"/>
                                          </p:stCondLst>
                                        </p:cTn>
                                        <p:tgtEl>
                                          <p:spTgt spid="14368"/>
                                        </p:tgtEl>
                                        <p:attrNameLst>
                                          <p:attrName>style.visibility</p:attrName>
                                        </p:attrNameLst>
                                      </p:cBhvr>
                                      <p:to>
                                        <p:strVal val="visible"/>
                                      </p:to>
                                    </p:set>
                                    <p:animEffect transition="in" filter="dissolve">
                                      <p:cBhvr>
                                        <p:cTn id="82" dur="250"/>
                                        <p:tgtEl>
                                          <p:spTgt spid="14368"/>
                                        </p:tgtEl>
                                      </p:cBhvr>
                                    </p:animEffect>
                                  </p:childTnLst>
                                </p:cTn>
                              </p:par>
                            </p:childTnLst>
                          </p:cTn>
                        </p:par>
                        <p:par>
                          <p:cTn id="83" fill="hold">
                            <p:stCondLst>
                              <p:cond delay="4000"/>
                            </p:stCondLst>
                            <p:childTnLst>
                              <p:par>
                                <p:cTn id="84" presetID="2" presetClass="entr" presetSubtype="2" fill="hold" grpId="0" nodeType="afterEffect">
                                  <p:stCondLst>
                                    <p:cond delay="0"/>
                                  </p:stCondLst>
                                  <p:childTnLst>
                                    <p:set>
                                      <p:cBhvr>
                                        <p:cTn id="85" dur="1" fill="hold">
                                          <p:stCondLst>
                                            <p:cond delay="0"/>
                                          </p:stCondLst>
                                        </p:cTn>
                                        <p:tgtEl>
                                          <p:spTgt spid="14369"/>
                                        </p:tgtEl>
                                        <p:attrNameLst>
                                          <p:attrName>style.visibility</p:attrName>
                                        </p:attrNameLst>
                                      </p:cBhvr>
                                      <p:to>
                                        <p:strVal val="visible"/>
                                      </p:to>
                                    </p:set>
                                    <p:anim calcmode="lin" valueType="num">
                                      <p:cBhvr additive="base">
                                        <p:cTn id="86" dur="250" fill="hold"/>
                                        <p:tgtEl>
                                          <p:spTgt spid="14369"/>
                                        </p:tgtEl>
                                        <p:attrNameLst>
                                          <p:attrName>ppt_x</p:attrName>
                                        </p:attrNameLst>
                                      </p:cBhvr>
                                      <p:tavLst>
                                        <p:tav tm="0">
                                          <p:val>
                                            <p:strVal val="1+#ppt_w/2"/>
                                          </p:val>
                                        </p:tav>
                                        <p:tav tm="100000">
                                          <p:val>
                                            <p:strVal val="#ppt_x"/>
                                          </p:val>
                                        </p:tav>
                                      </p:tavLst>
                                    </p:anim>
                                    <p:anim calcmode="lin" valueType="num">
                                      <p:cBhvr additive="base">
                                        <p:cTn id="87" dur="250" fill="hold"/>
                                        <p:tgtEl>
                                          <p:spTgt spid="14369"/>
                                        </p:tgtEl>
                                        <p:attrNameLst>
                                          <p:attrName>ppt_y</p:attrName>
                                        </p:attrNameLst>
                                      </p:cBhvr>
                                      <p:tavLst>
                                        <p:tav tm="0">
                                          <p:val>
                                            <p:strVal val="#ppt_y"/>
                                          </p:val>
                                        </p:tav>
                                        <p:tav tm="100000">
                                          <p:val>
                                            <p:strVal val="#ppt_y"/>
                                          </p:val>
                                        </p:tav>
                                      </p:tavLst>
                                    </p:anim>
                                  </p:childTnLst>
                                </p:cTn>
                              </p:par>
                            </p:childTnLst>
                          </p:cTn>
                        </p:par>
                        <p:par>
                          <p:cTn id="88" fill="hold">
                            <p:stCondLst>
                              <p:cond delay="4250"/>
                            </p:stCondLst>
                            <p:childTnLst>
                              <p:par>
                                <p:cTn id="89" presetID="31" presetClass="entr" presetSubtype="0"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250" fill="hold"/>
                                        <p:tgtEl>
                                          <p:spTgt spid="9"/>
                                        </p:tgtEl>
                                        <p:attrNameLst>
                                          <p:attrName>ppt_w</p:attrName>
                                        </p:attrNameLst>
                                      </p:cBhvr>
                                      <p:tavLst>
                                        <p:tav tm="0">
                                          <p:val>
                                            <p:fltVal val="0"/>
                                          </p:val>
                                        </p:tav>
                                        <p:tav tm="100000">
                                          <p:val>
                                            <p:strVal val="#ppt_w"/>
                                          </p:val>
                                        </p:tav>
                                      </p:tavLst>
                                    </p:anim>
                                    <p:anim calcmode="lin" valueType="num">
                                      <p:cBhvr>
                                        <p:cTn id="92" dur="250" fill="hold"/>
                                        <p:tgtEl>
                                          <p:spTgt spid="9"/>
                                        </p:tgtEl>
                                        <p:attrNameLst>
                                          <p:attrName>ppt_h</p:attrName>
                                        </p:attrNameLst>
                                      </p:cBhvr>
                                      <p:tavLst>
                                        <p:tav tm="0">
                                          <p:val>
                                            <p:fltVal val="0"/>
                                          </p:val>
                                        </p:tav>
                                        <p:tav tm="100000">
                                          <p:val>
                                            <p:strVal val="#ppt_h"/>
                                          </p:val>
                                        </p:tav>
                                      </p:tavLst>
                                    </p:anim>
                                    <p:anim calcmode="lin" valueType="num">
                                      <p:cBhvr>
                                        <p:cTn id="93" dur="250" fill="hold"/>
                                        <p:tgtEl>
                                          <p:spTgt spid="9"/>
                                        </p:tgtEl>
                                        <p:attrNameLst>
                                          <p:attrName>style.rotation</p:attrName>
                                        </p:attrNameLst>
                                      </p:cBhvr>
                                      <p:tavLst>
                                        <p:tav tm="0">
                                          <p:val>
                                            <p:fltVal val="90"/>
                                          </p:val>
                                        </p:tav>
                                        <p:tav tm="100000">
                                          <p:val>
                                            <p:fltVal val="0"/>
                                          </p:val>
                                        </p:tav>
                                      </p:tavLst>
                                    </p:anim>
                                    <p:animEffect transition="in" filter="fade">
                                      <p:cBhvr>
                                        <p:cTn id="94" dur="250"/>
                                        <p:tgtEl>
                                          <p:spTgt spid="9"/>
                                        </p:tgtEl>
                                      </p:cBhvr>
                                    </p:animEffect>
                                  </p:childTnLst>
                                </p:cTn>
                              </p:par>
                            </p:childTnLst>
                          </p:cTn>
                        </p:par>
                        <p:par>
                          <p:cTn id="95" fill="hold">
                            <p:stCondLst>
                              <p:cond delay="4500"/>
                            </p:stCondLst>
                            <p:childTnLst>
                              <p:par>
                                <p:cTn id="96" presetID="9" presetClass="entr" presetSubtype="0" fill="hold" grpId="0" nodeType="afterEffect">
                                  <p:stCondLst>
                                    <p:cond delay="0"/>
                                  </p:stCondLst>
                                  <p:childTnLst>
                                    <p:set>
                                      <p:cBhvr>
                                        <p:cTn id="97" dur="1" fill="hold">
                                          <p:stCondLst>
                                            <p:cond delay="0"/>
                                          </p:stCondLst>
                                        </p:cTn>
                                        <p:tgtEl>
                                          <p:spTgt spid="14370"/>
                                        </p:tgtEl>
                                        <p:attrNameLst>
                                          <p:attrName>style.visibility</p:attrName>
                                        </p:attrNameLst>
                                      </p:cBhvr>
                                      <p:to>
                                        <p:strVal val="visible"/>
                                      </p:to>
                                    </p:set>
                                    <p:animEffect transition="in" filter="dissolve">
                                      <p:cBhvr>
                                        <p:cTn id="98" dur="250"/>
                                        <p:tgtEl>
                                          <p:spTgt spid="14370"/>
                                        </p:tgtEl>
                                      </p:cBhvr>
                                    </p:animEffect>
                                  </p:childTnLst>
                                </p:cTn>
                              </p:par>
                            </p:childTnLst>
                          </p:cTn>
                        </p:par>
                        <p:par>
                          <p:cTn id="99" fill="hold">
                            <p:stCondLst>
                              <p:cond delay="4750"/>
                            </p:stCondLst>
                            <p:childTnLst>
                              <p:par>
                                <p:cTn id="100" presetID="2" presetClass="entr" presetSubtype="2" fill="hold" grpId="0" nodeType="afterEffect">
                                  <p:stCondLst>
                                    <p:cond delay="0"/>
                                  </p:stCondLst>
                                  <p:childTnLst>
                                    <p:set>
                                      <p:cBhvr>
                                        <p:cTn id="101" dur="1" fill="hold">
                                          <p:stCondLst>
                                            <p:cond delay="0"/>
                                          </p:stCondLst>
                                        </p:cTn>
                                        <p:tgtEl>
                                          <p:spTgt spid="14371"/>
                                        </p:tgtEl>
                                        <p:attrNameLst>
                                          <p:attrName>style.visibility</p:attrName>
                                        </p:attrNameLst>
                                      </p:cBhvr>
                                      <p:to>
                                        <p:strVal val="visible"/>
                                      </p:to>
                                    </p:set>
                                    <p:anim calcmode="lin" valueType="num">
                                      <p:cBhvr additive="base">
                                        <p:cTn id="102" dur="250" fill="hold"/>
                                        <p:tgtEl>
                                          <p:spTgt spid="14371"/>
                                        </p:tgtEl>
                                        <p:attrNameLst>
                                          <p:attrName>ppt_x</p:attrName>
                                        </p:attrNameLst>
                                      </p:cBhvr>
                                      <p:tavLst>
                                        <p:tav tm="0">
                                          <p:val>
                                            <p:strVal val="1+#ppt_w/2"/>
                                          </p:val>
                                        </p:tav>
                                        <p:tav tm="100000">
                                          <p:val>
                                            <p:strVal val="#ppt_x"/>
                                          </p:val>
                                        </p:tav>
                                      </p:tavLst>
                                    </p:anim>
                                    <p:anim calcmode="lin" valueType="num">
                                      <p:cBhvr additive="base">
                                        <p:cTn id="103" dur="250" fill="hold"/>
                                        <p:tgtEl>
                                          <p:spTgt spid="14371"/>
                                        </p:tgtEl>
                                        <p:attrNameLst>
                                          <p:attrName>ppt_y</p:attrName>
                                        </p:attrNameLst>
                                      </p:cBhvr>
                                      <p:tavLst>
                                        <p:tav tm="0">
                                          <p:val>
                                            <p:strVal val="#ppt_y"/>
                                          </p:val>
                                        </p:tav>
                                        <p:tav tm="100000">
                                          <p:val>
                                            <p:strVal val="#ppt_y"/>
                                          </p:val>
                                        </p:tav>
                                      </p:tavLst>
                                    </p:anim>
                                  </p:childTnLst>
                                </p:cTn>
                              </p:par>
                            </p:childTnLst>
                          </p:cTn>
                        </p:par>
                        <p:par>
                          <p:cTn id="104" fill="hold">
                            <p:stCondLst>
                              <p:cond delay="5000"/>
                            </p:stCondLst>
                            <p:childTnLst>
                              <p:par>
                                <p:cTn id="105" presetID="31" presetClass="entr" presetSubtype="0" fill="hold" nodeType="afterEffect">
                                  <p:stCondLst>
                                    <p:cond delay="0"/>
                                  </p:stCondLst>
                                  <p:childTnLst>
                                    <p:set>
                                      <p:cBhvr>
                                        <p:cTn id="106" dur="1" fill="hold">
                                          <p:stCondLst>
                                            <p:cond delay="0"/>
                                          </p:stCondLst>
                                        </p:cTn>
                                        <p:tgtEl>
                                          <p:spTgt spid="4"/>
                                        </p:tgtEl>
                                        <p:attrNameLst>
                                          <p:attrName>style.visibility</p:attrName>
                                        </p:attrNameLst>
                                      </p:cBhvr>
                                      <p:to>
                                        <p:strVal val="visible"/>
                                      </p:to>
                                    </p:set>
                                    <p:anim calcmode="lin" valueType="num">
                                      <p:cBhvr>
                                        <p:cTn id="107" dur="250" fill="hold"/>
                                        <p:tgtEl>
                                          <p:spTgt spid="4"/>
                                        </p:tgtEl>
                                        <p:attrNameLst>
                                          <p:attrName>ppt_w</p:attrName>
                                        </p:attrNameLst>
                                      </p:cBhvr>
                                      <p:tavLst>
                                        <p:tav tm="0">
                                          <p:val>
                                            <p:fltVal val="0"/>
                                          </p:val>
                                        </p:tav>
                                        <p:tav tm="100000">
                                          <p:val>
                                            <p:strVal val="#ppt_w"/>
                                          </p:val>
                                        </p:tav>
                                      </p:tavLst>
                                    </p:anim>
                                    <p:anim calcmode="lin" valueType="num">
                                      <p:cBhvr>
                                        <p:cTn id="108" dur="250" fill="hold"/>
                                        <p:tgtEl>
                                          <p:spTgt spid="4"/>
                                        </p:tgtEl>
                                        <p:attrNameLst>
                                          <p:attrName>ppt_h</p:attrName>
                                        </p:attrNameLst>
                                      </p:cBhvr>
                                      <p:tavLst>
                                        <p:tav tm="0">
                                          <p:val>
                                            <p:fltVal val="0"/>
                                          </p:val>
                                        </p:tav>
                                        <p:tav tm="100000">
                                          <p:val>
                                            <p:strVal val="#ppt_h"/>
                                          </p:val>
                                        </p:tav>
                                      </p:tavLst>
                                    </p:anim>
                                    <p:anim calcmode="lin" valueType="num">
                                      <p:cBhvr>
                                        <p:cTn id="109" dur="250" fill="hold"/>
                                        <p:tgtEl>
                                          <p:spTgt spid="4"/>
                                        </p:tgtEl>
                                        <p:attrNameLst>
                                          <p:attrName>style.rotation</p:attrName>
                                        </p:attrNameLst>
                                      </p:cBhvr>
                                      <p:tavLst>
                                        <p:tav tm="0">
                                          <p:val>
                                            <p:fltVal val="90"/>
                                          </p:val>
                                        </p:tav>
                                        <p:tav tm="100000">
                                          <p:val>
                                            <p:fltVal val="0"/>
                                          </p:val>
                                        </p:tav>
                                      </p:tavLst>
                                    </p:anim>
                                    <p:animEffect transition="in" filter="fade">
                                      <p:cBhvr>
                                        <p:cTn id="110" dur="250"/>
                                        <p:tgtEl>
                                          <p:spTgt spid="4"/>
                                        </p:tgtEl>
                                      </p:cBhvr>
                                    </p:animEffect>
                                  </p:childTnLst>
                                </p:cTn>
                              </p:par>
                            </p:childTnLst>
                          </p:cTn>
                        </p:par>
                        <p:par>
                          <p:cTn id="111" fill="hold">
                            <p:stCondLst>
                              <p:cond delay="5250"/>
                            </p:stCondLst>
                            <p:childTnLst>
                              <p:par>
                                <p:cTn id="112" presetID="9" presetClass="entr" presetSubtype="0" fill="hold" grpId="0" nodeType="afterEffect">
                                  <p:stCondLst>
                                    <p:cond delay="0"/>
                                  </p:stCondLst>
                                  <p:childTnLst>
                                    <p:set>
                                      <p:cBhvr>
                                        <p:cTn id="113" dur="1" fill="hold">
                                          <p:stCondLst>
                                            <p:cond delay="0"/>
                                          </p:stCondLst>
                                        </p:cTn>
                                        <p:tgtEl>
                                          <p:spTgt spid="14372"/>
                                        </p:tgtEl>
                                        <p:attrNameLst>
                                          <p:attrName>style.visibility</p:attrName>
                                        </p:attrNameLst>
                                      </p:cBhvr>
                                      <p:to>
                                        <p:strVal val="visible"/>
                                      </p:to>
                                    </p:set>
                                    <p:animEffect transition="in" filter="dissolve">
                                      <p:cBhvr>
                                        <p:cTn id="114" dur="250"/>
                                        <p:tgtEl>
                                          <p:spTgt spid="14372"/>
                                        </p:tgtEl>
                                      </p:cBhvr>
                                    </p:animEffect>
                                  </p:childTnLst>
                                </p:cTn>
                              </p:par>
                            </p:childTnLst>
                          </p:cTn>
                        </p:par>
                        <p:par>
                          <p:cTn id="115" fill="hold">
                            <p:stCondLst>
                              <p:cond delay="5500"/>
                            </p:stCondLst>
                            <p:childTnLst>
                              <p:par>
                                <p:cTn id="116" presetID="2" presetClass="entr" presetSubtype="2" fill="hold" grpId="0" nodeType="afterEffect">
                                  <p:stCondLst>
                                    <p:cond delay="0"/>
                                  </p:stCondLst>
                                  <p:childTnLst>
                                    <p:set>
                                      <p:cBhvr>
                                        <p:cTn id="117" dur="1" fill="hold">
                                          <p:stCondLst>
                                            <p:cond delay="0"/>
                                          </p:stCondLst>
                                        </p:cTn>
                                        <p:tgtEl>
                                          <p:spTgt spid="14373"/>
                                        </p:tgtEl>
                                        <p:attrNameLst>
                                          <p:attrName>style.visibility</p:attrName>
                                        </p:attrNameLst>
                                      </p:cBhvr>
                                      <p:to>
                                        <p:strVal val="visible"/>
                                      </p:to>
                                    </p:set>
                                    <p:anim calcmode="lin" valueType="num">
                                      <p:cBhvr additive="base">
                                        <p:cTn id="118" dur="250" fill="hold"/>
                                        <p:tgtEl>
                                          <p:spTgt spid="14373"/>
                                        </p:tgtEl>
                                        <p:attrNameLst>
                                          <p:attrName>ppt_x</p:attrName>
                                        </p:attrNameLst>
                                      </p:cBhvr>
                                      <p:tavLst>
                                        <p:tav tm="0">
                                          <p:val>
                                            <p:strVal val="1+#ppt_w/2"/>
                                          </p:val>
                                        </p:tav>
                                        <p:tav tm="100000">
                                          <p:val>
                                            <p:strVal val="#ppt_x"/>
                                          </p:val>
                                        </p:tav>
                                      </p:tavLst>
                                    </p:anim>
                                    <p:anim calcmode="lin" valueType="num">
                                      <p:cBhvr additive="base">
                                        <p:cTn id="119" dur="250" fill="hold"/>
                                        <p:tgtEl>
                                          <p:spTgt spid="14373"/>
                                        </p:tgtEl>
                                        <p:attrNameLst>
                                          <p:attrName>ppt_y</p:attrName>
                                        </p:attrNameLst>
                                      </p:cBhvr>
                                      <p:tavLst>
                                        <p:tav tm="0">
                                          <p:val>
                                            <p:strVal val="#ppt_y"/>
                                          </p:val>
                                        </p:tav>
                                        <p:tav tm="100000">
                                          <p:val>
                                            <p:strVal val="#ppt_y"/>
                                          </p:val>
                                        </p:tav>
                                      </p:tavLst>
                                    </p:anim>
                                  </p:childTnLst>
                                </p:cTn>
                              </p:par>
                            </p:childTnLst>
                          </p:cTn>
                        </p:par>
                        <p:par>
                          <p:cTn id="120" fill="hold">
                            <p:stCondLst>
                              <p:cond delay="5750"/>
                            </p:stCondLst>
                            <p:childTnLst>
                              <p:par>
                                <p:cTn id="121" presetID="31" presetClass="entr" presetSubtype="0" fill="hold" nodeType="afterEffect">
                                  <p:stCondLst>
                                    <p:cond delay="0"/>
                                  </p:stCondLst>
                                  <p:childTnLst>
                                    <p:set>
                                      <p:cBhvr>
                                        <p:cTn id="122" dur="1" fill="hold">
                                          <p:stCondLst>
                                            <p:cond delay="0"/>
                                          </p:stCondLst>
                                        </p:cTn>
                                        <p:tgtEl>
                                          <p:spTgt spid="7"/>
                                        </p:tgtEl>
                                        <p:attrNameLst>
                                          <p:attrName>style.visibility</p:attrName>
                                        </p:attrNameLst>
                                      </p:cBhvr>
                                      <p:to>
                                        <p:strVal val="visible"/>
                                      </p:to>
                                    </p:set>
                                    <p:anim calcmode="lin" valueType="num">
                                      <p:cBhvr>
                                        <p:cTn id="123" dur="250" fill="hold"/>
                                        <p:tgtEl>
                                          <p:spTgt spid="7"/>
                                        </p:tgtEl>
                                        <p:attrNameLst>
                                          <p:attrName>ppt_w</p:attrName>
                                        </p:attrNameLst>
                                      </p:cBhvr>
                                      <p:tavLst>
                                        <p:tav tm="0">
                                          <p:val>
                                            <p:fltVal val="0"/>
                                          </p:val>
                                        </p:tav>
                                        <p:tav tm="100000">
                                          <p:val>
                                            <p:strVal val="#ppt_w"/>
                                          </p:val>
                                        </p:tav>
                                      </p:tavLst>
                                    </p:anim>
                                    <p:anim calcmode="lin" valueType="num">
                                      <p:cBhvr>
                                        <p:cTn id="124" dur="250" fill="hold"/>
                                        <p:tgtEl>
                                          <p:spTgt spid="7"/>
                                        </p:tgtEl>
                                        <p:attrNameLst>
                                          <p:attrName>ppt_h</p:attrName>
                                        </p:attrNameLst>
                                      </p:cBhvr>
                                      <p:tavLst>
                                        <p:tav tm="0">
                                          <p:val>
                                            <p:fltVal val="0"/>
                                          </p:val>
                                        </p:tav>
                                        <p:tav tm="100000">
                                          <p:val>
                                            <p:strVal val="#ppt_h"/>
                                          </p:val>
                                        </p:tav>
                                      </p:tavLst>
                                    </p:anim>
                                    <p:anim calcmode="lin" valueType="num">
                                      <p:cBhvr>
                                        <p:cTn id="125" dur="250" fill="hold"/>
                                        <p:tgtEl>
                                          <p:spTgt spid="7"/>
                                        </p:tgtEl>
                                        <p:attrNameLst>
                                          <p:attrName>style.rotation</p:attrName>
                                        </p:attrNameLst>
                                      </p:cBhvr>
                                      <p:tavLst>
                                        <p:tav tm="0">
                                          <p:val>
                                            <p:fltVal val="90"/>
                                          </p:val>
                                        </p:tav>
                                        <p:tav tm="100000">
                                          <p:val>
                                            <p:fltVal val="0"/>
                                          </p:val>
                                        </p:tav>
                                      </p:tavLst>
                                    </p:anim>
                                    <p:animEffect transition="in" filter="fade">
                                      <p:cBhvr>
                                        <p:cTn id="126" dur="250"/>
                                        <p:tgtEl>
                                          <p:spTgt spid="7"/>
                                        </p:tgtEl>
                                      </p:cBhvr>
                                    </p:animEffect>
                                  </p:childTnLst>
                                </p:cTn>
                              </p:par>
                            </p:childTnLst>
                          </p:cTn>
                        </p:par>
                        <p:par>
                          <p:cTn id="127" fill="hold">
                            <p:stCondLst>
                              <p:cond delay="6000"/>
                            </p:stCondLst>
                            <p:childTnLst>
                              <p:par>
                                <p:cTn id="128" presetID="9" presetClass="entr" presetSubtype="0" fill="hold" grpId="0" nodeType="afterEffect">
                                  <p:stCondLst>
                                    <p:cond delay="0"/>
                                  </p:stCondLst>
                                  <p:childTnLst>
                                    <p:set>
                                      <p:cBhvr>
                                        <p:cTn id="129" dur="1" fill="hold">
                                          <p:stCondLst>
                                            <p:cond delay="0"/>
                                          </p:stCondLst>
                                        </p:cTn>
                                        <p:tgtEl>
                                          <p:spTgt spid="14374"/>
                                        </p:tgtEl>
                                        <p:attrNameLst>
                                          <p:attrName>style.visibility</p:attrName>
                                        </p:attrNameLst>
                                      </p:cBhvr>
                                      <p:to>
                                        <p:strVal val="visible"/>
                                      </p:to>
                                    </p:set>
                                    <p:animEffect transition="in" filter="dissolve">
                                      <p:cBhvr>
                                        <p:cTn id="130" dur="250"/>
                                        <p:tgtEl>
                                          <p:spTgt spid="14374"/>
                                        </p:tgtEl>
                                      </p:cBhvr>
                                    </p:animEffect>
                                  </p:childTnLst>
                                </p:cTn>
                              </p:par>
                            </p:childTnLst>
                          </p:cTn>
                        </p:par>
                        <p:par>
                          <p:cTn id="131" fill="hold">
                            <p:stCondLst>
                              <p:cond delay="6250"/>
                            </p:stCondLst>
                            <p:childTnLst>
                              <p:par>
                                <p:cTn id="132" presetID="2" presetClass="entr" presetSubtype="2" fill="hold" grpId="0" nodeType="afterEffect">
                                  <p:stCondLst>
                                    <p:cond delay="0"/>
                                  </p:stCondLst>
                                  <p:childTnLst>
                                    <p:set>
                                      <p:cBhvr>
                                        <p:cTn id="133" dur="1" fill="hold">
                                          <p:stCondLst>
                                            <p:cond delay="0"/>
                                          </p:stCondLst>
                                        </p:cTn>
                                        <p:tgtEl>
                                          <p:spTgt spid="14375"/>
                                        </p:tgtEl>
                                        <p:attrNameLst>
                                          <p:attrName>style.visibility</p:attrName>
                                        </p:attrNameLst>
                                      </p:cBhvr>
                                      <p:to>
                                        <p:strVal val="visible"/>
                                      </p:to>
                                    </p:set>
                                    <p:anim calcmode="lin" valueType="num">
                                      <p:cBhvr additive="base">
                                        <p:cTn id="134" dur="250" fill="hold"/>
                                        <p:tgtEl>
                                          <p:spTgt spid="14375"/>
                                        </p:tgtEl>
                                        <p:attrNameLst>
                                          <p:attrName>ppt_x</p:attrName>
                                        </p:attrNameLst>
                                      </p:cBhvr>
                                      <p:tavLst>
                                        <p:tav tm="0">
                                          <p:val>
                                            <p:strVal val="1+#ppt_w/2"/>
                                          </p:val>
                                        </p:tav>
                                        <p:tav tm="100000">
                                          <p:val>
                                            <p:strVal val="#ppt_x"/>
                                          </p:val>
                                        </p:tav>
                                      </p:tavLst>
                                    </p:anim>
                                    <p:anim calcmode="lin" valueType="num">
                                      <p:cBhvr additive="base">
                                        <p:cTn id="135" dur="250" fill="hold"/>
                                        <p:tgtEl>
                                          <p:spTgt spid="14375"/>
                                        </p:tgtEl>
                                        <p:attrNameLst>
                                          <p:attrName>ppt_y</p:attrName>
                                        </p:attrNameLst>
                                      </p:cBhvr>
                                      <p:tavLst>
                                        <p:tav tm="0">
                                          <p:val>
                                            <p:strVal val="#ppt_y"/>
                                          </p:val>
                                        </p:tav>
                                        <p:tav tm="100000">
                                          <p:val>
                                            <p:strVal val="#ppt_y"/>
                                          </p:val>
                                        </p:tav>
                                      </p:tavLst>
                                    </p:anim>
                                  </p:childTnLst>
                                </p:cTn>
                              </p:par>
                            </p:childTnLst>
                          </p:cTn>
                        </p:par>
                        <p:par>
                          <p:cTn id="136" fill="hold">
                            <p:stCondLst>
                              <p:cond delay="6500"/>
                            </p:stCondLst>
                            <p:childTnLst>
                              <p:par>
                                <p:cTn id="137" presetID="31" presetClass="entr" presetSubtype="0" fill="hold" nodeType="afterEffect">
                                  <p:stCondLst>
                                    <p:cond delay="0"/>
                                  </p:stCondLst>
                                  <p:childTnLst>
                                    <p:set>
                                      <p:cBhvr>
                                        <p:cTn id="138" dur="1" fill="hold">
                                          <p:stCondLst>
                                            <p:cond delay="0"/>
                                          </p:stCondLst>
                                        </p:cTn>
                                        <p:tgtEl>
                                          <p:spTgt spid="10"/>
                                        </p:tgtEl>
                                        <p:attrNameLst>
                                          <p:attrName>style.visibility</p:attrName>
                                        </p:attrNameLst>
                                      </p:cBhvr>
                                      <p:to>
                                        <p:strVal val="visible"/>
                                      </p:to>
                                    </p:set>
                                    <p:anim calcmode="lin" valueType="num">
                                      <p:cBhvr>
                                        <p:cTn id="139" dur="250" fill="hold"/>
                                        <p:tgtEl>
                                          <p:spTgt spid="10"/>
                                        </p:tgtEl>
                                        <p:attrNameLst>
                                          <p:attrName>ppt_w</p:attrName>
                                        </p:attrNameLst>
                                      </p:cBhvr>
                                      <p:tavLst>
                                        <p:tav tm="0">
                                          <p:val>
                                            <p:fltVal val="0"/>
                                          </p:val>
                                        </p:tav>
                                        <p:tav tm="100000">
                                          <p:val>
                                            <p:strVal val="#ppt_w"/>
                                          </p:val>
                                        </p:tav>
                                      </p:tavLst>
                                    </p:anim>
                                    <p:anim calcmode="lin" valueType="num">
                                      <p:cBhvr>
                                        <p:cTn id="140" dur="250" fill="hold"/>
                                        <p:tgtEl>
                                          <p:spTgt spid="10"/>
                                        </p:tgtEl>
                                        <p:attrNameLst>
                                          <p:attrName>ppt_h</p:attrName>
                                        </p:attrNameLst>
                                      </p:cBhvr>
                                      <p:tavLst>
                                        <p:tav tm="0">
                                          <p:val>
                                            <p:fltVal val="0"/>
                                          </p:val>
                                        </p:tav>
                                        <p:tav tm="100000">
                                          <p:val>
                                            <p:strVal val="#ppt_h"/>
                                          </p:val>
                                        </p:tav>
                                      </p:tavLst>
                                    </p:anim>
                                    <p:anim calcmode="lin" valueType="num">
                                      <p:cBhvr>
                                        <p:cTn id="141" dur="250" fill="hold"/>
                                        <p:tgtEl>
                                          <p:spTgt spid="10"/>
                                        </p:tgtEl>
                                        <p:attrNameLst>
                                          <p:attrName>style.rotation</p:attrName>
                                        </p:attrNameLst>
                                      </p:cBhvr>
                                      <p:tavLst>
                                        <p:tav tm="0">
                                          <p:val>
                                            <p:fltVal val="90"/>
                                          </p:val>
                                        </p:tav>
                                        <p:tav tm="100000">
                                          <p:val>
                                            <p:fltVal val="0"/>
                                          </p:val>
                                        </p:tav>
                                      </p:tavLst>
                                    </p:anim>
                                    <p:animEffect transition="in" filter="fade">
                                      <p:cBhvr>
                                        <p:cTn id="142" dur="250"/>
                                        <p:tgtEl>
                                          <p:spTgt spid="10"/>
                                        </p:tgtEl>
                                      </p:cBhvr>
                                    </p:animEffect>
                                  </p:childTnLst>
                                </p:cTn>
                              </p:par>
                            </p:childTnLst>
                          </p:cTn>
                        </p:par>
                        <p:par>
                          <p:cTn id="143" fill="hold" nodeType="afterGroup">
                            <p:stCondLst>
                              <p:cond delay="6750"/>
                            </p:stCondLst>
                            <p:childTnLst>
                              <p:par>
                                <p:cTn id="144" presetID="9" presetClass="entr" presetSubtype="0" fill="hold" grpId="0" nodeType="afterEffect">
                                  <p:stCondLst>
                                    <p:cond delay="0"/>
                                  </p:stCondLst>
                                  <p:childTnLst>
                                    <p:set>
                                      <p:cBhvr>
                                        <p:cTn id="145" dur="1" fill="hold">
                                          <p:stCondLst>
                                            <p:cond delay="0"/>
                                          </p:stCondLst>
                                        </p:cTn>
                                        <p:tgtEl>
                                          <p:spTgt spid="14376"/>
                                        </p:tgtEl>
                                        <p:attrNameLst>
                                          <p:attrName>style.visibility</p:attrName>
                                        </p:attrNameLst>
                                      </p:cBhvr>
                                      <p:to>
                                        <p:strVal val="visible"/>
                                      </p:to>
                                    </p:set>
                                    <p:animEffect transition="in" filter="dissolve">
                                      <p:cBhvr>
                                        <p:cTn id="146" dur="250"/>
                                        <p:tgtEl>
                                          <p:spTgt spid="14376"/>
                                        </p:tgtEl>
                                      </p:cBhvr>
                                    </p:animEffect>
                                  </p:childTnLst>
                                </p:cTn>
                              </p:par>
                            </p:childTnLst>
                          </p:cTn>
                        </p:par>
                        <p:par>
                          <p:cTn id="147" fill="hold" nodeType="afterGroup">
                            <p:stCondLst>
                              <p:cond delay="7000"/>
                            </p:stCondLst>
                            <p:childTnLst>
                              <p:par>
                                <p:cTn id="148" presetID="2" presetClass="entr" presetSubtype="2" fill="hold" grpId="0" nodeType="afterEffect">
                                  <p:stCondLst>
                                    <p:cond delay="0"/>
                                  </p:stCondLst>
                                  <p:childTnLst>
                                    <p:set>
                                      <p:cBhvr>
                                        <p:cTn id="149" dur="1" fill="hold">
                                          <p:stCondLst>
                                            <p:cond delay="0"/>
                                          </p:stCondLst>
                                        </p:cTn>
                                        <p:tgtEl>
                                          <p:spTgt spid="14377"/>
                                        </p:tgtEl>
                                        <p:attrNameLst>
                                          <p:attrName>style.visibility</p:attrName>
                                        </p:attrNameLst>
                                      </p:cBhvr>
                                      <p:to>
                                        <p:strVal val="visible"/>
                                      </p:to>
                                    </p:set>
                                    <p:anim calcmode="lin" valueType="num">
                                      <p:cBhvr additive="base">
                                        <p:cTn id="150" dur="250" fill="hold"/>
                                        <p:tgtEl>
                                          <p:spTgt spid="14377"/>
                                        </p:tgtEl>
                                        <p:attrNameLst>
                                          <p:attrName>ppt_x</p:attrName>
                                        </p:attrNameLst>
                                      </p:cBhvr>
                                      <p:tavLst>
                                        <p:tav tm="0">
                                          <p:val>
                                            <p:strVal val="1+#ppt_w/2"/>
                                          </p:val>
                                        </p:tav>
                                        <p:tav tm="100000">
                                          <p:val>
                                            <p:strVal val="#ppt_x"/>
                                          </p:val>
                                        </p:tav>
                                      </p:tavLst>
                                    </p:anim>
                                    <p:anim calcmode="lin" valueType="num">
                                      <p:cBhvr additive="base">
                                        <p:cTn id="151" dur="250" fill="hold"/>
                                        <p:tgtEl>
                                          <p:spTgt spid="14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P spid="14342" grpId="0"/>
      <p:bldP spid="14361" grpId="0" autoUpdateAnimBg="0"/>
      <p:bldP spid="14362" grpId="0" autoUpdateAnimBg="0"/>
      <p:bldP spid="14363" grpId="0" autoUpdateAnimBg="0"/>
      <p:bldP spid="14364" grpId="0" autoUpdateAnimBg="0"/>
      <p:bldP spid="14365" grpId="0" autoUpdateAnimBg="0"/>
      <p:bldP spid="14366" grpId="0" autoUpdateAnimBg="0"/>
      <p:bldP spid="14367" grpId="0" autoUpdateAnimBg="0"/>
      <p:bldP spid="14368" grpId="0" autoUpdateAnimBg="0"/>
      <p:bldP spid="14369" grpId="0" autoUpdateAnimBg="0"/>
      <p:bldP spid="14370" grpId="0" autoUpdateAnimBg="0"/>
      <p:bldP spid="14371" grpId="0" autoUpdateAnimBg="0"/>
      <p:bldP spid="14372" grpId="0" autoUpdateAnimBg="0"/>
      <p:bldP spid="14373" grpId="0" autoUpdateAnimBg="0"/>
      <p:bldP spid="14374" grpId="0" autoUpdateAnimBg="0"/>
      <p:bldP spid="14375" grpId="0" autoUpdateAnimBg="0"/>
      <p:bldP spid="14376" grpId="0" autoUpdateAnimBg="0"/>
      <p:bldP spid="1437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AutoShape 5"/>
          <p:cNvSpPr>
            <a:spLocks/>
          </p:cNvSpPr>
          <p:nvPr/>
        </p:nvSpPr>
        <p:spPr bwMode="auto">
          <a:xfrm>
            <a:off x="1355551" y="1878807"/>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1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100" dirty="0">
                <a:solidFill>
                  <a:schemeClr val="tx1">
                    <a:lumMod val="50000"/>
                    <a:lumOff val="50000"/>
                  </a:schemeClr>
                </a:solidFill>
                <a:latin typeface="+mn-ea"/>
              </a:rPr>
              <a:t>200</a:t>
            </a:r>
            <a:r>
              <a:rPr lang="zh-CN" altLang="en-US" sz="1100" dirty="0">
                <a:solidFill>
                  <a:schemeClr val="tx1">
                    <a:lumMod val="50000"/>
                    <a:lumOff val="50000"/>
                  </a:schemeClr>
                </a:solidFill>
                <a:latin typeface="+mn-ea"/>
              </a:rPr>
              <a:t>字以内，据统计每页幻灯片的最好控制在</a:t>
            </a:r>
            <a:r>
              <a:rPr lang="en-US" altLang="zh-CN" sz="1100" dirty="0">
                <a:solidFill>
                  <a:schemeClr val="tx1">
                    <a:lumMod val="50000"/>
                    <a:lumOff val="50000"/>
                  </a:schemeClr>
                </a:solidFill>
                <a:latin typeface="+mn-ea"/>
              </a:rPr>
              <a:t>5</a:t>
            </a:r>
            <a:r>
              <a:rPr lang="zh-CN" altLang="en-US" sz="1100" dirty="0">
                <a:solidFill>
                  <a:schemeClr val="tx1">
                    <a:lumMod val="50000"/>
                    <a:lumOff val="50000"/>
                  </a:schemeClr>
                </a:solidFill>
                <a:latin typeface="+mn-ea"/>
              </a:rPr>
              <a:t>分钟之内。</a:t>
            </a:r>
          </a:p>
        </p:txBody>
      </p:sp>
      <p:sp>
        <p:nvSpPr>
          <p:cNvPr id="36870" name="AutoShape 6"/>
          <p:cNvSpPr>
            <a:spLocks/>
          </p:cNvSpPr>
          <p:nvPr/>
        </p:nvSpPr>
        <p:spPr bwMode="auto">
          <a:xfrm>
            <a:off x="7109489" y="2786063"/>
            <a:ext cx="1692848" cy="3023395"/>
          </a:xfrm>
          <a:custGeom>
            <a:avLst/>
            <a:gdLst>
              <a:gd name="T0" fmla="*/ 1693068 w 21600"/>
              <a:gd name="T1" fmla="*/ 3023394 h 21600"/>
              <a:gd name="T2" fmla="*/ 1693068 w 21600"/>
              <a:gd name="T3" fmla="*/ 3023394 h 21600"/>
              <a:gd name="T4" fmla="*/ 1693068 w 21600"/>
              <a:gd name="T5" fmla="*/ 3023394 h 21600"/>
              <a:gd name="T6" fmla="*/ 1693068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71" name="AutoShape 7"/>
          <p:cNvSpPr>
            <a:spLocks/>
          </p:cNvSpPr>
          <p:nvPr/>
        </p:nvSpPr>
        <p:spPr bwMode="auto">
          <a:xfrm>
            <a:off x="7109489" y="2776539"/>
            <a:ext cx="1692848" cy="344487"/>
          </a:xfrm>
          <a:custGeom>
            <a:avLst/>
            <a:gdLst>
              <a:gd name="T0" fmla="*/ 1693068 w 21600"/>
              <a:gd name="T1" fmla="*/ 344488 h 21600"/>
              <a:gd name="T2" fmla="*/ 1693068 w 21600"/>
              <a:gd name="T3" fmla="*/ 344488 h 21600"/>
              <a:gd name="T4" fmla="*/ 1693068 w 21600"/>
              <a:gd name="T5" fmla="*/ 344488 h 21600"/>
              <a:gd name="T6" fmla="*/ 1693068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4"/>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72" name="AutoShape 8"/>
          <p:cNvSpPr>
            <a:spLocks/>
          </p:cNvSpPr>
          <p:nvPr/>
        </p:nvSpPr>
        <p:spPr bwMode="auto">
          <a:xfrm>
            <a:off x="7519012" y="2836863"/>
            <a:ext cx="873805"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73" name="AutoShape 9"/>
          <p:cNvSpPr>
            <a:spLocks/>
          </p:cNvSpPr>
          <p:nvPr/>
        </p:nvSpPr>
        <p:spPr bwMode="auto">
          <a:xfrm>
            <a:off x="7109489" y="5480050"/>
            <a:ext cx="1692848" cy="722313"/>
          </a:xfrm>
          <a:custGeom>
            <a:avLst/>
            <a:gdLst>
              <a:gd name="T0" fmla="*/ 1693068 w 21600"/>
              <a:gd name="T1" fmla="*/ 722313 h 21600"/>
              <a:gd name="T2" fmla="*/ 1693068 w 21600"/>
              <a:gd name="T3" fmla="*/ 722313 h 21600"/>
              <a:gd name="T4" fmla="*/ 1693068 w 21600"/>
              <a:gd name="T5" fmla="*/ 722313 h 21600"/>
              <a:gd name="T6" fmla="*/ 1693068 w 21600"/>
              <a:gd name="T7" fmla="*/ 7223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4"/>
          </a:solidFill>
          <a:ln>
            <a:noFill/>
          </a:ln>
          <a:effectLst/>
          <a:extLst/>
        </p:spPr>
        <p:txBody>
          <a:bodyPr lIns="22854" tIns="22854" rIns="22854" bIns="22854" anchor="ctr"/>
          <a:lstStyle/>
          <a:p>
            <a:endParaRPr lang="zh-CN" altLang="en-US">
              <a:solidFill>
                <a:schemeClr val="bg1"/>
              </a:solidFill>
            </a:endParaRPr>
          </a:p>
        </p:txBody>
      </p:sp>
      <p:sp>
        <p:nvSpPr>
          <p:cNvPr id="36874" name="AutoShape 10"/>
          <p:cNvSpPr>
            <a:spLocks/>
          </p:cNvSpPr>
          <p:nvPr/>
        </p:nvSpPr>
        <p:spPr bwMode="auto">
          <a:xfrm>
            <a:off x="7522979" y="3145632"/>
            <a:ext cx="873805"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$300</a:t>
            </a:r>
            <a:endParaRPr lang="es-ES" altLang="zh-CN">
              <a:solidFill>
                <a:schemeClr val="tx2">
                  <a:lumMod val="75000"/>
                  <a:lumOff val="25000"/>
                </a:schemeClr>
              </a:solidFill>
            </a:endParaRPr>
          </a:p>
        </p:txBody>
      </p:sp>
      <p:sp>
        <p:nvSpPr>
          <p:cNvPr id="36875" name="AutoShape 11"/>
          <p:cNvSpPr>
            <a:spLocks/>
          </p:cNvSpPr>
          <p:nvPr/>
        </p:nvSpPr>
        <p:spPr bwMode="auto">
          <a:xfrm>
            <a:off x="7519012" y="3539333"/>
            <a:ext cx="873805"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876" name="AutoShape 12"/>
          <p:cNvSpPr>
            <a:spLocks/>
          </p:cNvSpPr>
          <p:nvPr/>
        </p:nvSpPr>
        <p:spPr bwMode="auto">
          <a:xfrm>
            <a:off x="7278535" y="5579270"/>
            <a:ext cx="1319040" cy="551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877" name="AutoShape 13"/>
          <p:cNvSpPr>
            <a:spLocks/>
          </p:cNvSpPr>
          <p:nvPr/>
        </p:nvSpPr>
        <p:spPr bwMode="auto">
          <a:xfrm>
            <a:off x="7234090" y="3971133"/>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878" name="AutoShape 14"/>
          <p:cNvSpPr>
            <a:spLocks/>
          </p:cNvSpPr>
          <p:nvPr/>
        </p:nvSpPr>
        <p:spPr bwMode="auto">
          <a:xfrm>
            <a:off x="7234090" y="4214814"/>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879" name="AutoShape 15"/>
          <p:cNvSpPr>
            <a:spLocks/>
          </p:cNvSpPr>
          <p:nvPr/>
        </p:nvSpPr>
        <p:spPr bwMode="auto">
          <a:xfrm>
            <a:off x="7234090" y="4452937"/>
            <a:ext cx="1443644"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880" name="AutoShape 16"/>
          <p:cNvSpPr>
            <a:spLocks/>
          </p:cNvSpPr>
          <p:nvPr/>
        </p:nvSpPr>
        <p:spPr bwMode="auto">
          <a:xfrm>
            <a:off x="7234090" y="4690271"/>
            <a:ext cx="1443644"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881" name="AutoShape 17"/>
          <p:cNvSpPr>
            <a:spLocks/>
          </p:cNvSpPr>
          <p:nvPr/>
        </p:nvSpPr>
        <p:spPr bwMode="auto">
          <a:xfrm>
            <a:off x="7234090" y="4927602"/>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882" name="AutoShape 18"/>
          <p:cNvSpPr>
            <a:spLocks/>
          </p:cNvSpPr>
          <p:nvPr/>
        </p:nvSpPr>
        <p:spPr bwMode="auto">
          <a:xfrm>
            <a:off x="7109489" y="3822701"/>
            <a:ext cx="1692848" cy="11113"/>
          </a:xfrm>
          <a:custGeom>
            <a:avLst/>
            <a:gdLst>
              <a:gd name="T0" fmla="*/ 1693068 w 21600"/>
              <a:gd name="T1" fmla="*/ 11113 h 21600"/>
              <a:gd name="T2" fmla="*/ 1693068 w 21600"/>
              <a:gd name="T3" fmla="*/ 11113 h 21600"/>
              <a:gd name="T4" fmla="*/ 1693068 w 21600"/>
              <a:gd name="T5" fmla="*/ 11113 h 21600"/>
              <a:gd name="T6" fmla="*/ 1693068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83" name="AutoShape 19"/>
          <p:cNvSpPr>
            <a:spLocks/>
          </p:cNvSpPr>
          <p:nvPr/>
        </p:nvSpPr>
        <p:spPr bwMode="auto">
          <a:xfrm>
            <a:off x="1388089" y="2786063"/>
            <a:ext cx="1692849" cy="3023395"/>
          </a:xfrm>
          <a:custGeom>
            <a:avLst/>
            <a:gdLst>
              <a:gd name="T0" fmla="*/ 1693069 w 21600"/>
              <a:gd name="T1" fmla="*/ 3023394 h 21600"/>
              <a:gd name="T2" fmla="*/ 1693069 w 21600"/>
              <a:gd name="T3" fmla="*/ 3023394 h 21600"/>
              <a:gd name="T4" fmla="*/ 1693069 w 21600"/>
              <a:gd name="T5" fmla="*/ 3023394 h 21600"/>
              <a:gd name="T6" fmla="*/ 1693069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84" name="AutoShape 20"/>
          <p:cNvSpPr>
            <a:spLocks/>
          </p:cNvSpPr>
          <p:nvPr/>
        </p:nvSpPr>
        <p:spPr bwMode="auto">
          <a:xfrm>
            <a:off x="1388089" y="2776539"/>
            <a:ext cx="1692849" cy="344487"/>
          </a:xfrm>
          <a:custGeom>
            <a:avLst/>
            <a:gdLst>
              <a:gd name="T0" fmla="*/ 1693069 w 21600"/>
              <a:gd name="T1" fmla="*/ 344488 h 21600"/>
              <a:gd name="T2" fmla="*/ 1693069 w 21600"/>
              <a:gd name="T3" fmla="*/ 344488 h 21600"/>
              <a:gd name="T4" fmla="*/ 1693069 w 21600"/>
              <a:gd name="T5" fmla="*/ 344488 h 21600"/>
              <a:gd name="T6" fmla="*/ 1693069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1"/>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85" name="AutoShape 21"/>
          <p:cNvSpPr>
            <a:spLocks/>
          </p:cNvSpPr>
          <p:nvPr/>
        </p:nvSpPr>
        <p:spPr bwMode="auto">
          <a:xfrm>
            <a:off x="1797609"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86" name="AutoShape 22"/>
          <p:cNvSpPr>
            <a:spLocks/>
          </p:cNvSpPr>
          <p:nvPr/>
        </p:nvSpPr>
        <p:spPr bwMode="auto">
          <a:xfrm>
            <a:off x="1388089" y="5480052"/>
            <a:ext cx="1692849" cy="732631"/>
          </a:xfrm>
          <a:custGeom>
            <a:avLst/>
            <a:gdLst>
              <a:gd name="T0" fmla="*/ 1693069 w 21600"/>
              <a:gd name="T1" fmla="*/ 732632 h 21600"/>
              <a:gd name="T2" fmla="*/ 1693069 w 21600"/>
              <a:gd name="T3" fmla="*/ 732632 h 21600"/>
              <a:gd name="T4" fmla="*/ 1693069 w 21600"/>
              <a:gd name="T5" fmla="*/ 732632 h 21600"/>
              <a:gd name="T6" fmla="*/ 1693069 w 21600"/>
              <a:gd name="T7" fmla="*/ 7326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1"/>
          </a:solidFill>
          <a:ln>
            <a:noFill/>
          </a:ln>
          <a:effectLst/>
          <a:extLst/>
        </p:spPr>
        <p:txBody>
          <a:bodyPr lIns="22854" tIns="22854" rIns="22854" bIns="22854" anchor="ctr"/>
          <a:lstStyle/>
          <a:p>
            <a:endParaRPr lang="zh-CN" altLang="en-US">
              <a:solidFill>
                <a:schemeClr val="bg1"/>
              </a:solidFill>
            </a:endParaRPr>
          </a:p>
        </p:txBody>
      </p:sp>
      <p:sp>
        <p:nvSpPr>
          <p:cNvPr id="36887" name="AutoShape 23"/>
          <p:cNvSpPr>
            <a:spLocks/>
          </p:cNvSpPr>
          <p:nvPr/>
        </p:nvSpPr>
        <p:spPr bwMode="auto">
          <a:xfrm>
            <a:off x="1809514" y="3157538"/>
            <a:ext cx="873012" cy="423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dirty="0">
                <a:solidFill>
                  <a:schemeClr val="tx2">
                    <a:lumMod val="75000"/>
                    <a:lumOff val="25000"/>
                  </a:schemeClr>
                </a:solidFill>
                <a:latin typeface="Lato" charset="0"/>
                <a:sym typeface="Lato" charset="0"/>
              </a:rPr>
              <a:t>$150</a:t>
            </a:r>
            <a:endParaRPr lang="es-ES" altLang="zh-CN" dirty="0">
              <a:solidFill>
                <a:schemeClr val="tx2">
                  <a:lumMod val="75000"/>
                  <a:lumOff val="25000"/>
                </a:schemeClr>
              </a:solidFill>
            </a:endParaRPr>
          </a:p>
        </p:txBody>
      </p:sp>
      <p:sp>
        <p:nvSpPr>
          <p:cNvPr id="36888" name="AutoShape 24"/>
          <p:cNvSpPr>
            <a:spLocks/>
          </p:cNvSpPr>
          <p:nvPr/>
        </p:nvSpPr>
        <p:spPr bwMode="auto">
          <a:xfrm>
            <a:off x="1797609"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889" name="AutoShape 25"/>
          <p:cNvSpPr>
            <a:spLocks/>
          </p:cNvSpPr>
          <p:nvPr/>
        </p:nvSpPr>
        <p:spPr bwMode="auto">
          <a:xfrm>
            <a:off x="1591264" y="5579268"/>
            <a:ext cx="1319040" cy="517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890" name="AutoShape 26"/>
          <p:cNvSpPr>
            <a:spLocks/>
          </p:cNvSpPr>
          <p:nvPr/>
        </p:nvSpPr>
        <p:spPr bwMode="auto">
          <a:xfrm>
            <a:off x="1512693" y="3971133"/>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dirty="0">
                <a:solidFill>
                  <a:srgbClr val="ACACAC"/>
                </a:solidFill>
                <a:latin typeface="Lato" charset="0"/>
                <a:sym typeface="Lato" charset="0"/>
              </a:rPr>
              <a:t>2 Keynotes files</a:t>
            </a:r>
            <a:endParaRPr lang="es-ES" altLang="zh-CN" dirty="0"/>
          </a:p>
        </p:txBody>
      </p:sp>
      <p:sp>
        <p:nvSpPr>
          <p:cNvPr id="36891" name="AutoShape 27"/>
          <p:cNvSpPr>
            <a:spLocks/>
          </p:cNvSpPr>
          <p:nvPr/>
        </p:nvSpPr>
        <p:spPr bwMode="auto">
          <a:xfrm>
            <a:off x="1512693" y="4214814"/>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892" name="AutoShape 28"/>
          <p:cNvSpPr>
            <a:spLocks/>
          </p:cNvSpPr>
          <p:nvPr/>
        </p:nvSpPr>
        <p:spPr bwMode="auto">
          <a:xfrm>
            <a:off x="1512693" y="4452937"/>
            <a:ext cx="1443643"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dirty="0">
                <a:solidFill>
                  <a:srgbClr val="ACACAC"/>
                </a:solidFill>
                <a:latin typeface="Lato" charset="0"/>
                <a:sym typeface="Lato" charset="0"/>
              </a:rPr>
              <a:t>2 Flyer templates</a:t>
            </a:r>
            <a:endParaRPr lang="es-ES" altLang="zh-CN" dirty="0"/>
          </a:p>
        </p:txBody>
      </p:sp>
      <p:sp>
        <p:nvSpPr>
          <p:cNvPr id="36893" name="AutoShape 29"/>
          <p:cNvSpPr>
            <a:spLocks/>
          </p:cNvSpPr>
          <p:nvPr/>
        </p:nvSpPr>
        <p:spPr bwMode="auto">
          <a:xfrm>
            <a:off x="1512693" y="4690271"/>
            <a:ext cx="1443643"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894" name="AutoShape 30"/>
          <p:cNvSpPr>
            <a:spLocks/>
          </p:cNvSpPr>
          <p:nvPr/>
        </p:nvSpPr>
        <p:spPr bwMode="auto">
          <a:xfrm>
            <a:off x="1512693" y="4927602"/>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895" name="AutoShape 31"/>
          <p:cNvSpPr>
            <a:spLocks/>
          </p:cNvSpPr>
          <p:nvPr/>
        </p:nvSpPr>
        <p:spPr bwMode="auto">
          <a:xfrm>
            <a:off x="1388089" y="3822701"/>
            <a:ext cx="1692849" cy="11113"/>
          </a:xfrm>
          <a:custGeom>
            <a:avLst/>
            <a:gdLst>
              <a:gd name="T0" fmla="*/ 1693069 w 21600"/>
              <a:gd name="T1" fmla="*/ 11113 h 21600"/>
              <a:gd name="T2" fmla="*/ 1693069 w 21600"/>
              <a:gd name="T3" fmla="*/ 11113 h 21600"/>
              <a:gd name="T4" fmla="*/ 1693069 w 21600"/>
              <a:gd name="T5" fmla="*/ 11113 h 21600"/>
              <a:gd name="T6" fmla="*/ 1693069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96" name="AutoShape 32"/>
          <p:cNvSpPr>
            <a:spLocks/>
          </p:cNvSpPr>
          <p:nvPr/>
        </p:nvSpPr>
        <p:spPr bwMode="auto">
          <a:xfrm>
            <a:off x="3298397" y="2786063"/>
            <a:ext cx="1692848" cy="3023395"/>
          </a:xfrm>
          <a:custGeom>
            <a:avLst/>
            <a:gdLst>
              <a:gd name="T0" fmla="*/ 1693068 w 21600"/>
              <a:gd name="T1" fmla="*/ 3023394 h 21600"/>
              <a:gd name="T2" fmla="*/ 1693068 w 21600"/>
              <a:gd name="T3" fmla="*/ 3023394 h 21600"/>
              <a:gd name="T4" fmla="*/ 1693068 w 21600"/>
              <a:gd name="T5" fmla="*/ 3023394 h 21600"/>
              <a:gd name="T6" fmla="*/ 1693068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897" name="AutoShape 33"/>
          <p:cNvSpPr>
            <a:spLocks/>
          </p:cNvSpPr>
          <p:nvPr/>
        </p:nvSpPr>
        <p:spPr bwMode="auto">
          <a:xfrm>
            <a:off x="3298397" y="2776539"/>
            <a:ext cx="1692848" cy="344487"/>
          </a:xfrm>
          <a:custGeom>
            <a:avLst/>
            <a:gdLst>
              <a:gd name="T0" fmla="*/ 1693068 w 21600"/>
              <a:gd name="T1" fmla="*/ 344488 h 21600"/>
              <a:gd name="T2" fmla="*/ 1693068 w 21600"/>
              <a:gd name="T3" fmla="*/ 344488 h 21600"/>
              <a:gd name="T4" fmla="*/ 1693068 w 21600"/>
              <a:gd name="T5" fmla="*/ 344488 h 21600"/>
              <a:gd name="T6" fmla="*/ 1693068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2"/>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898" name="AutoShape 34"/>
          <p:cNvSpPr>
            <a:spLocks/>
          </p:cNvSpPr>
          <p:nvPr/>
        </p:nvSpPr>
        <p:spPr bwMode="auto">
          <a:xfrm>
            <a:off x="3707918"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899" name="AutoShape 35"/>
          <p:cNvSpPr>
            <a:spLocks/>
          </p:cNvSpPr>
          <p:nvPr/>
        </p:nvSpPr>
        <p:spPr bwMode="auto">
          <a:xfrm>
            <a:off x="3298397" y="5480051"/>
            <a:ext cx="1692848" cy="723901"/>
          </a:xfrm>
          <a:custGeom>
            <a:avLst/>
            <a:gdLst>
              <a:gd name="T0" fmla="*/ 1693068 w 21600"/>
              <a:gd name="T1" fmla="*/ 723900 h 21600"/>
              <a:gd name="T2" fmla="*/ 1693068 w 21600"/>
              <a:gd name="T3" fmla="*/ 723900 h 21600"/>
              <a:gd name="T4" fmla="*/ 1693068 w 21600"/>
              <a:gd name="T5" fmla="*/ 723900 h 21600"/>
              <a:gd name="T6" fmla="*/ 1693068 w 21600"/>
              <a:gd name="T7" fmla="*/ 7239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2"/>
          </a:solidFill>
          <a:ln>
            <a:noFill/>
          </a:ln>
          <a:effectLst/>
          <a:extLst/>
        </p:spPr>
        <p:txBody>
          <a:bodyPr lIns="22854" tIns="22854" rIns="22854" bIns="22854" anchor="ctr"/>
          <a:lstStyle/>
          <a:p>
            <a:endParaRPr lang="zh-CN" altLang="en-US">
              <a:solidFill>
                <a:schemeClr val="bg1"/>
              </a:solidFill>
            </a:endParaRPr>
          </a:p>
        </p:txBody>
      </p:sp>
      <p:sp>
        <p:nvSpPr>
          <p:cNvPr id="36900" name="AutoShape 36"/>
          <p:cNvSpPr>
            <a:spLocks/>
          </p:cNvSpPr>
          <p:nvPr/>
        </p:nvSpPr>
        <p:spPr bwMode="auto">
          <a:xfrm>
            <a:off x="3719822" y="3157538"/>
            <a:ext cx="873012"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$200</a:t>
            </a:r>
            <a:endParaRPr lang="es-ES" altLang="zh-CN">
              <a:solidFill>
                <a:schemeClr val="tx2">
                  <a:lumMod val="75000"/>
                  <a:lumOff val="25000"/>
                </a:schemeClr>
              </a:solidFill>
            </a:endParaRPr>
          </a:p>
        </p:txBody>
      </p:sp>
      <p:sp>
        <p:nvSpPr>
          <p:cNvPr id="36901" name="AutoShape 37"/>
          <p:cNvSpPr>
            <a:spLocks/>
          </p:cNvSpPr>
          <p:nvPr/>
        </p:nvSpPr>
        <p:spPr bwMode="auto">
          <a:xfrm>
            <a:off x="3707918"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02" name="AutoShape 38"/>
          <p:cNvSpPr>
            <a:spLocks/>
          </p:cNvSpPr>
          <p:nvPr/>
        </p:nvSpPr>
        <p:spPr bwMode="auto">
          <a:xfrm>
            <a:off x="3501571" y="5579270"/>
            <a:ext cx="1318247" cy="542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03" name="AutoShape 39"/>
          <p:cNvSpPr>
            <a:spLocks/>
          </p:cNvSpPr>
          <p:nvPr/>
        </p:nvSpPr>
        <p:spPr bwMode="auto">
          <a:xfrm>
            <a:off x="3422999" y="3971133"/>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04" name="AutoShape 40"/>
          <p:cNvSpPr>
            <a:spLocks/>
          </p:cNvSpPr>
          <p:nvPr/>
        </p:nvSpPr>
        <p:spPr bwMode="auto">
          <a:xfrm>
            <a:off x="3422999" y="4214814"/>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05" name="AutoShape 41"/>
          <p:cNvSpPr>
            <a:spLocks/>
          </p:cNvSpPr>
          <p:nvPr/>
        </p:nvSpPr>
        <p:spPr bwMode="auto">
          <a:xfrm>
            <a:off x="3422999" y="4452937"/>
            <a:ext cx="1443644"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06" name="AutoShape 42"/>
          <p:cNvSpPr>
            <a:spLocks/>
          </p:cNvSpPr>
          <p:nvPr/>
        </p:nvSpPr>
        <p:spPr bwMode="auto">
          <a:xfrm>
            <a:off x="3422999" y="4690271"/>
            <a:ext cx="1443644"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07" name="AutoShape 43"/>
          <p:cNvSpPr>
            <a:spLocks/>
          </p:cNvSpPr>
          <p:nvPr/>
        </p:nvSpPr>
        <p:spPr bwMode="auto">
          <a:xfrm>
            <a:off x="3422999" y="4927602"/>
            <a:ext cx="1443644"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08" name="AutoShape 44"/>
          <p:cNvSpPr>
            <a:spLocks/>
          </p:cNvSpPr>
          <p:nvPr/>
        </p:nvSpPr>
        <p:spPr bwMode="auto">
          <a:xfrm>
            <a:off x="3298397" y="3822701"/>
            <a:ext cx="1692848" cy="11113"/>
          </a:xfrm>
          <a:custGeom>
            <a:avLst/>
            <a:gdLst>
              <a:gd name="T0" fmla="*/ 1693068 w 21600"/>
              <a:gd name="T1" fmla="*/ 11113 h 21600"/>
              <a:gd name="T2" fmla="*/ 1693068 w 21600"/>
              <a:gd name="T3" fmla="*/ 11113 h 21600"/>
              <a:gd name="T4" fmla="*/ 1693068 w 21600"/>
              <a:gd name="T5" fmla="*/ 11113 h 21600"/>
              <a:gd name="T6" fmla="*/ 1693068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09" name="AutoShape 45"/>
          <p:cNvSpPr>
            <a:spLocks/>
          </p:cNvSpPr>
          <p:nvPr/>
        </p:nvSpPr>
        <p:spPr bwMode="auto">
          <a:xfrm>
            <a:off x="5208705" y="2786063"/>
            <a:ext cx="1692849" cy="3023395"/>
          </a:xfrm>
          <a:custGeom>
            <a:avLst/>
            <a:gdLst>
              <a:gd name="T0" fmla="*/ 1693069 w 21600"/>
              <a:gd name="T1" fmla="*/ 3023394 h 21600"/>
              <a:gd name="T2" fmla="*/ 1693069 w 21600"/>
              <a:gd name="T3" fmla="*/ 3023394 h 21600"/>
              <a:gd name="T4" fmla="*/ 1693069 w 21600"/>
              <a:gd name="T5" fmla="*/ 3023394 h 21600"/>
              <a:gd name="T6" fmla="*/ 1693069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10" name="AutoShape 46"/>
          <p:cNvSpPr>
            <a:spLocks/>
          </p:cNvSpPr>
          <p:nvPr/>
        </p:nvSpPr>
        <p:spPr bwMode="auto">
          <a:xfrm>
            <a:off x="5208705" y="2776539"/>
            <a:ext cx="1692849" cy="344487"/>
          </a:xfrm>
          <a:custGeom>
            <a:avLst/>
            <a:gdLst>
              <a:gd name="T0" fmla="*/ 1693069 w 21600"/>
              <a:gd name="T1" fmla="*/ 344488 h 21600"/>
              <a:gd name="T2" fmla="*/ 1693069 w 21600"/>
              <a:gd name="T3" fmla="*/ 344488 h 21600"/>
              <a:gd name="T4" fmla="*/ 1693069 w 21600"/>
              <a:gd name="T5" fmla="*/ 344488 h 21600"/>
              <a:gd name="T6" fmla="*/ 1693069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3"/>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911" name="AutoShape 47"/>
          <p:cNvSpPr>
            <a:spLocks/>
          </p:cNvSpPr>
          <p:nvPr/>
        </p:nvSpPr>
        <p:spPr bwMode="auto">
          <a:xfrm>
            <a:off x="5618225" y="283686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912" name="AutoShape 48"/>
          <p:cNvSpPr>
            <a:spLocks/>
          </p:cNvSpPr>
          <p:nvPr/>
        </p:nvSpPr>
        <p:spPr bwMode="auto">
          <a:xfrm>
            <a:off x="5208705" y="5480052"/>
            <a:ext cx="1692849" cy="734219"/>
          </a:xfrm>
          <a:custGeom>
            <a:avLst/>
            <a:gdLst>
              <a:gd name="T0" fmla="*/ 1693069 w 21600"/>
              <a:gd name="T1" fmla="*/ 734219 h 21600"/>
              <a:gd name="T2" fmla="*/ 1693069 w 21600"/>
              <a:gd name="T3" fmla="*/ 734219 h 21600"/>
              <a:gd name="T4" fmla="*/ 1693069 w 21600"/>
              <a:gd name="T5" fmla="*/ 734219 h 21600"/>
              <a:gd name="T6" fmla="*/ 1693069 w 21600"/>
              <a:gd name="T7" fmla="*/ 7342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chemeClr val="accent3"/>
          </a:solidFill>
          <a:ln>
            <a:noFill/>
          </a:ln>
          <a:effectLst/>
          <a:extLst/>
        </p:spPr>
        <p:txBody>
          <a:bodyPr lIns="22854" tIns="22854" rIns="22854" bIns="22854" anchor="ctr"/>
          <a:lstStyle/>
          <a:p>
            <a:endParaRPr lang="zh-CN" altLang="en-US">
              <a:solidFill>
                <a:schemeClr val="bg1"/>
              </a:solidFill>
            </a:endParaRPr>
          </a:p>
        </p:txBody>
      </p:sp>
      <p:sp>
        <p:nvSpPr>
          <p:cNvPr id="36913" name="AutoShape 49"/>
          <p:cNvSpPr>
            <a:spLocks/>
          </p:cNvSpPr>
          <p:nvPr/>
        </p:nvSpPr>
        <p:spPr bwMode="auto">
          <a:xfrm>
            <a:off x="5630130" y="3157538"/>
            <a:ext cx="873012" cy="415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$250</a:t>
            </a:r>
            <a:endParaRPr lang="es-ES" altLang="zh-CN">
              <a:solidFill>
                <a:schemeClr val="tx2">
                  <a:lumMod val="75000"/>
                  <a:lumOff val="25000"/>
                </a:schemeClr>
              </a:solidFill>
            </a:endParaRPr>
          </a:p>
        </p:txBody>
      </p:sp>
      <p:sp>
        <p:nvSpPr>
          <p:cNvPr id="36914" name="AutoShape 50"/>
          <p:cNvSpPr>
            <a:spLocks/>
          </p:cNvSpPr>
          <p:nvPr/>
        </p:nvSpPr>
        <p:spPr bwMode="auto">
          <a:xfrm>
            <a:off x="5618225" y="353933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15" name="AutoShape 51"/>
          <p:cNvSpPr>
            <a:spLocks/>
          </p:cNvSpPr>
          <p:nvPr/>
        </p:nvSpPr>
        <p:spPr bwMode="auto">
          <a:xfrm>
            <a:off x="5411879" y="5579269"/>
            <a:ext cx="1318247" cy="563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16" name="AutoShape 52"/>
          <p:cNvSpPr>
            <a:spLocks/>
          </p:cNvSpPr>
          <p:nvPr/>
        </p:nvSpPr>
        <p:spPr bwMode="auto">
          <a:xfrm>
            <a:off x="5333308" y="3971133"/>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17" name="AutoShape 53"/>
          <p:cNvSpPr>
            <a:spLocks/>
          </p:cNvSpPr>
          <p:nvPr/>
        </p:nvSpPr>
        <p:spPr bwMode="auto">
          <a:xfrm>
            <a:off x="5333308" y="4214814"/>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18" name="AutoShape 54"/>
          <p:cNvSpPr>
            <a:spLocks/>
          </p:cNvSpPr>
          <p:nvPr/>
        </p:nvSpPr>
        <p:spPr bwMode="auto">
          <a:xfrm>
            <a:off x="5333308" y="4452937"/>
            <a:ext cx="1443643"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19" name="AutoShape 55"/>
          <p:cNvSpPr>
            <a:spLocks/>
          </p:cNvSpPr>
          <p:nvPr/>
        </p:nvSpPr>
        <p:spPr bwMode="auto">
          <a:xfrm>
            <a:off x="5333308" y="4690271"/>
            <a:ext cx="1443643"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20" name="AutoShape 56"/>
          <p:cNvSpPr>
            <a:spLocks/>
          </p:cNvSpPr>
          <p:nvPr/>
        </p:nvSpPr>
        <p:spPr bwMode="auto">
          <a:xfrm>
            <a:off x="5333308" y="4927602"/>
            <a:ext cx="1443643"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21" name="AutoShape 57"/>
          <p:cNvSpPr>
            <a:spLocks/>
          </p:cNvSpPr>
          <p:nvPr/>
        </p:nvSpPr>
        <p:spPr bwMode="auto">
          <a:xfrm>
            <a:off x="5208705" y="3822701"/>
            <a:ext cx="1692849" cy="11113"/>
          </a:xfrm>
          <a:custGeom>
            <a:avLst/>
            <a:gdLst>
              <a:gd name="T0" fmla="*/ 1693069 w 21600"/>
              <a:gd name="T1" fmla="*/ 11113 h 21600"/>
              <a:gd name="T2" fmla="*/ 1693069 w 21600"/>
              <a:gd name="T3" fmla="*/ 11113 h 21600"/>
              <a:gd name="T4" fmla="*/ 1693069 w 21600"/>
              <a:gd name="T5" fmla="*/ 11113 h 21600"/>
              <a:gd name="T6" fmla="*/ 1693069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22" name="AutoShape 58"/>
          <p:cNvSpPr>
            <a:spLocks/>
          </p:cNvSpPr>
          <p:nvPr/>
        </p:nvSpPr>
        <p:spPr bwMode="auto">
          <a:xfrm>
            <a:off x="9071383" y="2779713"/>
            <a:ext cx="1693642" cy="3023395"/>
          </a:xfrm>
          <a:custGeom>
            <a:avLst/>
            <a:gdLst>
              <a:gd name="T0" fmla="*/ 1693863 w 21600"/>
              <a:gd name="T1" fmla="*/ 3023394 h 21600"/>
              <a:gd name="T2" fmla="*/ 1693863 w 21600"/>
              <a:gd name="T3" fmla="*/ 3023394 h 21600"/>
              <a:gd name="T4" fmla="*/ 1693863 w 21600"/>
              <a:gd name="T5" fmla="*/ 3023394 h 21600"/>
              <a:gd name="T6" fmla="*/ 1693863 w 21600"/>
              <a:gd name="T7" fmla="*/ 3023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F7F7F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36923" name="AutoShape 59"/>
          <p:cNvSpPr>
            <a:spLocks/>
          </p:cNvSpPr>
          <p:nvPr/>
        </p:nvSpPr>
        <p:spPr bwMode="auto">
          <a:xfrm>
            <a:off x="9071383" y="2770189"/>
            <a:ext cx="1693642" cy="344487"/>
          </a:xfrm>
          <a:custGeom>
            <a:avLst/>
            <a:gdLst>
              <a:gd name="T0" fmla="*/ 1693863 w 21600"/>
              <a:gd name="T1" fmla="*/ 344488 h 21600"/>
              <a:gd name="T2" fmla="*/ 1693863 w 21600"/>
              <a:gd name="T3" fmla="*/ 344488 h 21600"/>
              <a:gd name="T4" fmla="*/ 1693863 w 21600"/>
              <a:gd name="T5" fmla="*/ 344488 h 21600"/>
              <a:gd name="T6" fmla="*/ 1693863 w 21600"/>
              <a:gd name="T7" fmla="*/ 3444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5"/>
          </a:solidFill>
          <a:ln>
            <a:noFill/>
          </a:ln>
          <a:effectLst/>
          <a:extLst/>
        </p:spPr>
        <p:txBody>
          <a:bodyPr lIns="22854" tIns="22854" rIns="22854" bIns="22854" anchor="ctr"/>
          <a:lstStyle/>
          <a:p>
            <a:endParaRPr lang="zh-CN" altLang="en-US">
              <a:solidFill>
                <a:schemeClr val="tx1">
                  <a:lumMod val="10000"/>
                  <a:lumOff val="90000"/>
                </a:schemeClr>
              </a:solidFill>
            </a:endParaRPr>
          </a:p>
        </p:txBody>
      </p:sp>
      <p:sp>
        <p:nvSpPr>
          <p:cNvPr id="36924" name="AutoShape 60"/>
          <p:cNvSpPr>
            <a:spLocks/>
          </p:cNvSpPr>
          <p:nvPr/>
        </p:nvSpPr>
        <p:spPr bwMode="auto">
          <a:xfrm>
            <a:off x="9481697" y="2830513"/>
            <a:ext cx="873012"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zh-CN" altLang="en-US" sz="1200" dirty="0">
                <a:solidFill>
                  <a:schemeClr val="tx1">
                    <a:lumMod val="10000"/>
                    <a:lumOff val="90000"/>
                  </a:schemeClr>
                </a:solidFill>
                <a:ea typeface="微软雅黑" panose="020B0503020204020204" pitchFamily="34" charset="-122"/>
              </a:rPr>
              <a:t>输入标题</a:t>
            </a:r>
            <a:endParaRPr lang="es-ES" altLang="zh-CN" sz="1200" dirty="0">
              <a:solidFill>
                <a:schemeClr val="tx1">
                  <a:lumMod val="10000"/>
                  <a:lumOff val="90000"/>
                </a:schemeClr>
              </a:solidFill>
              <a:ea typeface="微软雅黑" panose="020B0503020204020204" pitchFamily="34" charset="-122"/>
            </a:endParaRPr>
          </a:p>
        </p:txBody>
      </p:sp>
      <p:sp>
        <p:nvSpPr>
          <p:cNvPr id="36925" name="AutoShape 61"/>
          <p:cNvSpPr>
            <a:spLocks/>
          </p:cNvSpPr>
          <p:nvPr/>
        </p:nvSpPr>
        <p:spPr bwMode="auto">
          <a:xfrm>
            <a:off x="9071383" y="5473702"/>
            <a:ext cx="1693642" cy="732631"/>
          </a:xfrm>
          <a:custGeom>
            <a:avLst/>
            <a:gdLst>
              <a:gd name="T0" fmla="*/ 1693863 w 21600"/>
              <a:gd name="T1" fmla="*/ 732632 h 21600"/>
              <a:gd name="T2" fmla="*/ 1693863 w 21600"/>
              <a:gd name="T3" fmla="*/ 732632 h 21600"/>
              <a:gd name="T4" fmla="*/ 1693863 w 21600"/>
              <a:gd name="T5" fmla="*/ 732632 h 21600"/>
              <a:gd name="T6" fmla="*/ 1693863 w 21600"/>
              <a:gd name="T7" fmla="*/ 7326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chemeClr val="accent5"/>
          </a:solidFill>
          <a:ln>
            <a:noFill/>
          </a:ln>
          <a:effectLst/>
          <a:extLst/>
        </p:spPr>
        <p:txBody>
          <a:bodyPr lIns="22854" tIns="22854" rIns="22854" bIns="22854" anchor="ctr"/>
          <a:lstStyle/>
          <a:p>
            <a:endParaRPr lang="zh-CN" altLang="en-US">
              <a:solidFill>
                <a:schemeClr val="bg1"/>
              </a:solidFill>
            </a:endParaRPr>
          </a:p>
        </p:txBody>
      </p:sp>
      <p:sp>
        <p:nvSpPr>
          <p:cNvPr id="36926" name="AutoShape 62"/>
          <p:cNvSpPr>
            <a:spLocks/>
          </p:cNvSpPr>
          <p:nvPr/>
        </p:nvSpPr>
        <p:spPr bwMode="auto">
          <a:xfrm>
            <a:off x="9493602" y="3151188"/>
            <a:ext cx="873012" cy="4516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2500" b="1">
                <a:solidFill>
                  <a:schemeClr val="tx2">
                    <a:lumMod val="75000"/>
                    <a:lumOff val="25000"/>
                  </a:schemeClr>
                </a:solidFill>
                <a:latin typeface="Lato" charset="0"/>
                <a:sym typeface="Lato" charset="0"/>
              </a:rPr>
              <a:t>$350</a:t>
            </a:r>
            <a:endParaRPr lang="es-ES" altLang="zh-CN">
              <a:solidFill>
                <a:schemeClr val="tx2">
                  <a:lumMod val="75000"/>
                  <a:lumOff val="25000"/>
                </a:schemeClr>
              </a:solidFill>
            </a:endParaRPr>
          </a:p>
        </p:txBody>
      </p:sp>
      <p:sp>
        <p:nvSpPr>
          <p:cNvPr id="36927" name="AutoShape 63"/>
          <p:cNvSpPr>
            <a:spLocks/>
          </p:cNvSpPr>
          <p:nvPr/>
        </p:nvSpPr>
        <p:spPr bwMode="auto">
          <a:xfrm>
            <a:off x="9481697" y="3532983"/>
            <a:ext cx="873012"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200">
                <a:solidFill>
                  <a:srgbClr val="ACACAC"/>
                </a:solidFill>
                <a:latin typeface="Lato" charset="0"/>
                <a:sym typeface="Lato" charset="0"/>
              </a:rPr>
              <a:t>Monthly</a:t>
            </a:r>
            <a:endParaRPr lang="es-ES" altLang="zh-CN"/>
          </a:p>
        </p:txBody>
      </p:sp>
      <p:sp>
        <p:nvSpPr>
          <p:cNvPr id="36928" name="AutoShape 64"/>
          <p:cNvSpPr>
            <a:spLocks/>
          </p:cNvSpPr>
          <p:nvPr/>
        </p:nvSpPr>
        <p:spPr bwMode="auto">
          <a:xfrm>
            <a:off x="9228526" y="5587208"/>
            <a:ext cx="1318247" cy="5468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lnSpc>
                <a:spcPct val="120000"/>
              </a:lnSpc>
              <a:spcBef>
                <a:spcPts val="850"/>
              </a:spcBef>
            </a:pPr>
            <a:r>
              <a:rPr lang="zh-CN" altLang="en-US" sz="900" dirty="0">
                <a:solidFill>
                  <a:schemeClr val="bg1"/>
                </a:solidFill>
              </a:rPr>
              <a:t>在此输入您的图表说明文字</a:t>
            </a:r>
            <a:endParaRPr lang="es-ES" altLang="zh-CN" dirty="0">
              <a:solidFill>
                <a:schemeClr val="bg1"/>
              </a:solidFill>
            </a:endParaRPr>
          </a:p>
        </p:txBody>
      </p:sp>
      <p:sp>
        <p:nvSpPr>
          <p:cNvPr id="36929" name="AutoShape 65"/>
          <p:cNvSpPr>
            <a:spLocks/>
          </p:cNvSpPr>
          <p:nvPr/>
        </p:nvSpPr>
        <p:spPr bwMode="auto">
          <a:xfrm>
            <a:off x="9196779" y="3964783"/>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Keynotes files</a:t>
            </a:r>
            <a:endParaRPr lang="es-ES" altLang="zh-CN"/>
          </a:p>
        </p:txBody>
      </p:sp>
      <p:sp>
        <p:nvSpPr>
          <p:cNvPr id="36930" name="AutoShape 66"/>
          <p:cNvSpPr>
            <a:spLocks/>
          </p:cNvSpPr>
          <p:nvPr/>
        </p:nvSpPr>
        <p:spPr bwMode="auto">
          <a:xfrm>
            <a:off x="9196779" y="4208464"/>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Powerpoint file</a:t>
            </a:r>
            <a:endParaRPr lang="es-ES" altLang="zh-CN"/>
          </a:p>
        </p:txBody>
      </p:sp>
      <p:sp>
        <p:nvSpPr>
          <p:cNvPr id="36931" name="AutoShape 67"/>
          <p:cNvSpPr>
            <a:spLocks/>
          </p:cNvSpPr>
          <p:nvPr/>
        </p:nvSpPr>
        <p:spPr bwMode="auto">
          <a:xfrm>
            <a:off x="9196779" y="4446587"/>
            <a:ext cx="1442849" cy="237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2 Flyer templates</a:t>
            </a:r>
            <a:endParaRPr lang="es-ES" altLang="zh-CN"/>
          </a:p>
        </p:txBody>
      </p:sp>
      <p:sp>
        <p:nvSpPr>
          <p:cNvPr id="36932" name="AutoShape 68"/>
          <p:cNvSpPr>
            <a:spLocks/>
          </p:cNvSpPr>
          <p:nvPr/>
        </p:nvSpPr>
        <p:spPr bwMode="auto">
          <a:xfrm>
            <a:off x="9196779" y="4683921"/>
            <a:ext cx="1442849" cy="2373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Resume template</a:t>
            </a:r>
            <a:endParaRPr lang="es-ES" altLang="zh-CN"/>
          </a:p>
        </p:txBody>
      </p:sp>
      <p:sp>
        <p:nvSpPr>
          <p:cNvPr id="36933" name="AutoShape 69"/>
          <p:cNvSpPr>
            <a:spLocks/>
          </p:cNvSpPr>
          <p:nvPr/>
        </p:nvSpPr>
        <p:spPr bwMode="auto">
          <a:xfrm>
            <a:off x="9196779" y="4921252"/>
            <a:ext cx="1442849" cy="238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nchor="ctr"/>
          <a:lstStyle/>
          <a:p>
            <a:pPr defTabSz="457086"/>
            <a:r>
              <a:rPr lang="es-ES" altLang="zh-CN" sz="1100">
                <a:solidFill>
                  <a:srgbClr val="ACACAC"/>
                </a:solidFill>
                <a:latin typeface="Lato" charset="0"/>
                <a:sym typeface="Lato" charset="0"/>
              </a:rPr>
              <a:t>1 Mockup template</a:t>
            </a:r>
            <a:endParaRPr lang="es-ES" altLang="zh-CN"/>
          </a:p>
        </p:txBody>
      </p:sp>
      <p:sp>
        <p:nvSpPr>
          <p:cNvPr id="36934" name="AutoShape 70"/>
          <p:cNvSpPr>
            <a:spLocks/>
          </p:cNvSpPr>
          <p:nvPr/>
        </p:nvSpPr>
        <p:spPr bwMode="auto">
          <a:xfrm>
            <a:off x="9071383" y="3816351"/>
            <a:ext cx="1693642" cy="11113"/>
          </a:xfrm>
          <a:custGeom>
            <a:avLst/>
            <a:gdLst>
              <a:gd name="T0" fmla="*/ 1693863 w 21600"/>
              <a:gd name="T1" fmla="*/ 11113 h 21600"/>
              <a:gd name="T2" fmla="*/ 1693863 w 21600"/>
              <a:gd name="T3" fmla="*/ 11113 h 21600"/>
              <a:gd name="T4" fmla="*/ 1693863 w 21600"/>
              <a:gd name="T5" fmla="*/ 11113 h 21600"/>
              <a:gd name="T6" fmla="*/ 1693863 w 21600"/>
              <a:gd name="T7" fmla="*/ 11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nchor="ct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12280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wipe(left)">
                                      <p:cBhvr>
                                        <p:cTn id="7" dur="500"/>
                                        <p:tgtEl>
                                          <p:spTgt spid="368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870"/>
                                        </p:tgtEl>
                                        <p:attrNameLst>
                                          <p:attrName>style.visibility</p:attrName>
                                        </p:attrNameLst>
                                      </p:cBhvr>
                                      <p:to>
                                        <p:strVal val="visible"/>
                                      </p:to>
                                    </p:set>
                                    <p:animEffect transition="in" filter="fade">
                                      <p:cBhvr>
                                        <p:cTn id="11" dur="500"/>
                                        <p:tgtEl>
                                          <p:spTgt spid="368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871"/>
                                        </p:tgtEl>
                                        <p:attrNameLst>
                                          <p:attrName>style.visibility</p:attrName>
                                        </p:attrNameLst>
                                      </p:cBhvr>
                                      <p:to>
                                        <p:strVal val="visible"/>
                                      </p:to>
                                    </p:set>
                                    <p:animEffect transition="in" filter="fade">
                                      <p:cBhvr>
                                        <p:cTn id="14" dur="500"/>
                                        <p:tgtEl>
                                          <p:spTgt spid="3687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6872"/>
                                        </p:tgtEl>
                                        <p:attrNameLst>
                                          <p:attrName>style.visibility</p:attrName>
                                        </p:attrNameLst>
                                      </p:cBhvr>
                                      <p:to>
                                        <p:strVal val="visible"/>
                                      </p:to>
                                    </p:set>
                                    <p:animEffect transition="in" filter="fade">
                                      <p:cBhvr>
                                        <p:cTn id="17" dur="500"/>
                                        <p:tgtEl>
                                          <p:spTgt spid="3687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873"/>
                                        </p:tgtEl>
                                        <p:attrNameLst>
                                          <p:attrName>style.visibility</p:attrName>
                                        </p:attrNameLst>
                                      </p:cBhvr>
                                      <p:to>
                                        <p:strVal val="visible"/>
                                      </p:to>
                                    </p:set>
                                    <p:animEffect transition="in" filter="fade">
                                      <p:cBhvr>
                                        <p:cTn id="20" dur="500"/>
                                        <p:tgtEl>
                                          <p:spTgt spid="3687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874"/>
                                        </p:tgtEl>
                                        <p:attrNameLst>
                                          <p:attrName>style.visibility</p:attrName>
                                        </p:attrNameLst>
                                      </p:cBhvr>
                                      <p:to>
                                        <p:strVal val="visible"/>
                                      </p:to>
                                    </p:set>
                                    <p:animEffect transition="in" filter="fade">
                                      <p:cBhvr>
                                        <p:cTn id="23" dur="500"/>
                                        <p:tgtEl>
                                          <p:spTgt spid="3687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875"/>
                                        </p:tgtEl>
                                        <p:attrNameLst>
                                          <p:attrName>style.visibility</p:attrName>
                                        </p:attrNameLst>
                                      </p:cBhvr>
                                      <p:to>
                                        <p:strVal val="visible"/>
                                      </p:to>
                                    </p:set>
                                    <p:animEffect transition="in" filter="fade">
                                      <p:cBhvr>
                                        <p:cTn id="26" dur="500"/>
                                        <p:tgtEl>
                                          <p:spTgt spid="368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876"/>
                                        </p:tgtEl>
                                        <p:attrNameLst>
                                          <p:attrName>style.visibility</p:attrName>
                                        </p:attrNameLst>
                                      </p:cBhvr>
                                      <p:to>
                                        <p:strVal val="visible"/>
                                      </p:to>
                                    </p:set>
                                    <p:animEffect transition="in" filter="fade">
                                      <p:cBhvr>
                                        <p:cTn id="29" dur="500"/>
                                        <p:tgtEl>
                                          <p:spTgt spid="3687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6877"/>
                                        </p:tgtEl>
                                        <p:attrNameLst>
                                          <p:attrName>style.visibility</p:attrName>
                                        </p:attrNameLst>
                                      </p:cBhvr>
                                      <p:to>
                                        <p:strVal val="visible"/>
                                      </p:to>
                                    </p:set>
                                    <p:animEffect transition="in" filter="fade">
                                      <p:cBhvr>
                                        <p:cTn id="32" dur="500"/>
                                        <p:tgtEl>
                                          <p:spTgt spid="3687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878"/>
                                        </p:tgtEl>
                                        <p:attrNameLst>
                                          <p:attrName>style.visibility</p:attrName>
                                        </p:attrNameLst>
                                      </p:cBhvr>
                                      <p:to>
                                        <p:strVal val="visible"/>
                                      </p:to>
                                    </p:set>
                                    <p:animEffect transition="in" filter="fade">
                                      <p:cBhvr>
                                        <p:cTn id="35" dur="500"/>
                                        <p:tgtEl>
                                          <p:spTgt spid="3687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879"/>
                                        </p:tgtEl>
                                        <p:attrNameLst>
                                          <p:attrName>style.visibility</p:attrName>
                                        </p:attrNameLst>
                                      </p:cBhvr>
                                      <p:to>
                                        <p:strVal val="visible"/>
                                      </p:to>
                                    </p:set>
                                    <p:animEffect transition="in" filter="fade">
                                      <p:cBhvr>
                                        <p:cTn id="38" dur="500"/>
                                        <p:tgtEl>
                                          <p:spTgt spid="3687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6880"/>
                                        </p:tgtEl>
                                        <p:attrNameLst>
                                          <p:attrName>style.visibility</p:attrName>
                                        </p:attrNameLst>
                                      </p:cBhvr>
                                      <p:to>
                                        <p:strVal val="visible"/>
                                      </p:to>
                                    </p:set>
                                    <p:animEffect transition="in" filter="fade">
                                      <p:cBhvr>
                                        <p:cTn id="41" dur="500"/>
                                        <p:tgtEl>
                                          <p:spTgt spid="3688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881"/>
                                        </p:tgtEl>
                                        <p:attrNameLst>
                                          <p:attrName>style.visibility</p:attrName>
                                        </p:attrNameLst>
                                      </p:cBhvr>
                                      <p:to>
                                        <p:strVal val="visible"/>
                                      </p:to>
                                    </p:set>
                                    <p:animEffect transition="in" filter="fade">
                                      <p:cBhvr>
                                        <p:cTn id="44" dur="500"/>
                                        <p:tgtEl>
                                          <p:spTgt spid="3688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882"/>
                                        </p:tgtEl>
                                        <p:attrNameLst>
                                          <p:attrName>style.visibility</p:attrName>
                                        </p:attrNameLst>
                                      </p:cBhvr>
                                      <p:to>
                                        <p:strVal val="visible"/>
                                      </p:to>
                                    </p:set>
                                    <p:animEffect transition="in" filter="fade">
                                      <p:cBhvr>
                                        <p:cTn id="47" dur="500"/>
                                        <p:tgtEl>
                                          <p:spTgt spid="368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6883"/>
                                        </p:tgtEl>
                                        <p:attrNameLst>
                                          <p:attrName>style.visibility</p:attrName>
                                        </p:attrNameLst>
                                      </p:cBhvr>
                                      <p:to>
                                        <p:strVal val="visible"/>
                                      </p:to>
                                    </p:set>
                                    <p:animEffect transition="in" filter="fade">
                                      <p:cBhvr>
                                        <p:cTn id="50" dur="500"/>
                                        <p:tgtEl>
                                          <p:spTgt spid="3688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6884"/>
                                        </p:tgtEl>
                                        <p:attrNameLst>
                                          <p:attrName>style.visibility</p:attrName>
                                        </p:attrNameLst>
                                      </p:cBhvr>
                                      <p:to>
                                        <p:strVal val="visible"/>
                                      </p:to>
                                    </p:set>
                                    <p:animEffect transition="in" filter="fade">
                                      <p:cBhvr>
                                        <p:cTn id="53" dur="500"/>
                                        <p:tgtEl>
                                          <p:spTgt spid="3688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885"/>
                                        </p:tgtEl>
                                        <p:attrNameLst>
                                          <p:attrName>style.visibility</p:attrName>
                                        </p:attrNameLst>
                                      </p:cBhvr>
                                      <p:to>
                                        <p:strVal val="visible"/>
                                      </p:to>
                                    </p:set>
                                    <p:animEffect transition="in" filter="fade">
                                      <p:cBhvr>
                                        <p:cTn id="56" dur="500"/>
                                        <p:tgtEl>
                                          <p:spTgt spid="368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6886"/>
                                        </p:tgtEl>
                                        <p:attrNameLst>
                                          <p:attrName>style.visibility</p:attrName>
                                        </p:attrNameLst>
                                      </p:cBhvr>
                                      <p:to>
                                        <p:strVal val="visible"/>
                                      </p:to>
                                    </p:set>
                                    <p:animEffect transition="in" filter="fade">
                                      <p:cBhvr>
                                        <p:cTn id="59" dur="500"/>
                                        <p:tgtEl>
                                          <p:spTgt spid="3688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887"/>
                                        </p:tgtEl>
                                        <p:attrNameLst>
                                          <p:attrName>style.visibility</p:attrName>
                                        </p:attrNameLst>
                                      </p:cBhvr>
                                      <p:to>
                                        <p:strVal val="visible"/>
                                      </p:to>
                                    </p:set>
                                    <p:animEffect transition="in" filter="fade">
                                      <p:cBhvr>
                                        <p:cTn id="62" dur="500"/>
                                        <p:tgtEl>
                                          <p:spTgt spid="3688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888"/>
                                        </p:tgtEl>
                                        <p:attrNameLst>
                                          <p:attrName>style.visibility</p:attrName>
                                        </p:attrNameLst>
                                      </p:cBhvr>
                                      <p:to>
                                        <p:strVal val="visible"/>
                                      </p:to>
                                    </p:set>
                                    <p:animEffect transition="in" filter="fade">
                                      <p:cBhvr>
                                        <p:cTn id="65" dur="500"/>
                                        <p:tgtEl>
                                          <p:spTgt spid="3688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889"/>
                                        </p:tgtEl>
                                        <p:attrNameLst>
                                          <p:attrName>style.visibility</p:attrName>
                                        </p:attrNameLst>
                                      </p:cBhvr>
                                      <p:to>
                                        <p:strVal val="visible"/>
                                      </p:to>
                                    </p:set>
                                    <p:animEffect transition="in" filter="fade">
                                      <p:cBhvr>
                                        <p:cTn id="68" dur="500"/>
                                        <p:tgtEl>
                                          <p:spTgt spid="3688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890"/>
                                        </p:tgtEl>
                                        <p:attrNameLst>
                                          <p:attrName>style.visibility</p:attrName>
                                        </p:attrNameLst>
                                      </p:cBhvr>
                                      <p:to>
                                        <p:strVal val="visible"/>
                                      </p:to>
                                    </p:set>
                                    <p:animEffect transition="in" filter="fade">
                                      <p:cBhvr>
                                        <p:cTn id="71" dur="500"/>
                                        <p:tgtEl>
                                          <p:spTgt spid="368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891"/>
                                        </p:tgtEl>
                                        <p:attrNameLst>
                                          <p:attrName>style.visibility</p:attrName>
                                        </p:attrNameLst>
                                      </p:cBhvr>
                                      <p:to>
                                        <p:strVal val="visible"/>
                                      </p:to>
                                    </p:set>
                                    <p:animEffect transition="in" filter="fade">
                                      <p:cBhvr>
                                        <p:cTn id="74" dur="500"/>
                                        <p:tgtEl>
                                          <p:spTgt spid="368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892"/>
                                        </p:tgtEl>
                                        <p:attrNameLst>
                                          <p:attrName>style.visibility</p:attrName>
                                        </p:attrNameLst>
                                      </p:cBhvr>
                                      <p:to>
                                        <p:strVal val="visible"/>
                                      </p:to>
                                    </p:set>
                                    <p:animEffect transition="in" filter="fade">
                                      <p:cBhvr>
                                        <p:cTn id="77" dur="500"/>
                                        <p:tgtEl>
                                          <p:spTgt spid="368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6893"/>
                                        </p:tgtEl>
                                        <p:attrNameLst>
                                          <p:attrName>style.visibility</p:attrName>
                                        </p:attrNameLst>
                                      </p:cBhvr>
                                      <p:to>
                                        <p:strVal val="visible"/>
                                      </p:to>
                                    </p:set>
                                    <p:animEffect transition="in" filter="fade">
                                      <p:cBhvr>
                                        <p:cTn id="80" dur="500"/>
                                        <p:tgtEl>
                                          <p:spTgt spid="368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894"/>
                                        </p:tgtEl>
                                        <p:attrNameLst>
                                          <p:attrName>style.visibility</p:attrName>
                                        </p:attrNameLst>
                                      </p:cBhvr>
                                      <p:to>
                                        <p:strVal val="visible"/>
                                      </p:to>
                                    </p:set>
                                    <p:animEffect transition="in" filter="fade">
                                      <p:cBhvr>
                                        <p:cTn id="83" dur="500"/>
                                        <p:tgtEl>
                                          <p:spTgt spid="368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6895"/>
                                        </p:tgtEl>
                                        <p:attrNameLst>
                                          <p:attrName>style.visibility</p:attrName>
                                        </p:attrNameLst>
                                      </p:cBhvr>
                                      <p:to>
                                        <p:strVal val="visible"/>
                                      </p:to>
                                    </p:set>
                                    <p:animEffect transition="in" filter="fade">
                                      <p:cBhvr>
                                        <p:cTn id="86" dur="500"/>
                                        <p:tgtEl>
                                          <p:spTgt spid="368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6896"/>
                                        </p:tgtEl>
                                        <p:attrNameLst>
                                          <p:attrName>style.visibility</p:attrName>
                                        </p:attrNameLst>
                                      </p:cBhvr>
                                      <p:to>
                                        <p:strVal val="visible"/>
                                      </p:to>
                                    </p:set>
                                    <p:animEffect transition="in" filter="fade">
                                      <p:cBhvr>
                                        <p:cTn id="89" dur="500"/>
                                        <p:tgtEl>
                                          <p:spTgt spid="368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6897"/>
                                        </p:tgtEl>
                                        <p:attrNameLst>
                                          <p:attrName>style.visibility</p:attrName>
                                        </p:attrNameLst>
                                      </p:cBhvr>
                                      <p:to>
                                        <p:strVal val="visible"/>
                                      </p:to>
                                    </p:set>
                                    <p:animEffect transition="in" filter="fade">
                                      <p:cBhvr>
                                        <p:cTn id="92" dur="500"/>
                                        <p:tgtEl>
                                          <p:spTgt spid="368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6898"/>
                                        </p:tgtEl>
                                        <p:attrNameLst>
                                          <p:attrName>style.visibility</p:attrName>
                                        </p:attrNameLst>
                                      </p:cBhvr>
                                      <p:to>
                                        <p:strVal val="visible"/>
                                      </p:to>
                                    </p:set>
                                    <p:animEffect transition="in" filter="fade">
                                      <p:cBhvr>
                                        <p:cTn id="95" dur="500"/>
                                        <p:tgtEl>
                                          <p:spTgt spid="3689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899"/>
                                        </p:tgtEl>
                                        <p:attrNameLst>
                                          <p:attrName>style.visibility</p:attrName>
                                        </p:attrNameLst>
                                      </p:cBhvr>
                                      <p:to>
                                        <p:strVal val="visible"/>
                                      </p:to>
                                    </p:set>
                                    <p:animEffect transition="in" filter="fade">
                                      <p:cBhvr>
                                        <p:cTn id="98" dur="500"/>
                                        <p:tgtEl>
                                          <p:spTgt spid="3689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900"/>
                                        </p:tgtEl>
                                        <p:attrNameLst>
                                          <p:attrName>style.visibility</p:attrName>
                                        </p:attrNameLst>
                                      </p:cBhvr>
                                      <p:to>
                                        <p:strVal val="visible"/>
                                      </p:to>
                                    </p:set>
                                    <p:animEffect transition="in" filter="fade">
                                      <p:cBhvr>
                                        <p:cTn id="101" dur="500"/>
                                        <p:tgtEl>
                                          <p:spTgt spid="3690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901"/>
                                        </p:tgtEl>
                                        <p:attrNameLst>
                                          <p:attrName>style.visibility</p:attrName>
                                        </p:attrNameLst>
                                      </p:cBhvr>
                                      <p:to>
                                        <p:strVal val="visible"/>
                                      </p:to>
                                    </p:set>
                                    <p:animEffect transition="in" filter="fade">
                                      <p:cBhvr>
                                        <p:cTn id="104" dur="500"/>
                                        <p:tgtEl>
                                          <p:spTgt spid="3690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6902"/>
                                        </p:tgtEl>
                                        <p:attrNameLst>
                                          <p:attrName>style.visibility</p:attrName>
                                        </p:attrNameLst>
                                      </p:cBhvr>
                                      <p:to>
                                        <p:strVal val="visible"/>
                                      </p:to>
                                    </p:set>
                                    <p:animEffect transition="in" filter="fade">
                                      <p:cBhvr>
                                        <p:cTn id="107" dur="500"/>
                                        <p:tgtEl>
                                          <p:spTgt spid="3690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6903"/>
                                        </p:tgtEl>
                                        <p:attrNameLst>
                                          <p:attrName>style.visibility</p:attrName>
                                        </p:attrNameLst>
                                      </p:cBhvr>
                                      <p:to>
                                        <p:strVal val="visible"/>
                                      </p:to>
                                    </p:set>
                                    <p:animEffect transition="in" filter="fade">
                                      <p:cBhvr>
                                        <p:cTn id="110" dur="500"/>
                                        <p:tgtEl>
                                          <p:spTgt spid="3690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904"/>
                                        </p:tgtEl>
                                        <p:attrNameLst>
                                          <p:attrName>style.visibility</p:attrName>
                                        </p:attrNameLst>
                                      </p:cBhvr>
                                      <p:to>
                                        <p:strVal val="visible"/>
                                      </p:to>
                                    </p:set>
                                    <p:animEffect transition="in" filter="fade">
                                      <p:cBhvr>
                                        <p:cTn id="113" dur="500"/>
                                        <p:tgtEl>
                                          <p:spTgt spid="3690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6905"/>
                                        </p:tgtEl>
                                        <p:attrNameLst>
                                          <p:attrName>style.visibility</p:attrName>
                                        </p:attrNameLst>
                                      </p:cBhvr>
                                      <p:to>
                                        <p:strVal val="visible"/>
                                      </p:to>
                                    </p:set>
                                    <p:animEffect transition="in" filter="fade">
                                      <p:cBhvr>
                                        <p:cTn id="116" dur="500"/>
                                        <p:tgtEl>
                                          <p:spTgt spid="36905"/>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6906"/>
                                        </p:tgtEl>
                                        <p:attrNameLst>
                                          <p:attrName>style.visibility</p:attrName>
                                        </p:attrNameLst>
                                      </p:cBhvr>
                                      <p:to>
                                        <p:strVal val="visible"/>
                                      </p:to>
                                    </p:set>
                                    <p:animEffect transition="in" filter="fade">
                                      <p:cBhvr>
                                        <p:cTn id="119" dur="500"/>
                                        <p:tgtEl>
                                          <p:spTgt spid="3690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6907"/>
                                        </p:tgtEl>
                                        <p:attrNameLst>
                                          <p:attrName>style.visibility</p:attrName>
                                        </p:attrNameLst>
                                      </p:cBhvr>
                                      <p:to>
                                        <p:strVal val="visible"/>
                                      </p:to>
                                    </p:set>
                                    <p:animEffect transition="in" filter="fade">
                                      <p:cBhvr>
                                        <p:cTn id="122" dur="500"/>
                                        <p:tgtEl>
                                          <p:spTgt spid="3690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36908"/>
                                        </p:tgtEl>
                                        <p:attrNameLst>
                                          <p:attrName>style.visibility</p:attrName>
                                        </p:attrNameLst>
                                      </p:cBhvr>
                                      <p:to>
                                        <p:strVal val="visible"/>
                                      </p:to>
                                    </p:set>
                                    <p:animEffect transition="in" filter="fade">
                                      <p:cBhvr>
                                        <p:cTn id="125" dur="500"/>
                                        <p:tgtEl>
                                          <p:spTgt spid="3690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36909"/>
                                        </p:tgtEl>
                                        <p:attrNameLst>
                                          <p:attrName>style.visibility</p:attrName>
                                        </p:attrNameLst>
                                      </p:cBhvr>
                                      <p:to>
                                        <p:strVal val="visible"/>
                                      </p:to>
                                    </p:set>
                                    <p:animEffect transition="in" filter="fade">
                                      <p:cBhvr>
                                        <p:cTn id="128" dur="500"/>
                                        <p:tgtEl>
                                          <p:spTgt spid="3690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6910"/>
                                        </p:tgtEl>
                                        <p:attrNameLst>
                                          <p:attrName>style.visibility</p:attrName>
                                        </p:attrNameLst>
                                      </p:cBhvr>
                                      <p:to>
                                        <p:strVal val="visible"/>
                                      </p:to>
                                    </p:set>
                                    <p:animEffect transition="in" filter="fade">
                                      <p:cBhvr>
                                        <p:cTn id="131" dur="500"/>
                                        <p:tgtEl>
                                          <p:spTgt spid="36910"/>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6911"/>
                                        </p:tgtEl>
                                        <p:attrNameLst>
                                          <p:attrName>style.visibility</p:attrName>
                                        </p:attrNameLst>
                                      </p:cBhvr>
                                      <p:to>
                                        <p:strVal val="visible"/>
                                      </p:to>
                                    </p:set>
                                    <p:animEffect transition="in" filter="fade">
                                      <p:cBhvr>
                                        <p:cTn id="134" dur="500"/>
                                        <p:tgtEl>
                                          <p:spTgt spid="3691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6912"/>
                                        </p:tgtEl>
                                        <p:attrNameLst>
                                          <p:attrName>style.visibility</p:attrName>
                                        </p:attrNameLst>
                                      </p:cBhvr>
                                      <p:to>
                                        <p:strVal val="visible"/>
                                      </p:to>
                                    </p:set>
                                    <p:animEffect transition="in" filter="fade">
                                      <p:cBhvr>
                                        <p:cTn id="137" dur="500"/>
                                        <p:tgtEl>
                                          <p:spTgt spid="36912"/>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6913"/>
                                        </p:tgtEl>
                                        <p:attrNameLst>
                                          <p:attrName>style.visibility</p:attrName>
                                        </p:attrNameLst>
                                      </p:cBhvr>
                                      <p:to>
                                        <p:strVal val="visible"/>
                                      </p:to>
                                    </p:set>
                                    <p:animEffect transition="in" filter="fade">
                                      <p:cBhvr>
                                        <p:cTn id="140" dur="500"/>
                                        <p:tgtEl>
                                          <p:spTgt spid="36913"/>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6914"/>
                                        </p:tgtEl>
                                        <p:attrNameLst>
                                          <p:attrName>style.visibility</p:attrName>
                                        </p:attrNameLst>
                                      </p:cBhvr>
                                      <p:to>
                                        <p:strVal val="visible"/>
                                      </p:to>
                                    </p:set>
                                    <p:animEffect transition="in" filter="fade">
                                      <p:cBhvr>
                                        <p:cTn id="143" dur="500"/>
                                        <p:tgtEl>
                                          <p:spTgt spid="36914"/>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6915"/>
                                        </p:tgtEl>
                                        <p:attrNameLst>
                                          <p:attrName>style.visibility</p:attrName>
                                        </p:attrNameLst>
                                      </p:cBhvr>
                                      <p:to>
                                        <p:strVal val="visible"/>
                                      </p:to>
                                    </p:set>
                                    <p:animEffect transition="in" filter="fade">
                                      <p:cBhvr>
                                        <p:cTn id="146" dur="500"/>
                                        <p:tgtEl>
                                          <p:spTgt spid="3691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6916"/>
                                        </p:tgtEl>
                                        <p:attrNameLst>
                                          <p:attrName>style.visibility</p:attrName>
                                        </p:attrNameLst>
                                      </p:cBhvr>
                                      <p:to>
                                        <p:strVal val="visible"/>
                                      </p:to>
                                    </p:set>
                                    <p:animEffect transition="in" filter="fade">
                                      <p:cBhvr>
                                        <p:cTn id="149" dur="500"/>
                                        <p:tgtEl>
                                          <p:spTgt spid="36916"/>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6917"/>
                                        </p:tgtEl>
                                        <p:attrNameLst>
                                          <p:attrName>style.visibility</p:attrName>
                                        </p:attrNameLst>
                                      </p:cBhvr>
                                      <p:to>
                                        <p:strVal val="visible"/>
                                      </p:to>
                                    </p:set>
                                    <p:animEffect transition="in" filter="fade">
                                      <p:cBhvr>
                                        <p:cTn id="152" dur="500"/>
                                        <p:tgtEl>
                                          <p:spTgt spid="3691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918"/>
                                        </p:tgtEl>
                                        <p:attrNameLst>
                                          <p:attrName>style.visibility</p:attrName>
                                        </p:attrNameLst>
                                      </p:cBhvr>
                                      <p:to>
                                        <p:strVal val="visible"/>
                                      </p:to>
                                    </p:set>
                                    <p:animEffect transition="in" filter="fade">
                                      <p:cBhvr>
                                        <p:cTn id="155" dur="500"/>
                                        <p:tgtEl>
                                          <p:spTgt spid="36918"/>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6919"/>
                                        </p:tgtEl>
                                        <p:attrNameLst>
                                          <p:attrName>style.visibility</p:attrName>
                                        </p:attrNameLst>
                                      </p:cBhvr>
                                      <p:to>
                                        <p:strVal val="visible"/>
                                      </p:to>
                                    </p:set>
                                    <p:animEffect transition="in" filter="fade">
                                      <p:cBhvr>
                                        <p:cTn id="158" dur="500"/>
                                        <p:tgtEl>
                                          <p:spTgt spid="36919"/>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6920"/>
                                        </p:tgtEl>
                                        <p:attrNameLst>
                                          <p:attrName>style.visibility</p:attrName>
                                        </p:attrNameLst>
                                      </p:cBhvr>
                                      <p:to>
                                        <p:strVal val="visible"/>
                                      </p:to>
                                    </p:set>
                                    <p:animEffect transition="in" filter="fade">
                                      <p:cBhvr>
                                        <p:cTn id="161" dur="500"/>
                                        <p:tgtEl>
                                          <p:spTgt spid="36920"/>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36921"/>
                                        </p:tgtEl>
                                        <p:attrNameLst>
                                          <p:attrName>style.visibility</p:attrName>
                                        </p:attrNameLst>
                                      </p:cBhvr>
                                      <p:to>
                                        <p:strVal val="visible"/>
                                      </p:to>
                                    </p:set>
                                    <p:animEffect transition="in" filter="fade">
                                      <p:cBhvr>
                                        <p:cTn id="164" dur="500"/>
                                        <p:tgtEl>
                                          <p:spTgt spid="36921"/>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36922"/>
                                        </p:tgtEl>
                                        <p:attrNameLst>
                                          <p:attrName>style.visibility</p:attrName>
                                        </p:attrNameLst>
                                      </p:cBhvr>
                                      <p:to>
                                        <p:strVal val="visible"/>
                                      </p:to>
                                    </p:set>
                                    <p:animEffect transition="in" filter="fade">
                                      <p:cBhvr>
                                        <p:cTn id="167" dur="500"/>
                                        <p:tgtEl>
                                          <p:spTgt spid="3692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36923"/>
                                        </p:tgtEl>
                                        <p:attrNameLst>
                                          <p:attrName>style.visibility</p:attrName>
                                        </p:attrNameLst>
                                      </p:cBhvr>
                                      <p:to>
                                        <p:strVal val="visible"/>
                                      </p:to>
                                    </p:set>
                                    <p:animEffect transition="in" filter="fade">
                                      <p:cBhvr>
                                        <p:cTn id="170" dur="500"/>
                                        <p:tgtEl>
                                          <p:spTgt spid="3692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36924"/>
                                        </p:tgtEl>
                                        <p:attrNameLst>
                                          <p:attrName>style.visibility</p:attrName>
                                        </p:attrNameLst>
                                      </p:cBhvr>
                                      <p:to>
                                        <p:strVal val="visible"/>
                                      </p:to>
                                    </p:set>
                                    <p:animEffect transition="in" filter="fade">
                                      <p:cBhvr>
                                        <p:cTn id="173" dur="500"/>
                                        <p:tgtEl>
                                          <p:spTgt spid="36924"/>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36925"/>
                                        </p:tgtEl>
                                        <p:attrNameLst>
                                          <p:attrName>style.visibility</p:attrName>
                                        </p:attrNameLst>
                                      </p:cBhvr>
                                      <p:to>
                                        <p:strVal val="visible"/>
                                      </p:to>
                                    </p:set>
                                    <p:animEffect transition="in" filter="fade">
                                      <p:cBhvr>
                                        <p:cTn id="176" dur="500"/>
                                        <p:tgtEl>
                                          <p:spTgt spid="36925"/>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36926"/>
                                        </p:tgtEl>
                                        <p:attrNameLst>
                                          <p:attrName>style.visibility</p:attrName>
                                        </p:attrNameLst>
                                      </p:cBhvr>
                                      <p:to>
                                        <p:strVal val="visible"/>
                                      </p:to>
                                    </p:set>
                                    <p:animEffect transition="in" filter="fade">
                                      <p:cBhvr>
                                        <p:cTn id="179" dur="500"/>
                                        <p:tgtEl>
                                          <p:spTgt spid="3692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36927"/>
                                        </p:tgtEl>
                                        <p:attrNameLst>
                                          <p:attrName>style.visibility</p:attrName>
                                        </p:attrNameLst>
                                      </p:cBhvr>
                                      <p:to>
                                        <p:strVal val="visible"/>
                                      </p:to>
                                    </p:set>
                                    <p:animEffect transition="in" filter="fade">
                                      <p:cBhvr>
                                        <p:cTn id="182" dur="500"/>
                                        <p:tgtEl>
                                          <p:spTgt spid="3692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36928"/>
                                        </p:tgtEl>
                                        <p:attrNameLst>
                                          <p:attrName>style.visibility</p:attrName>
                                        </p:attrNameLst>
                                      </p:cBhvr>
                                      <p:to>
                                        <p:strVal val="visible"/>
                                      </p:to>
                                    </p:set>
                                    <p:animEffect transition="in" filter="fade">
                                      <p:cBhvr>
                                        <p:cTn id="185" dur="500"/>
                                        <p:tgtEl>
                                          <p:spTgt spid="3692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36929"/>
                                        </p:tgtEl>
                                        <p:attrNameLst>
                                          <p:attrName>style.visibility</p:attrName>
                                        </p:attrNameLst>
                                      </p:cBhvr>
                                      <p:to>
                                        <p:strVal val="visible"/>
                                      </p:to>
                                    </p:set>
                                    <p:animEffect transition="in" filter="fade">
                                      <p:cBhvr>
                                        <p:cTn id="188" dur="500"/>
                                        <p:tgtEl>
                                          <p:spTgt spid="36929"/>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36930"/>
                                        </p:tgtEl>
                                        <p:attrNameLst>
                                          <p:attrName>style.visibility</p:attrName>
                                        </p:attrNameLst>
                                      </p:cBhvr>
                                      <p:to>
                                        <p:strVal val="visible"/>
                                      </p:to>
                                    </p:set>
                                    <p:animEffect transition="in" filter="fade">
                                      <p:cBhvr>
                                        <p:cTn id="191" dur="500"/>
                                        <p:tgtEl>
                                          <p:spTgt spid="36930"/>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36931"/>
                                        </p:tgtEl>
                                        <p:attrNameLst>
                                          <p:attrName>style.visibility</p:attrName>
                                        </p:attrNameLst>
                                      </p:cBhvr>
                                      <p:to>
                                        <p:strVal val="visible"/>
                                      </p:to>
                                    </p:set>
                                    <p:animEffect transition="in" filter="fade">
                                      <p:cBhvr>
                                        <p:cTn id="194" dur="500"/>
                                        <p:tgtEl>
                                          <p:spTgt spid="36931"/>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36932"/>
                                        </p:tgtEl>
                                        <p:attrNameLst>
                                          <p:attrName>style.visibility</p:attrName>
                                        </p:attrNameLst>
                                      </p:cBhvr>
                                      <p:to>
                                        <p:strVal val="visible"/>
                                      </p:to>
                                    </p:set>
                                    <p:animEffect transition="in" filter="fade">
                                      <p:cBhvr>
                                        <p:cTn id="197" dur="500"/>
                                        <p:tgtEl>
                                          <p:spTgt spid="36932"/>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36933"/>
                                        </p:tgtEl>
                                        <p:attrNameLst>
                                          <p:attrName>style.visibility</p:attrName>
                                        </p:attrNameLst>
                                      </p:cBhvr>
                                      <p:to>
                                        <p:strVal val="visible"/>
                                      </p:to>
                                    </p:set>
                                    <p:animEffect transition="in" filter="fade">
                                      <p:cBhvr>
                                        <p:cTn id="200" dur="500"/>
                                        <p:tgtEl>
                                          <p:spTgt spid="36933"/>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36934"/>
                                        </p:tgtEl>
                                        <p:attrNameLst>
                                          <p:attrName>style.visibility</p:attrName>
                                        </p:attrNameLst>
                                      </p:cBhvr>
                                      <p:to>
                                        <p:strVal val="visible"/>
                                      </p:to>
                                    </p:set>
                                    <p:animEffect transition="in" filter="fade">
                                      <p:cBhvr>
                                        <p:cTn id="203" dur="500"/>
                                        <p:tgtEl>
                                          <p:spTgt spid="36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0" grpId="0" animBg="1"/>
      <p:bldP spid="36871" grpId="0" animBg="1"/>
      <p:bldP spid="36872" grpId="0"/>
      <p:bldP spid="36873" grpId="0" animBg="1"/>
      <p:bldP spid="36874" grpId="0"/>
      <p:bldP spid="36875" grpId="0"/>
      <p:bldP spid="36876" grpId="0"/>
      <p:bldP spid="36877" grpId="0"/>
      <p:bldP spid="36878" grpId="0"/>
      <p:bldP spid="36879" grpId="0"/>
      <p:bldP spid="36880" grpId="0"/>
      <p:bldP spid="36881" grpId="0"/>
      <p:bldP spid="36882" grpId="0" animBg="1"/>
      <p:bldP spid="36883" grpId="0" animBg="1"/>
      <p:bldP spid="36884" grpId="0" animBg="1"/>
      <p:bldP spid="36885" grpId="0"/>
      <p:bldP spid="36886" grpId="0" animBg="1"/>
      <p:bldP spid="36887" grpId="0"/>
      <p:bldP spid="36888" grpId="0"/>
      <p:bldP spid="36889" grpId="0"/>
      <p:bldP spid="36890" grpId="0"/>
      <p:bldP spid="36891" grpId="0"/>
      <p:bldP spid="36892" grpId="0"/>
      <p:bldP spid="36893" grpId="0"/>
      <p:bldP spid="36894" grpId="0"/>
      <p:bldP spid="36895" grpId="0" animBg="1"/>
      <p:bldP spid="36896" grpId="0" animBg="1"/>
      <p:bldP spid="36897" grpId="0" animBg="1"/>
      <p:bldP spid="36898" grpId="0"/>
      <p:bldP spid="36899" grpId="0" animBg="1"/>
      <p:bldP spid="36900" grpId="0"/>
      <p:bldP spid="36901" grpId="0"/>
      <p:bldP spid="36902" grpId="0"/>
      <p:bldP spid="36903" grpId="0"/>
      <p:bldP spid="36904" grpId="0"/>
      <p:bldP spid="36905" grpId="0"/>
      <p:bldP spid="36906" grpId="0"/>
      <p:bldP spid="36907" grpId="0"/>
      <p:bldP spid="36908" grpId="0" animBg="1"/>
      <p:bldP spid="36909" grpId="0" animBg="1"/>
      <p:bldP spid="36910" grpId="0" animBg="1"/>
      <p:bldP spid="36911" grpId="0"/>
      <p:bldP spid="36912" grpId="0" animBg="1"/>
      <p:bldP spid="36913" grpId="0"/>
      <p:bldP spid="36914" grpId="0"/>
      <p:bldP spid="36915" grpId="0"/>
      <p:bldP spid="36916" grpId="0"/>
      <p:bldP spid="36917" grpId="0"/>
      <p:bldP spid="36918" grpId="0"/>
      <p:bldP spid="36919" grpId="0"/>
      <p:bldP spid="36920" grpId="0"/>
      <p:bldP spid="36921" grpId="0" animBg="1"/>
      <p:bldP spid="36922" grpId="0" animBg="1"/>
      <p:bldP spid="36923" grpId="0" animBg="1"/>
      <p:bldP spid="36924" grpId="0"/>
      <p:bldP spid="36925" grpId="0" animBg="1"/>
      <p:bldP spid="36926" grpId="0"/>
      <p:bldP spid="36927" grpId="0"/>
      <p:bldP spid="36928" grpId="0"/>
      <p:bldP spid="36929" grpId="0"/>
      <p:bldP spid="36930" grpId="0"/>
      <p:bldP spid="36931" grpId="0"/>
      <p:bldP spid="36932" grpId="0"/>
      <p:bldP spid="36933" grpId="0"/>
      <p:bldP spid="369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10"/>
          <p:cNvCxnSpPr/>
          <p:nvPr/>
        </p:nvCxnSpPr>
        <p:spPr>
          <a:xfrm>
            <a:off x="5343932" y="1976810"/>
            <a:ext cx="5282512"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ounded Rectangle 17"/>
          <p:cNvSpPr/>
          <p:nvPr/>
        </p:nvSpPr>
        <p:spPr>
          <a:xfrm>
            <a:off x="4226478" y="1556312"/>
            <a:ext cx="870344" cy="8409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90%</a:t>
            </a:r>
          </a:p>
        </p:txBody>
      </p:sp>
      <p:sp>
        <p:nvSpPr>
          <p:cNvPr id="5" name="Rounded Rectangle 18"/>
          <p:cNvSpPr/>
          <p:nvPr/>
        </p:nvSpPr>
        <p:spPr>
          <a:xfrm>
            <a:off x="4226478" y="2695904"/>
            <a:ext cx="870344" cy="840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70%</a:t>
            </a:r>
          </a:p>
        </p:txBody>
      </p:sp>
      <p:sp>
        <p:nvSpPr>
          <p:cNvPr id="6" name="Rounded Rectangle 19"/>
          <p:cNvSpPr/>
          <p:nvPr/>
        </p:nvSpPr>
        <p:spPr>
          <a:xfrm>
            <a:off x="4226478" y="3863943"/>
            <a:ext cx="870344" cy="84099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a:latin typeface="+mj-ea"/>
                <a:ea typeface="+mj-ea"/>
                <a:cs typeface="Open Sans" pitchFamily="34" charset="0"/>
              </a:rPr>
              <a:t>85%</a:t>
            </a:r>
          </a:p>
        </p:txBody>
      </p:sp>
      <p:sp>
        <p:nvSpPr>
          <p:cNvPr id="7" name="Rounded Rectangle 20"/>
          <p:cNvSpPr/>
          <p:nvPr/>
        </p:nvSpPr>
        <p:spPr>
          <a:xfrm>
            <a:off x="4226478" y="5009646"/>
            <a:ext cx="870344" cy="84099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r>
              <a:rPr lang="en-US" sz="2100" dirty="0">
                <a:latin typeface="+mj-ea"/>
                <a:ea typeface="+mj-ea"/>
                <a:cs typeface="Open Sans" pitchFamily="34" charset="0"/>
              </a:rPr>
              <a:t>45%</a:t>
            </a:r>
          </a:p>
        </p:txBody>
      </p:sp>
      <p:sp>
        <p:nvSpPr>
          <p:cNvPr id="8" name="Rectangle 21"/>
          <p:cNvSpPr/>
          <p:nvPr/>
        </p:nvSpPr>
        <p:spPr>
          <a:xfrm>
            <a:off x="975702" y="1556312"/>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9" name="Rectangle 22"/>
          <p:cNvSpPr/>
          <p:nvPr/>
        </p:nvSpPr>
        <p:spPr>
          <a:xfrm>
            <a:off x="975702" y="2695905"/>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0" name="Rectangle 23"/>
          <p:cNvSpPr/>
          <p:nvPr/>
        </p:nvSpPr>
        <p:spPr>
          <a:xfrm>
            <a:off x="975702" y="3863944"/>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4"/>
          <p:cNvSpPr/>
          <p:nvPr/>
        </p:nvSpPr>
        <p:spPr>
          <a:xfrm>
            <a:off x="975702" y="5009646"/>
            <a:ext cx="2989953" cy="1230727"/>
          </a:xfrm>
          <a:prstGeom prst="rect">
            <a:avLst/>
          </a:prstGeom>
        </p:spPr>
        <p:txBody>
          <a:bodyPr wrap="square" lIns="121890" tIns="60945" rIns="121890" bIns="60945">
            <a:spAutoFit/>
          </a:bodyPr>
          <a:lstStyle/>
          <a:p>
            <a:pPr>
              <a:lnSpc>
                <a:spcPct val="150000"/>
              </a:lnSpc>
            </a:pPr>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itchFamily="34" charset="0"/>
            </a:endParaRPr>
          </a:p>
        </p:txBody>
      </p:sp>
      <p:cxnSp>
        <p:nvCxnSpPr>
          <p:cNvPr id="13" name="Straight Connector 34"/>
          <p:cNvCxnSpPr/>
          <p:nvPr/>
        </p:nvCxnSpPr>
        <p:spPr>
          <a:xfrm>
            <a:off x="5343932" y="3116402"/>
            <a:ext cx="4165058"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36"/>
          <p:cNvCxnSpPr/>
          <p:nvPr/>
        </p:nvCxnSpPr>
        <p:spPr>
          <a:xfrm>
            <a:off x="5343932" y="4284441"/>
            <a:ext cx="4977752"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Straight Connector 38"/>
          <p:cNvCxnSpPr/>
          <p:nvPr/>
        </p:nvCxnSpPr>
        <p:spPr>
          <a:xfrm>
            <a:off x="5343932" y="5430144"/>
            <a:ext cx="2946016"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286691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ppt_x"/>
                                          </p:val>
                                        </p:tav>
                                        <p:tav tm="100000">
                                          <p:val>
                                            <p:strVal val="#ppt_x"/>
                                          </p:val>
                                        </p:tav>
                                      </p:tavLst>
                                    </p:anim>
                                    <p:anim calcmode="lin" valueType="num">
                                      <p:cBhvr additive="base">
                                        <p:cTn id="13" dur="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50" fill="hold"/>
                                        <p:tgtEl>
                                          <p:spTgt spid="6"/>
                                        </p:tgtEl>
                                        <p:attrNameLst>
                                          <p:attrName>ppt_x</p:attrName>
                                        </p:attrNameLst>
                                      </p:cBhvr>
                                      <p:tavLst>
                                        <p:tav tm="0">
                                          <p:val>
                                            <p:strVal val="#ppt_x"/>
                                          </p:val>
                                        </p:tav>
                                        <p:tav tm="100000">
                                          <p:val>
                                            <p:strVal val="#ppt_x"/>
                                          </p:val>
                                        </p:tav>
                                      </p:tavLst>
                                    </p:anim>
                                    <p:anim calcmode="lin" valueType="num">
                                      <p:cBhvr additive="base">
                                        <p:cTn id="43" dur="25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250" fill="hold"/>
                                        <p:tgtEl>
                                          <p:spTgt spid="7"/>
                                        </p:tgtEl>
                                        <p:attrNameLst>
                                          <p:attrName>ppt_x</p:attrName>
                                        </p:attrNameLst>
                                      </p:cBhvr>
                                      <p:tavLst>
                                        <p:tav tm="0">
                                          <p:val>
                                            <p:strVal val="#ppt_x"/>
                                          </p:val>
                                        </p:tav>
                                        <p:tav tm="100000">
                                          <p:val>
                                            <p:strVal val="#ppt_x"/>
                                          </p:val>
                                        </p:tav>
                                      </p:tavLst>
                                    </p:anim>
                                    <p:anim calcmode="lin" valueType="num">
                                      <p:cBhvr additive="base">
                                        <p:cTn id="58" dur="250" fill="hold"/>
                                        <p:tgtEl>
                                          <p:spTgt spid="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ppt_x"/>
                                          </p:val>
                                        </p:tav>
                                        <p:tav tm="100000">
                                          <p:val>
                                            <p:strVal val="#ppt_x"/>
                                          </p:val>
                                        </p:tav>
                                      </p:tavLst>
                                    </p:anim>
                                    <p:anim calcmode="lin" valueType="num">
                                      <p:cBhvr additive="base">
                                        <p:cTn id="63"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503" y="2011245"/>
            <a:ext cx="7553331"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84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0" name="TextBox 30"/>
          <p:cNvSpPr txBox="1"/>
          <p:nvPr/>
        </p:nvSpPr>
        <p:spPr>
          <a:xfrm>
            <a:off x="3436304"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1" name="TextBox 31"/>
          <p:cNvSpPr txBox="1"/>
          <p:nvPr/>
        </p:nvSpPr>
        <p:spPr>
          <a:xfrm>
            <a:off x="6050921"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2" name="TextBox 32"/>
          <p:cNvSpPr txBox="1"/>
          <p:nvPr/>
        </p:nvSpPr>
        <p:spPr>
          <a:xfrm>
            <a:off x="8755697" y="4250812"/>
            <a:ext cx="2524458" cy="784808"/>
          </a:xfrm>
          <a:prstGeom prst="rect">
            <a:avLst/>
          </a:prstGeom>
          <a:noFill/>
        </p:spPr>
        <p:txBody>
          <a:bodyPr wrap="square" lIns="91417" tIns="45709" rIns="91417" bIns="45709" rtlCol="0">
            <a:spAutoFit/>
          </a:bodyPr>
          <a:lstStyle/>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p>
        </p:txBody>
      </p:sp>
      <p:sp>
        <p:nvSpPr>
          <p:cNvPr id="13" name="等腰三角形 12"/>
          <p:cNvSpPr/>
          <p:nvPr/>
        </p:nvSpPr>
        <p:spPr>
          <a:xfrm rot="5400000">
            <a:off x="1878706" y="5552805"/>
            <a:ext cx="360685" cy="3108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34"/>
          <p:cNvSpPr txBox="1"/>
          <p:nvPr/>
        </p:nvSpPr>
        <p:spPr>
          <a:xfrm>
            <a:off x="2254502" y="5473096"/>
            <a:ext cx="8165702" cy="438559"/>
          </a:xfrm>
          <a:prstGeom prst="rect">
            <a:avLst/>
          </a:prstGeom>
          <a:noFill/>
        </p:spPr>
        <p:txBody>
          <a:bodyPr wrap="square" lIns="91417" tIns="45709" rIns="91417" bIns="45709" rtlCol="0">
            <a:spAutoFit/>
          </a:bodyPr>
          <a:lstStyle/>
          <a:p>
            <a:pPr>
              <a:lnSpc>
                <a:spcPct val="150000"/>
              </a:lnSpc>
            </a:pP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433" y="1289874"/>
            <a:ext cx="2905136" cy="721368"/>
            <a:chOff x="3385609" y="1289874"/>
            <a:chExt cx="2320263" cy="576064"/>
          </a:xfrm>
          <a:solidFill>
            <a:schemeClr val="accent1"/>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35"/>
            <p:cNvSpPr txBox="1"/>
            <p:nvPr/>
          </p:nvSpPr>
          <p:spPr>
            <a:xfrm>
              <a:off x="3755537" y="1418148"/>
              <a:ext cx="1560918" cy="319516"/>
            </a:xfrm>
            <a:prstGeom prst="rect">
              <a:avLst/>
            </a:prstGeom>
            <a:grpFill/>
          </p:spPr>
          <p:txBody>
            <a:bodyPr wrap="none" rtlCol="0">
              <a:spAutoFit/>
            </a:bodyPr>
            <a:lstStyle/>
            <a:p>
              <a:pPr algn="ctr"/>
              <a:r>
                <a:rPr lang="zh-CN" altLang="en-US" sz="2000" b="1" spc="300"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18" name="组合 17"/>
          <p:cNvGrpSpPr/>
          <p:nvPr/>
        </p:nvGrpSpPr>
        <p:grpSpPr>
          <a:xfrm>
            <a:off x="1002009" y="3453978"/>
            <a:ext cx="2384223" cy="721368"/>
            <a:chOff x="467544" y="3018066"/>
            <a:chExt cx="1904222" cy="576064"/>
          </a:xfrm>
          <a:solidFill>
            <a:schemeClr val="accent2"/>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36"/>
            <p:cNvSpPr txBox="1"/>
            <p:nvPr/>
          </p:nvSpPr>
          <p:spPr>
            <a:xfrm>
              <a:off x="79282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1" name="组合 20"/>
          <p:cNvGrpSpPr/>
          <p:nvPr/>
        </p:nvGrpSpPr>
        <p:grpSpPr>
          <a:xfrm>
            <a:off x="3576541" y="3453978"/>
            <a:ext cx="2384223" cy="721368"/>
            <a:chOff x="2523762" y="3018066"/>
            <a:chExt cx="1904222" cy="576064"/>
          </a:xfrm>
          <a:solidFill>
            <a:schemeClr val="accent1"/>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37"/>
            <p:cNvSpPr txBox="1"/>
            <p:nvPr/>
          </p:nvSpPr>
          <p:spPr>
            <a:xfrm>
              <a:off x="2849047"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4" name="组合 23"/>
          <p:cNvGrpSpPr/>
          <p:nvPr/>
        </p:nvGrpSpPr>
        <p:grpSpPr>
          <a:xfrm>
            <a:off x="6191157" y="3453978"/>
            <a:ext cx="2384223" cy="721368"/>
            <a:chOff x="4611994" y="3018066"/>
            <a:chExt cx="1904222" cy="576064"/>
          </a:xfrm>
          <a:solidFill>
            <a:schemeClr val="accent4"/>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38"/>
            <p:cNvSpPr txBox="1"/>
            <p:nvPr/>
          </p:nvSpPr>
          <p:spPr>
            <a:xfrm>
              <a:off x="4937279"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grpSp>
        <p:nvGrpSpPr>
          <p:cNvPr id="27" name="组合 26"/>
          <p:cNvGrpSpPr/>
          <p:nvPr/>
        </p:nvGrpSpPr>
        <p:grpSpPr>
          <a:xfrm>
            <a:off x="8805774" y="3453978"/>
            <a:ext cx="2384223" cy="721368"/>
            <a:chOff x="6700226" y="3018066"/>
            <a:chExt cx="1904222" cy="576064"/>
          </a:xfrm>
          <a:solidFill>
            <a:schemeClr val="accent3"/>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39"/>
            <p:cNvSpPr txBox="1"/>
            <p:nvPr/>
          </p:nvSpPr>
          <p:spPr>
            <a:xfrm>
              <a:off x="7025511" y="3158629"/>
              <a:ext cx="1253650"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p>
          </p:txBody>
        </p:sp>
      </p:grpSp>
      <p:sp>
        <p:nvSpPr>
          <p:cNvPr id="30" name="标题 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19668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par>
                                <p:cTn id="12" presetID="47"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childTnLst>
                          </p:cTn>
                        </p:par>
                        <p:par>
                          <p:cTn id="37" fill="hold">
                            <p:stCondLst>
                              <p:cond delay="2000"/>
                            </p:stCondLst>
                            <p:childTnLst>
                              <p:par>
                                <p:cTn id="38" presetID="2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childTnLst>
                                </p:cTn>
                              </p:par>
                            </p:childTnLst>
                          </p:cTn>
                        </p:par>
                        <p:par>
                          <p:cTn id="42" fill="hold">
                            <p:stCondLst>
                              <p:cond delay="2500"/>
                            </p:stCondLst>
                            <p:childTnLst>
                              <p:par>
                                <p:cTn id="43" presetID="2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2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0-#ppt_w/2"/>
                                          </p:val>
                                        </p:tav>
                                        <p:tav tm="100000">
                                          <p:val>
                                            <p:strVal val="#ppt_x"/>
                                          </p:val>
                                        </p:tav>
                                      </p:tavLst>
                                    </p:anim>
                                    <p:anim calcmode="lin" valueType="num">
                                      <p:cBhvr additive="base">
                                        <p:cTn id="55" dur="500" fill="hold"/>
                                        <p:tgtEl>
                                          <p:spTgt spid="1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0-#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10"/>
          <p:cNvSpPr txBox="1">
            <a:spLocks noChangeArrowheads="1"/>
          </p:cNvSpPr>
          <p:nvPr/>
        </p:nvSpPr>
        <p:spPr bwMode="auto">
          <a:xfrm>
            <a:off x="1863525" y="2117250"/>
            <a:ext cx="1676182" cy="1246483"/>
          </a:xfrm>
          <a:prstGeom prst="rect">
            <a:avLst/>
          </a:prstGeom>
          <a:noFill/>
          <a:ln w="9525">
            <a:noFill/>
            <a:miter lim="800000"/>
            <a:headEnd/>
            <a:tailEnd/>
          </a:ln>
        </p:spPr>
        <p:txBody>
          <a:bodyPr wrap="square" lIns="45709" tIns="22854" rIns="45709" bIns="22854">
            <a:spAutoFit/>
          </a:bodyPr>
          <a:lstStyle/>
          <a:p>
            <a:pPr defTabSz="1087960">
              <a:lnSpc>
                <a:spcPct val="130000"/>
              </a:lnSpc>
            </a:pPr>
            <a:r>
              <a:rPr lang="zh-CN" altLang="en-US" sz="1500" b="1" dirty="0">
                <a:solidFill>
                  <a:schemeClr val="tx1">
                    <a:lumMod val="50000"/>
                    <a:lumOff val="50000"/>
                  </a:schemeClr>
                </a:solidFill>
                <a:latin typeface="微软雅黑" pitchFamily="34" charset="-122"/>
                <a:ea typeface="微软雅黑" pitchFamily="34" charset="-122"/>
                <a:cs typeface="Open Sans" pitchFamily="34" charset="0"/>
              </a:rPr>
              <a:t>单击此处添加标题</a:t>
            </a:r>
            <a:endParaRPr lang="en-US" altLang="zh-CN" sz="1500" b="1" dirty="0">
              <a:solidFill>
                <a:schemeClr val="tx1">
                  <a:lumMod val="50000"/>
                  <a:lumOff val="50000"/>
                </a:schemeClr>
              </a:solidFill>
              <a:latin typeface="微软雅黑" pitchFamily="34" charset="-122"/>
              <a:ea typeface="微软雅黑" pitchFamily="34" charset="-122"/>
              <a:cs typeface="Open Sans" pitchFamily="34" charset="0"/>
            </a:endParaRPr>
          </a:p>
          <a:p>
            <a:pPr defTabSz="1087960">
              <a:lnSpc>
                <a:spcPct val="130000"/>
              </a:lnSpc>
            </a:pPr>
            <a:r>
              <a:rPr lang="zh-CN" altLang="en-US" sz="15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15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67" name="Text Box 10"/>
          <p:cNvSpPr txBox="1">
            <a:spLocks noChangeArrowheads="1"/>
          </p:cNvSpPr>
          <p:nvPr/>
        </p:nvSpPr>
        <p:spPr bwMode="auto">
          <a:xfrm>
            <a:off x="1776083" y="4540960"/>
            <a:ext cx="1676182" cy="1246483"/>
          </a:xfrm>
          <a:prstGeom prst="rect">
            <a:avLst/>
          </a:prstGeom>
          <a:noFill/>
          <a:ln w="9525">
            <a:noFill/>
            <a:miter lim="800000"/>
            <a:headEnd/>
            <a:tailEnd/>
          </a:ln>
        </p:spPr>
        <p:txBody>
          <a:bodyPr wrap="square" lIns="45709" tIns="22854" rIns="45709" bIns="22854">
            <a:spAutoFit/>
          </a:bodyPr>
          <a:lstStyle/>
          <a:p>
            <a:pPr defTabSz="1087960">
              <a:lnSpc>
                <a:spcPct val="130000"/>
              </a:lnSpc>
            </a:pPr>
            <a:r>
              <a:rPr lang="zh-CN" altLang="en-US" sz="1500" b="1" dirty="0">
                <a:solidFill>
                  <a:schemeClr val="tx1">
                    <a:lumMod val="50000"/>
                    <a:lumOff val="50000"/>
                  </a:schemeClr>
                </a:solidFill>
                <a:latin typeface="微软雅黑" pitchFamily="34" charset="-122"/>
                <a:ea typeface="微软雅黑" pitchFamily="34" charset="-122"/>
                <a:cs typeface="Open Sans" pitchFamily="34" charset="0"/>
              </a:rPr>
              <a:t>单击此处添加标题</a:t>
            </a:r>
            <a:endParaRPr lang="en-US" altLang="zh-CN" sz="1500" b="1" dirty="0">
              <a:solidFill>
                <a:schemeClr val="tx1">
                  <a:lumMod val="50000"/>
                  <a:lumOff val="50000"/>
                </a:schemeClr>
              </a:solidFill>
              <a:latin typeface="微软雅黑" pitchFamily="34" charset="-122"/>
              <a:ea typeface="微软雅黑" pitchFamily="34" charset="-122"/>
              <a:cs typeface="Open Sans" pitchFamily="34" charset="0"/>
            </a:endParaRPr>
          </a:p>
          <a:p>
            <a:pPr defTabSz="1087960">
              <a:lnSpc>
                <a:spcPct val="130000"/>
              </a:lnSpc>
            </a:pPr>
            <a:r>
              <a:rPr lang="zh-CN" altLang="en-US" sz="15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15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69" name="Text Box 10"/>
          <p:cNvSpPr txBox="1">
            <a:spLocks noChangeArrowheads="1"/>
          </p:cNvSpPr>
          <p:nvPr/>
        </p:nvSpPr>
        <p:spPr bwMode="auto">
          <a:xfrm>
            <a:off x="8351611" y="2317329"/>
            <a:ext cx="1676182" cy="1246483"/>
          </a:xfrm>
          <a:prstGeom prst="rect">
            <a:avLst/>
          </a:prstGeom>
          <a:noFill/>
          <a:ln w="9525">
            <a:noFill/>
            <a:miter lim="800000"/>
            <a:headEnd/>
            <a:tailEnd/>
          </a:ln>
        </p:spPr>
        <p:txBody>
          <a:bodyPr wrap="square" lIns="45709" tIns="22854" rIns="45709" bIns="22854">
            <a:spAutoFit/>
          </a:bodyPr>
          <a:lstStyle/>
          <a:p>
            <a:pPr defTabSz="1087960">
              <a:lnSpc>
                <a:spcPct val="130000"/>
              </a:lnSpc>
            </a:pPr>
            <a:r>
              <a:rPr lang="zh-CN" altLang="en-US" sz="1500" b="1" dirty="0">
                <a:solidFill>
                  <a:schemeClr val="tx1">
                    <a:lumMod val="50000"/>
                    <a:lumOff val="50000"/>
                  </a:schemeClr>
                </a:solidFill>
                <a:latin typeface="微软雅黑" pitchFamily="34" charset="-122"/>
                <a:ea typeface="微软雅黑" pitchFamily="34" charset="-122"/>
                <a:cs typeface="Open Sans" pitchFamily="34" charset="0"/>
              </a:rPr>
              <a:t>单击此处添加标题</a:t>
            </a:r>
            <a:endParaRPr lang="en-US" altLang="zh-CN" sz="1500" b="1" dirty="0">
              <a:solidFill>
                <a:schemeClr val="tx1">
                  <a:lumMod val="50000"/>
                  <a:lumOff val="50000"/>
                </a:schemeClr>
              </a:solidFill>
              <a:latin typeface="微软雅黑" pitchFamily="34" charset="-122"/>
              <a:ea typeface="微软雅黑" pitchFamily="34" charset="-122"/>
              <a:cs typeface="Open Sans" pitchFamily="34" charset="0"/>
            </a:endParaRPr>
          </a:p>
          <a:p>
            <a:pPr defTabSz="1087960">
              <a:lnSpc>
                <a:spcPct val="130000"/>
              </a:lnSpc>
            </a:pPr>
            <a:r>
              <a:rPr lang="zh-CN" altLang="en-US" sz="15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1500" dirty="0">
              <a:solidFill>
                <a:schemeClr val="tx1">
                  <a:lumMod val="50000"/>
                  <a:lumOff val="50000"/>
                </a:schemeClr>
              </a:solidFill>
              <a:latin typeface="微软雅黑" pitchFamily="34" charset="-122"/>
              <a:ea typeface="微软雅黑" pitchFamily="34" charset="-122"/>
              <a:cs typeface="Open Sans" pitchFamily="34" charset="0"/>
            </a:endParaRPr>
          </a:p>
        </p:txBody>
      </p:sp>
      <p:sp>
        <p:nvSpPr>
          <p:cNvPr id="74" name="Text Box 10"/>
          <p:cNvSpPr txBox="1">
            <a:spLocks noChangeArrowheads="1"/>
          </p:cNvSpPr>
          <p:nvPr/>
        </p:nvSpPr>
        <p:spPr bwMode="auto">
          <a:xfrm>
            <a:off x="8328050" y="4657250"/>
            <a:ext cx="1676182" cy="1246483"/>
          </a:xfrm>
          <a:prstGeom prst="rect">
            <a:avLst/>
          </a:prstGeom>
          <a:noFill/>
          <a:ln w="9525">
            <a:noFill/>
            <a:miter lim="800000"/>
            <a:headEnd/>
            <a:tailEnd/>
          </a:ln>
        </p:spPr>
        <p:txBody>
          <a:bodyPr wrap="square" lIns="45709" tIns="22854" rIns="45709" bIns="22854">
            <a:spAutoFit/>
          </a:bodyPr>
          <a:lstStyle/>
          <a:p>
            <a:pPr defTabSz="1087960">
              <a:lnSpc>
                <a:spcPct val="130000"/>
              </a:lnSpc>
            </a:pPr>
            <a:r>
              <a:rPr lang="zh-CN" altLang="en-US" sz="1500" b="1" dirty="0">
                <a:solidFill>
                  <a:schemeClr val="tx1">
                    <a:lumMod val="50000"/>
                    <a:lumOff val="50000"/>
                  </a:schemeClr>
                </a:solidFill>
                <a:latin typeface="微软雅黑" pitchFamily="34" charset="-122"/>
                <a:ea typeface="微软雅黑" pitchFamily="34" charset="-122"/>
                <a:cs typeface="Open Sans" pitchFamily="34" charset="0"/>
              </a:rPr>
              <a:t>单击此处添加标题</a:t>
            </a:r>
            <a:endParaRPr lang="en-US" altLang="zh-CN" sz="1500" b="1" dirty="0">
              <a:solidFill>
                <a:schemeClr val="tx1">
                  <a:lumMod val="50000"/>
                  <a:lumOff val="50000"/>
                </a:schemeClr>
              </a:solidFill>
              <a:latin typeface="微软雅黑" pitchFamily="34" charset="-122"/>
              <a:ea typeface="微软雅黑" pitchFamily="34" charset="-122"/>
              <a:cs typeface="Open Sans" pitchFamily="34" charset="0"/>
            </a:endParaRPr>
          </a:p>
          <a:p>
            <a:pPr defTabSz="1087960">
              <a:lnSpc>
                <a:spcPct val="130000"/>
              </a:lnSpc>
            </a:pPr>
            <a:r>
              <a:rPr lang="zh-CN" altLang="en-US" sz="15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en-US" altLang="zh-CN" sz="1500" dirty="0">
              <a:solidFill>
                <a:schemeClr val="tx1">
                  <a:lumMod val="50000"/>
                  <a:lumOff val="50000"/>
                </a:schemeClr>
              </a:solidFill>
              <a:latin typeface="微软雅黑" pitchFamily="34" charset="-122"/>
              <a:ea typeface="微软雅黑" pitchFamily="34" charset="-122"/>
              <a:cs typeface="Open Sans" pitchFamily="34" charset="0"/>
            </a:endParaRPr>
          </a:p>
        </p:txBody>
      </p:sp>
      <p:grpSp>
        <p:nvGrpSpPr>
          <p:cNvPr id="3" name="组合 2"/>
          <p:cNvGrpSpPr/>
          <p:nvPr/>
        </p:nvGrpSpPr>
        <p:grpSpPr>
          <a:xfrm>
            <a:off x="4149227" y="2532275"/>
            <a:ext cx="3580934" cy="2667001"/>
            <a:chOff x="4692692" y="2532274"/>
            <a:chExt cx="3581400" cy="2667000"/>
          </a:xfrm>
        </p:grpSpPr>
        <p:graphicFrame>
          <p:nvGraphicFramePr>
            <p:cNvPr id="55" name="Chart 2"/>
            <p:cNvGraphicFramePr/>
            <p:nvPr>
              <p:extLst/>
            </p:nvPr>
          </p:nvGraphicFramePr>
          <p:xfrm>
            <a:off x="4692692" y="2676048"/>
            <a:ext cx="3581400" cy="2387600"/>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3"/>
            <p:cNvSpPr/>
            <p:nvPr/>
          </p:nvSpPr>
          <p:spPr>
            <a:xfrm>
              <a:off x="5149892" y="2532274"/>
              <a:ext cx="2667000" cy="2667000"/>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 Box 10"/>
            <p:cNvSpPr txBox="1">
              <a:spLocks noChangeArrowheads="1"/>
            </p:cNvSpPr>
            <p:nvPr/>
          </p:nvSpPr>
          <p:spPr bwMode="auto">
            <a:xfrm>
              <a:off x="6015879" y="3524981"/>
              <a:ext cx="935028" cy="600164"/>
            </a:xfrm>
            <a:prstGeom prst="rect">
              <a:avLst/>
            </a:prstGeom>
            <a:noFill/>
            <a:ln w="9525">
              <a:noFill/>
              <a:miter lim="800000"/>
              <a:headEnd/>
              <a:tailEnd/>
            </a:ln>
          </p:spPr>
          <p:txBody>
            <a:bodyPr wrap="square" lIns="45720" tIns="22860" rIns="45720" bIns="22860">
              <a:spAutoFit/>
            </a:bodyPr>
            <a:lstStyle/>
            <a:p>
              <a:pPr algn="ctr" defTabSz="1087960"/>
              <a:r>
                <a:rPr lang="zh-CN" altLang="en-US" b="1" dirty="0">
                  <a:solidFill>
                    <a:schemeClr val="tx1">
                      <a:lumMod val="50000"/>
                      <a:lumOff val="50000"/>
                    </a:schemeClr>
                  </a:solidFill>
                  <a:latin typeface="微软雅黑" pitchFamily="34" charset="-122"/>
                  <a:ea typeface="微软雅黑" pitchFamily="34" charset="-122"/>
                  <a:cs typeface="Open Sans" pitchFamily="34" charset="0"/>
                </a:rPr>
                <a:t>区域</a:t>
              </a:r>
              <a:endParaRPr lang="en-US" altLang="zh-CN" b="1" dirty="0">
                <a:solidFill>
                  <a:schemeClr val="tx1">
                    <a:lumMod val="50000"/>
                    <a:lumOff val="50000"/>
                  </a:schemeClr>
                </a:solidFill>
                <a:latin typeface="微软雅黑" pitchFamily="34" charset="-122"/>
                <a:ea typeface="微软雅黑" pitchFamily="34" charset="-122"/>
                <a:cs typeface="Open Sans" pitchFamily="34" charset="0"/>
              </a:endParaRPr>
            </a:p>
            <a:p>
              <a:pPr algn="ctr" defTabSz="1087960"/>
              <a:r>
                <a:rPr lang="zh-CN" altLang="en-US" b="1" dirty="0">
                  <a:solidFill>
                    <a:schemeClr val="tx1">
                      <a:lumMod val="50000"/>
                      <a:lumOff val="50000"/>
                    </a:schemeClr>
                  </a:solidFill>
                  <a:latin typeface="微软雅黑" pitchFamily="34" charset="-122"/>
                  <a:ea typeface="微软雅黑" pitchFamily="34" charset="-122"/>
                  <a:cs typeface="Open Sans" pitchFamily="34" charset="0"/>
                </a:rPr>
                <a:t>市场</a:t>
              </a:r>
              <a:endParaRPr lang="en-US" b="1" dirty="0">
                <a:solidFill>
                  <a:schemeClr val="tx1">
                    <a:lumMod val="50000"/>
                    <a:lumOff val="50000"/>
                  </a:schemeClr>
                </a:solidFill>
                <a:latin typeface="微软雅黑" pitchFamily="34" charset="-122"/>
                <a:ea typeface="微软雅黑" pitchFamily="34" charset="-122"/>
                <a:cs typeface="Open Sans" pitchFamily="34" charset="0"/>
              </a:endParaRPr>
            </a:p>
          </p:txBody>
        </p:sp>
      </p:grpSp>
      <p:grpSp>
        <p:nvGrpSpPr>
          <p:cNvPr id="4" name="组合 3"/>
          <p:cNvGrpSpPr/>
          <p:nvPr/>
        </p:nvGrpSpPr>
        <p:grpSpPr>
          <a:xfrm>
            <a:off x="3587894" y="2269649"/>
            <a:ext cx="1386710" cy="1328784"/>
            <a:chOff x="4131285" y="2269648"/>
            <a:chExt cx="1386891" cy="1328785"/>
          </a:xfrm>
        </p:grpSpPr>
        <p:sp>
          <p:nvSpPr>
            <p:cNvPr id="57" name="Oval 4"/>
            <p:cNvSpPr/>
            <p:nvPr/>
          </p:nvSpPr>
          <p:spPr>
            <a:xfrm>
              <a:off x="4923526" y="3031361"/>
              <a:ext cx="586024" cy="567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2" name="Oval 9"/>
            <p:cNvSpPr/>
            <p:nvPr/>
          </p:nvSpPr>
          <p:spPr>
            <a:xfrm>
              <a:off x="4131285" y="2269648"/>
              <a:ext cx="594227" cy="597637"/>
            </a:xfrm>
            <a:prstGeom prst="ellipse">
              <a:avLst/>
            </a:prstGeom>
            <a:solidFill>
              <a:schemeClr val="accent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a:solidFill>
                  <a:schemeClr val="bg1"/>
                </a:solidFill>
              </a:endParaRPr>
            </a:p>
          </p:txBody>
        </p:sp>
        <p:grpSp>
          <p:nvGrpSpPr>
            <p:cNvPr id="63" name="Group 10"/>
            <p:cNvGrpSpPr/>
            <p:nvPr/>
          </p:nvGrpSpPr>
          <p:grpSpPr>
            <a:xfrm>
              <a:off x="4239552" y="2398666"/>
              <a:ext cx="381854" cy="310725"/>
              <a:chOff x="1550139" y="1314466"/>
              <a:chExt cx="509139" cy="414300"/>
            </a:xfrm>
            <a:solidFill>
              <a:schemeClr val="bg1"/>
            </a:solidFill>
          </p:grpSpPr>
          <p:sp>
            <p:nvSpPr>
              <p:cNvPr id="6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6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83" name="Text Box 10"/>
            <p:cNvSpPr txBox="1">
              <a:spLocks noChangeArrowheads="1"/>
            </p:cNvSpPr>
            <p:nvPr/>
          </p:nvSpPr>
          <p:spPr bwMode="auto">
            <a:xfrm>
              <a:off x="4932152" y="3154995"/>
              <a:ext cx="586024" cy="292388"/>
            </a:xfrm>
            <a:prstGeom prst="rect">
              <a:avLst/>
            </a:prstGeom>
            <a:noFill/>
            <a:ln w="9525">
              <a:noFill/>
              <a:miter lim="800000"/>
              <a:headEnd/>
              <a:tailEnd/>
            </a:ln>
          </p:spPr>
          <p:txBody>
            <a:bodyPr wrap="square" lIns="45720" tIns="22860" rIns="45720" bIns="22860">
              <a:spAutoFit/>
            </a:bodyPr>
            <a:lstStyle/>
            <a:p>
              <a:pPr algn="ctr" defTabSz="1087960"/>
              <a:r>
                <a:rPr lang="en-US" sz="1600" b="1" dirty="0">
                  <a:solidFill>
                    <a:schemeClr val="bg1"/>
                  </a:solidFill>
                  <a:latin typeface="Open Sans" pitchFamily="34" charset="0"/>
                  <a:ea typeface="Open Sans" pitchFamily="34" charset="0"/>
                  <a:cs typeface="Open Sans" pitchFamily="34" charset="0"/>
                </a:rPr>
                <a:t>35%</a:t>
              </a:r>
            </a:p>
          </p:txBody>
        </p:sp>
        <p:cxnSp>
          <p:nvCxnSpPr>
            <p:cNvPr id="100" name="Straight Arrow Connector 55"/>
            <p:cNvCxnSpPr>
              <a:stCxn id="57" idx="1"/>
              <a:endCxn id="62" idx="5"/>
            </p:cNvCxnSpPr>
            <p:nvPr/>
          </p:nvCxnSpPr>
          <p:spPr>
            <a:xfrm flipH="1" flipV="1">
              <a:off x="4638489" y="2779763"/>
              <a:ext cx="370858" cy="334644"/>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665735" y="2469728"/>
            <a:ext cx="1609688" cy="795330"/>
            <a:chOff x="7209526" y="2469728"/>
            <a:chExt cx="1609897" cy="795330"/>
          </a:xfrm>
        </p:grpSpPr>
        <p:sp>
          <p:nvSpPr>
            <p:cNvPr id="58" name="Oval 5"/>
            <p:cNvSpPr/>
            <p:nvPr/>
          </p:nvSpPr>
          <p:spPr>
            <a:xfrm>
              <a:off x="7209526" y="2697986"/>
              <a:ext cx="586024" cy="56707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0" name="Oval 21"/>
            <p:cNvSpPr/>
            <p:nvPr/>
          </p:nvSpPr>
          <p:spPr>
            <a:xfrm>
              <a:off x="8225196" y="2469728"/>
              <a:ext cx="594227" cy="597637"/>
            </a:xfrm>
            <a:prstGeom prst="ellipse">
              <a:avLst/>
            </a:prstGeom>
            <a:solidFill>
              <a:schemeClr val="accent3">
                <a:lumMod val="75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a:solidFill>
                  <a:schemeClr val="bg1"/>
                </a:solidFill>
              </a:endParaRPr>
            </a:p>
          </p:txBody>
        </p:sp>
        <p:grpSp>
          <p:nvGrpSpPr>
            <p:cNvPr id="71" name="Group 22"/>
            <p:cNvGrpSpPr/>
            <p:nvPr/>
          </p:nvGrpSpPr>
          <p:grpSpPr>
            <a:xfrm>
              <a:off x="8346345" y="2631940"/>
              <a:ext cx="353172" cy="262091"/>
              <a:chOff x="5129089" y="3156352"/>
              <a:chExt cx="474198" cy="351905"/>
            </a:xfrm>
            <a:solidFill>
              <a:schemeClr val="bg1"/>
            </a:solidFill>
          </p:grpSpPr>
          <p:sp>
            <p:nvSpPr>
              <p:cNvPr id="72"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sp>
            <p:nvSpPr>
              <p:cNvPr id="73"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p>
            </p:txBody>
          </p:sp>
        </p:grpSp>
        <p:sp>
          <p:nvSpPr>
            <p:cNvPr id="84" name="Text Box 10"/>
            <p:cNvSpPr txBox="1">
              <a:spLocks noChangeArrowheads="1"/>
            </p:cNvSpPr>
            <p:nvPr/>
          </p:nvSpPr>
          <p:spPr bwMode="auto">
            <a:xfrm>
              <a:off x="7226778" y="2810979"/>
              <a:ext cx="586024" cy="292388"/>
            </a:xfrm>
            <a:prstGeom prst="rect">
              <a:avLst/>
            </a:prstGeom>
            <a:noFill/>
            <a:ln w="9525">
              <a:noFill/>
              <a:miter lim="800000"/>
              <a:headEnd/>
              <a:tailEnd/>
            </a:ln>
          </p:spPr>
          <p:txBody>
            <a:bodyPr wrap="square" lIns="45720" tIns="22860" rIns="45720" bIns="22860">
              <a:spAutoFit/>
            </a:bodyPr>
            <a:lstStyle/>
            <a:p>
              <a:pPr algn="ctr" defTabSz="1087960"/>
              <a:r>
                <a:rPr lang="en-US" sz="1600" b="1" dirty="0">
                  <a:solidFill>
                    <a:schemeClr val="bg1"/>
                  </a:solidFill>
                  <a:latin typeface="Open Sans" pitchFamily="34" charset="0"/>
                  <a:ea typeface="Open Sans" pitchFamily="34" charset="0"/>
                  <a:cs typeface="Open Sans" pitchFamily="34" charset="0"/>
                </a:rPr>
                <a:t>25%</a:t>
              </a:r>
            </a:p>
          </p:txBody>
        </p:sp>
        <p:cxnSp>
          <p:nvCxnSpPr>
            <p:cNvPr id="101" name="Straight Arrow Connector 58"/>
            <p:cNvCxnSpPr>
              <a:endCxn id="70" idx="2"/>
            </p:cNvCxnSpPr>
            <p:nvPr/>
          </p:nvCxnSpPr>
          <p:spPr>
            <a:xfrm flipV="1">
              <a:off x="7740692" y="2768547"/>
              <a:ext cx="484504" cy="183726"/>
            </a:xfrm>
            <a:prstGeom prst="straightConnector1">
              <a:avLst/>
            </a:prstGeom>
            <a:ln w="1905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821075" y="4341814"/>
            <a:ext cx="1375877" cy="1152993"/>
            <a:chOff x="7364886" y="4341813"/>
            <a:chExt cx="1376056" cy="1152994"/>
          </a:xfrm>
        </p:grpSpPr>
        <p:sp>
          <p:nvSpPr>
            <p:cNvPr id="60" name="Oval 7"/>
            <p:cNvSpPr/>
            <p:nvPr/>
          </p:nvSpPr>
          <p:spPr>
            <a:xfrm>
              <a:off x="7365388" y="4341813"/>
              <a:ext cx="586024" cy="567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5" name="Oval 26"/>
            <p:cNvSpPr/>
            <p:nvPr/>
          </p:nvSpPr>
          <p:spPr>
            <a:xfrm>
              <a:off x="8146715" y="4897170"/>
              <a:ext cx="594227" cy="597637"/>
            </a:xfrm>
            <a:prstGeom prst="ellipse">
              <a:avLst/>
            </a:prstGeom>
            <a:solidFill>
              <a:schemeClr val="accent4"/>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a:solidFill>
                  <a:schemeClr val="bg1"/>
                </a:solidFill>
              </a:endParaRPr>
            </a:p>
          </p:txBody>
        </p:sp>
        <p:grpSp>
          <p:nvGrpSpPr>
            <p:cNvPr id="80" name="Group 34"/>
            <p:cNvGrpSpPr/>
            <p:nvPr/>
          </p:nvGrpSpPr>
          <p:grpSpPr>
            <a:xfrm>
              <a:off x="8268361" y="5040081"/>
              <a:ext cx="385440" cy="269394"/>
              <a:chOff x="7999238" y="1399322"/>
              <a:chExt cx="464215" cy="324452"/>
            </a:xfrm>
            <a:solidFill>
              <a:schemeClr val="bg1"/>
            </a:solidFill>
          </p:grpSpPr>
          <p:sp>
            <p:nvSpPr>
              <p:cNvPr id="81"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82"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86" name="Text Box 10"/>
            <p:cNvSpPr txBox="1">
              <a:spLocks noChangeArrowheads="1"/>
            </p:cNvSpPr>
            <p:nvPr/>
          </p:nvSpPr>
          <p:spPr bwMode="auto">
            <a:xfrm>
              <a:off x="7364886" y="4468590"/>
              <a:ext cx="586023" cy="292388"/>
            </a:xfrm>
            <a:prstGeom prst="rect">
              <a:avLst/>
            </a:prstGeom>
            <a:noFill/>
            <a:ln w="9525">
              <a:noFill/>
              <a:miter lim="800000"/>
              <a:headEnd/>
              <a:tailEnd/>
            </a:ln>
          </p:spPr>
          <p:txBody>
            <a:bodyPr wrap="square" lIns="45720" tIns="22860" rIns="45720" bIns="22860">
              <a:spAutoFit/>
            </a:bodyPr>
            <a:lstStyle/>
            <a:p>
              <a:pPr algn="ctr" defTabSz="1087960"/>
              <a:r>
                <a:rPr lang="en-US" sz="1600" b="1" dirty="0">
                  <a:solidFill>
                    <a:schemeClr val="bg1"/>
                  </a:solidFill>
                  <a:latin typeface="Open Sans" pitchFamily="34" charset="0"/>
                  <a:ea typeface="Open Sans" pitchFamily="34" charset="0"/>
                  <a:cs typeface="Open Sans" pitchFamily="34" charset="0"/>
                </a:rPr>
                <a:t>10%</a:t>
              </a:r>
            </a:p>
          </p:txBody>
        </p:sp>
        <p:cxnSp>
          <p:nvCxnSpPr>
            <p:cNvPr id="102" name="Straight Arrow Connector 60"/>
            <p:cNvCxnSpPr>
              <a:stCxn id="60" idx="5"/>
              <a:endCxn id="75" idx="1"/>
            </p:cNvCxnSpPr>
            <p:nvPr/>
          </p:nvCxnSpPr>
          <p:spPr>
            <a:xfrm>
              <a:off x="7865591" y="4825839"/>
              <a:ext cx="368147" cy="158853"/>
            </a:xfrm>
            <a:prstGeom prst="straightConnector1">
              <a:avLst/>
            </a:prstGeom>
            <a:ln w="19050">
              <a:solidFill>
                <a:schemeClr val="accent4"/>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3637878" y="4936362"/>
            <a:ext cx="2356668" cy="734069"/>
            <a:chOff x="4181276" y="4936361"/>
            <a:chExt cx="2356974" cy="734069"/>
          </a:xfrm>
        </p:grpSpPr>
        <p:sp>
          <p:nvSpPr>
            <p:cNvPr id="59" name="Oval 6"/>
            <p:cNvSpPr/>
            <p:nvPr/>
          </p:nvSpPr>
          <p:spPr>
            <a:xfrm>
              <a:off x="5952226" y="4936361"/>
              <a:ext cx="586024" cy="56707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8" name="Oval 15"/>
            <p:cNvSpPr/>
            <p:nvPr/>
          </p:nvSpPr>
          <p:spPr>
            <a:xfrm>
              <a:off x="4181276" y="5072793"/>
              <a:ext cx="594227" cy="597637"/>
            </a:xfrm>
            <a:prstGeom prst="ellipse">
              <a:avLst/>
            </a:prstGeom>
            <a:solidFill>
              <a:schemeClr val="accent3">
                <a:lumMod val="75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600">
                <a:solidFill>
                  <a:schemeClr val="bg1"/>
                </a:solidFill>
              </a:endParaRPr>
            </a:p>
          </p:txBody>
        </p:sp>
        <p:grpSp>
          <p:nvGrpSpPr>
            <p:cNvPr id="76" name="Group 30"/>
            <p:cNvGrpSpPr/>
            <p:nvPr/>
          </p:nvGrpSpPr>
          <p:grpSpPr>
            <a:xfrm>
              <a:off x="4315369" y="5231695"/>
              <a:ext cx="341924" cy="312911"/>
              <a:chOff x="6726389" y="1486674"/>
              <a:chExt cx="411805" cy="376863"/>
            </a:xfrm>
            <a:solidFill>
              <a:schemeClr val="bg1"/>
            </a:solidFill>
          </p:grpSpPr>
          <p:sp>
            <p:nvSpPr>
              <p:cNvPr id="77"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8"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79"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85" name="Text Box 10"/>
            <p:cNvSpPr txBox="1">
              <a:spLocks noChangeArrowheads="1"/>
            </p:cNvSpPr>
            <p:nvPr/>
          </p:nvSpPr>
          <p:spPr bwMode="auto">
            <a:xfrm>
              <a:off x="5960851" y="5055494"/>
              <a:ext cx="573991" cy="292388"/>
            </a:xfrm>
            <a:prstGeom prst="rect">
              <a:avLst/>
            </a:prstGeom>
            <a:noFill/>
            <a:ln w="9525">
              <a:noFill/>
              <a:miter lim="800000"/>
              <a:headEnd/>
              <a:tailEnd/>
            </a:ln>
          </p:spPr>
          <p:txBody>
            <a:bodyPr wrap="square" lIns="45720" tIns="22860" rIns="45720" bIns="22860">
              <a:spAutoFit/>
            </a:bodyPr>
            <a:lstStyle/>
            <a:p>
              <a:pPr algn="ctr" defTabSz="1087960"/>
              <a:r>
                <a:rPr lang="en-US" sz="1600" b="1" dirty="0">
                  <a:solidFill>
                    <a:schemeClr val="bg1"/>
                  </a:solidFill>
                  <a:latin typeface="Open Sans" pitchFamily="34" charset="0"/>
                  <a:ea typeface="Open Sans" pitchFamily="34" charset="0"/>
                  <a:cs typeface="Open Sans" pitchFamily="34" charset="0"/>
                </a:rPr>
                <a:t>20%</a:t>
              </a:r>
            </a:p>
          </p:txBody>
        </p:sp>
        <p:cxnSp>
          <p:nvCxnSpPr>
            <p:cNvPr id="103" name="Straight Arrow Connector 62"/>
            <p:cNvCxnSpPr>
              <a:stCxn id="59" idx="3"/>
              <a:endCxn id="68" idx="6"/>
            </p:cNvCxnSpPr>
            <p:nvPr/>
          </p:nvCxnSpPr>
          <p:spPr>
            <a:xfrm flipH="1" flipV="1">
              <a:off x="4775503" y="5371612"/>
              <a:ext cx="1262544" cy="48775"/>
            </a:xfrm>
            <a:prstGeom prst="straightConnector1">
              <a:avLst/>
            </a:prstGeom>
            <a:ln w="1905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554634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7" grpId="0"/>
      <p:bldP spid="69" grpId="0"/>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5009216" y="2166145"/>
            <a:ext cx="2207706" cy="695325"/>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12" name="Rectangle 11"/>
          <p:cNvSpPr>
            <a:spLocks noChangeArrowheads="1"/>
          </p:cNvSpPr>
          <p:nvPr/>
        </p:nvSpPr>
        <p:spPr bwMode="auto">
          <a:xfrm>
            <a:off x="5747200" y="2287587"/>
            <a:ext cx="731739" cy="4205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itchFamily="34" charset="-122"/>
                <a:ea typeface="微软雅黑" pitchFamily="34" charset="-122"/>
              </a:rPr>
              <a:t>标题</a:t>
            </a:r>
            <a:endParaRPr lang="bg-BG" altLang="zh-CN" sz="2100" dirty="0">
              <a:solidFill>
                <a:schemeClr val="bg1"/>
              </a:solidFill>
              <a:latin typeface="微软雅黑" pitchFamily="34" charset="-122"/>
              <a:ea typeface="微软雅黑" pitchFamily="34" charset="-122"/>
            </a:endParaRPr>
          </a:p>
        </p:txBody>
      </p:sp>
      <p:sp>
        <p:nvSpPr>
          <p:cNvPr id="13" name="Rounded Rectangle 12"/>
          <p:cNvSpPr/>
          <p:nvPr/>
        </p:nvSpPr>
        <p:spPr>
          <a:xfrm>
            <a:off x="5009216" y="3182146"/>
            <a:ext cx="2207706" cy="695325"/>
          </a:xfrm>
          <a:prstGeom prst="roundRect">
            <a:avLst>
              <a:gd name="adj" fmla="val 7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14" name="Rectangle 13"/>
          <p:cNvSpPr/>
          <p:nvPr/>
        </p:nvSpPr>
        <p:spPr>
          <a:xfrm>
            <a:off x="5777098" y="3304383"/>
            <a:ext cx="671943" cy="384703"/>
          </a:xfrm>
          <a:prstGeom prst="rect">
            <a:avLst/>
          </a:prstGeom>
          <a:solidFill>
            <a:schemeClr val="accent3"/>
          </a:solidFill>
        </p:spPr>
        <p:txBody>
          <a:bodyPr wrap="none" lIns="91422" tIns="45711" rIns="91422" bIns="45711">
            <a:spAutoFit/>
          </a:bodyPr>
          <a:lstStyle/>
          <a:p>
            <a:pPr algn="ctr"/>
            <a:r>
              <a:rPr lang="zh-CN" altLang="en-US" sz="1900" dirty="0">
                <a:solidFill>
                  <a:schemeClr val="bg1"/>
                </a:solidFill>
                <a:latin typeface="微软雅黑" pitchFamily="34" charset="-122"/>
                <a:ea typeface="微软雅黑" pitchFamily="34" charset="-122"/>
              </a:rPr>
              <a:t>标题</a:t>
            </a:r>
            <a:endParaRPr lang="bg-BG" altLang="zh-CN" sz="1900" dirty="0">
              <a:solidFill>
                <a:schemeClr val="bg1"/>
              </a:solidFill>
              <a:latin typeface="微软雅黑" pitchFamily="34" charset="-122"/>
              <a:ea typeface="微软雅黑" pitchFamily="34" charset="-122"/>
            </a:endParaRPr>
          </a:p>
        </p:txBody>
      </p:sp>
      <p:sp>
        <p:nvSpPr>
          <p:cNvPr id="15" name="Rounded Rectangle 14"/>
          <p:cNvSpPr/>
          <p:nvPr/>
        </p:nvSpPr>
        <p:spPr>
          <a:xfrm>
            <a:off x="5009216" y="4198146"/>
            <a:ext cx="2207706" cy="695325"/>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16" name="Rectangle 15"/>
          <p:cNvSpPr/>
          <p:nvPr/>
        </p:nvSpPr>
        <p:spPr>
          <a:xfrm>
            <a:off x="5777098" y="4320384"/>
            <a:ext cx="671943" cy="384703"/>
          </a:xfrm>
          <a:prstGeom prst="rect">
            <a:avLst/>
          </a:prstGeom>
          <a:solidFill>
            <a:schemeClr val="accent4"/>
          </a:solidFill>
        </p:spPr>
        <p:txBody>
          <a:bodyPr wrap="none" lIns="91422" tIns="45711" rIns="91422" bIns="45711">
            <a:spAutoFit/>
          </a:bodyPr>
          <a:lstStyle/>
          <a:p>
            <a:pPr algn="ctr"/>
            <a:r>
              <a:rPr lang="zh-CN" altLang="en-US" sz="1900" dirty="0">
                <a:solidFill>
                  <a:schemeClr val="bg1"/>
                </a:solidFill>
                <a:latin typeface="微软雅黑" pitchFamily="34" charset="-122"/>
                <a:ea typeface="微软雅黑" pitchFamily="34" charset="-122"/>
              </a:rPr>
              <a:t>标题</a:t>
            </a:r>
            <a:endParaRPr lang="bg-BG" altLang="zh-CN" sz="1900" dirty="0">
              <a:solidFill>
                <a:schemeClr val="bg1"/>
              </a:solidFill>
              <a:latin typeface="微软雅黑" pitchFamily="34" charset="-122"/>
              <a:ea typeface="微软雅黑" pitchFamily="34" charset="-122"/>
            </a:endParaRPr>
          </a:p>
        </p:txBody>
      </p:sp>
      <p:sp>
        <p:nvSpPr>
          <p:cNvPr id="35" name="Rounded Rectangle 34"/>
          <p:cNvSpPr/>
          <p:nvPr/>
        </p:nvSpPr>
        <p:spPr>
          <a:xfrm>
            <a:off x="1361461" y="3105151"/>
            <a:ext cx="2687987" cy="859632"/>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36" name="Rectangle 35"/>
          <p:cNvSpPr>
            <a:spLocks noChangeArrowheads="1"/>
          </p:cNvSpPr>
          <p:nvPr/>
        </p:nvSpPr>
        <p:spPr bwMode="auto">
          <a:xfrm>
            <a:off x="2368163" y="3309144"/>
            <a:ext cx="731739" cy="42050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itchFamily="34" charset="-122"/>
                <a:ea typeface="微软雅黑" pitchFamily="34" charset="-122"/>
              </a:rPr>
              <a:t>标题</a:t>
            </a:r>
            <a:endParaRPr lang="bg-BG" sz="2100" dirty="0">
              <a:solidFill>
                <a:schemeClr val="bg1"/>
              </a:solidFill>
              <a:latin typeface="微软雅黑" pitchFamily="34" charset="-122"/>
              <a:ea typeface="微软雅黑" pitchFamily="34" charset="-122"/>
            </a:endParaRPr>
          </a:p>
        </p:txBody>
      </p:sp>
      <p:sp>
        <p:nvSpPr>
          <p:cNvPr id="37" name="Rounded Rectangle 36"/>
          <p:cNvSpPr/>
          <p:nvPr/>
        </p:nvSpPr>
        <p:spPr>
          <a:xfrm>
            <a:off x="8176692" y="1893095"/>
            <a:ext cx="2208500" cy="492918"/>
          </a:xfrm>
          <a:prstGeom prst="roundRect">
            <a:avLst>
              <a:gd name="adj" fmla="val 72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38" name="Rectangle 37"/>
          <p:cNvSpPr>
            <a:spLocks noChangeArrowheads="1"/>
          </p:cNvSpPr>
          <p:nvPr/>
        </p:nvSpPr>
        <p:spPr bwMode="auto">
          <a:xfrm>
            <a:off x="8915072" y="1913732"/>
            <a:ext cx="731739" cy="42050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2100" dirty="0">
                <a:solidFill>
                  <a:schemeClr val="bg1"/>
                </a:solidFill>
                <a:latin typeface="微软雅黑" pitchFamily="34" charset="-122"/>
                <a:ea typeface="微软雅黑" pitchFamily="34" charset="-122"/>
              </a:rPr>
              <a:t>标题</a:t>
            </a:r>
            <a:endParaRPr lang="bg-BG" altLang="zh-CN" sz="2100" dirty="0">
              <a:solidFill>
                <a:schemeClr val="bg1"/>
              </a:solidFill>
              <a:latin typeface="微软雅黑" pitchFamily="34" charset="-122"/>
              <a:ea typeface="微软雅黑" pitchFamily="34" charset="-122"/>
            </a:endParaRPr>
          </a:p>
        </p:txBody>
      </p:sp>
      <p:sp>
        <p:nvSpPr>
          <p:cNvPr id="42" name="Rounded Rectangle 41"/>
          <p:cNvSpPr/>
          <p:nvPr/>
        </p:nvSpPr>
        <p:spPr>
          <a:xfrm>
            <a:off x="8176692" y="2638426"/>
            <a:ext cx="2208500" cy="492918"/>
          </a:xfrm>
          <a:prstGeom prst="roundRect">
            <a:avLst>
              <a:gd name="adj" fmla="val 726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43" name="Rectangle 42"/>
          <p:cNvSpPr>
            <a:spLocks noChangeArrowheads="1"/>
          </p:cNvSpPr>
          <p:nvPr/>
        </p:nvSpPr>
        <p:spPr bwMode="auto">
          <a:xfrm>
            <a:off x="8944971" y="2659065"/>
            <a:ext cx="671943" cy="38470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p>
            <a:pPr algn="ctr"/>
            <a:r>
              <a:rPr lang="zh-CN" altLang="en-US" sz="1900" dirty="0">
                <a:solidFill>
                  <a:schemeClr val="bg1"/>
                </a:solidFill>
                <a:latin typeface="微软雅黑" pitchFamily="34" charset="-122"/>
                <a:ea typeface="微软雅黑" pitchFamily="34" charset="-122"/>
              </a:rPr>
              <a:t>标题</a:t>
            </a:r>
            <a:endParaRPr lang="bg-BG" altLang="zh-CN" sz="1900" dirty="0">
              <a:solidFill>
                <a:schemeClr val="bg1"/>
              </a:solidFill>
              <a:latin typeface="微软雅黑" pitchFamily="34" charset="-122"/>
              <a:ea typeface="微软雅黑" pitchFamily="34" charset="-122"/>
            </a:endParaRPr>
          </a:p>
        </p:txBody>
      </p:sp>
      <p:sp>
        <p:nvSpPr>
          <p:cNvPr id="45" name="Rounded Rectangle 44"/>
          <p:cNvSpPr/>
          <p:nvPr/>
        </p:nvSpPr>
        <p:spPr>
          <a:xfrm>
            <a:off x="8176692" y="3909221"/>
            <a:ext cx="2208500" cy="492918"/>
          </a:xfrm>
          <a:prstGeom prst="roundRect">
            <a:avLst>
              <a:gd name="adj" fmla="val 7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46" name="Rectangle 45"/>
          <p:cNvSpPr/>
          <p:nvPr/>
        </p:nvSpPr>
        <p:spPr>
          <a:xfrm>
            <a:off x="8944971" y="3929858"/>
            <a:ext cx="671943" cy="384703"/>
          </a:xfrm>
          <a:prstGeom prst="rect">
            <a:avLst/>
          </a:prstGeom>
          <a:solidFill>
            <a:schemeClr val="accent3"/>
          </a:solidFill>
        </p:spPr>
        <p:txBody>
          <a:bodyPr wrap="none" lIns="91422" tIns="45711" rIns="91422" bIns="45711">
            <a:spAutoFit/>
          </a:bodyPr>
          <a:lstStyle/>
          <a:p>
            <a:pPr algn="ctr"/>
            <a:r>
              <a:rPr lang="zh-CN" altLang="en-US" sz="1900" dirty="0">
                <a:solidFill>
                  <a:schemeClr val="bg1"/>
                </a:solidFill>
                <a:latin typeface="微软雅黑" pitchFamily="34" charset="-122"/>
                <a:ea typeface="微软雅黑" pitchFamily="34" charset="-122"/>
              </a:rPr>
              <a:t>标题</a:t>
            </a:r>
            <a:endParaRPr lang="bg-BG" altLang="zh-CN" sz="1900" dirty="0">
              <a:solidFill>
                <a:schemeClr val="bg1"/>
              </a:solidFill>
              <a:latin typeface="微软雅黑" pitchFamily="34" charset="-122"/>
              <a:ea typeface="微软雅黑" pitchFamily="34" charset="-122"/>
            </a:endParaRPr>
          </a:p>
        </p:txBody>
      </p:sp>
      <p:sp>
        <p:nvSpPr>
          <p:cNvPr id="48" name="Rounded Rectangle 47"/>
          <p:cNvSpPr/>
          <p:nvPr/>
        </p:nvSpPr>
        <p:spPr>
          <a:xfrm>
            <a:off x="8176692" y="4655345"/>
            <a:ext cx="2208500" cy="492125"/>
          </a:xfrm>
          <a:prstGeom prst="roundRect">
            <a:avLst>
              <a:gd name="adj" fmla="val 72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endParaRPr lang="bg-BG">
              <a:solidFill>
                <a:srgbClr val="FFFFFF"/>
              </a:solidFill>
              <a:ea typeface="MS PGothic" pitchFamily="34" charset="-128"/>
            </a:endParaRPr>
          </a:p>
        </p:txBody>
      </p:sp>
      <p:sp>
        <p:nvSpPr>
          <p:cNvPr id="49" name="Rectangle 48"/>
          <p:cNvSpPr/>
          <p:nvPr/>
        </p:nvSpPr>
        <p:spPr>
          <a:xfrm>
            <a:off x="8944971" y="4675189"/>
            <a:ext cx="671943" cy="384703"/>
          </a:xfrm>
          <a:prstGeom prst="rect">
            <a:avLst/>
          </a:prstGeom>
          <a:solidFill>
            <a:schemeClr val="accent4"/>
          </a:solidFill>
        </p:spPr>
        <p:txBody>
          <a:bodyPr wrap="none" lIns="91422" tIns="45711" rIns="91422" bIns="45711">
            <a:spAutoFit/>
          </a:bodyPr>
          <a:lstStyle/>
          <a:p>
            <a:pPr algn="ctr"/>
            <a:r>
              <a:rPr lang="zh-CN" altLang="en-US" sz="1900" dirty="0">
                <a:solidFill>
                  <a:schemeClr val="bg1"/>
                </a:solidFill>
                <a:latin typeface="微软雅黑" pitchFamily="34" charset="-122"/>
                <a:ea typeface="微软雅黑" pitchFamily="34" charset="-122"/>
              </a:rPr>
              <a:t>标题</a:t>
            </a:r>
            <a:endParaRPr lang="bg-BG" altLang="zh-CN" sz="1900" dirty="0">
              <a:solidFill>
                <a:schemeClr val="bg1"/>
              </a:solidFill>
              <a:latin typeface="微软雅黑" pitchFamily="34" charset="-122"/>
              <a:ea typeface="微软雅黑" pitchFamily="34" charset="-122"/>
            </a:endParaRPr>
          </a:p>
        </p:txBody>
      </p:sp>
      <p:cxnSp>
        <p:nvCxnSpPr>
          <p:cNvPr id="50" name="Elbow Connector 49"/>
          <p:cNvCxnSpPr/>
          <p:nvPr/>
        </p:nvCxnSpPr>
        <p:spPr>
          <a:xfrm rot="10800000" flipV="1">
            <a:off x="4038333" y="2534446"/>
            <a:ext cx="947861" cy="795337"/>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Elbow Connector 50"/>
          <p:cNvCxnSpPr>
            <a:stCxn id="15" idx="1"/>
          </p:cNvCxnSpPr>
          <p:nvPr/>
        </p:nvCxnSpPr>
        <p:spPr>
          <a:xfrm rot="10800000">
            <a:off x="4049447" y="3755232"/>
            <a:ext cx="959768" cy="79057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13" idx="1"/>
            <a:endCxn id="35" idx="3"/>
          </p:cNvCxnSpPr>
          <p:nvPr/>
        </p:nvCxnSpPr>
        <p:spPr>
          <a:xfrm rot="10800000" flipV="1">
            <a:off x="4049447" y="3529808"/>
            <a:ext cx="959768" cy="4763"/>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7" idx="1"/>
            <a:endCxn id="6" idx="3"/>
          </p:cNvCxnSpPr>
          <p:nvPr/>
        </p:nvCxnSpPr>
        <p:spPr>
          <a:xfrm rot="10800000" flipV="1">
            <a:off x="7216921" y="2139157"/>
            <a:ext cx="959768" cy="374650"/>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42" idx="1"/>
            <a:endCxn id="6" idx="3"/>
          </p:cNvCxnSpPr>
          <p:nvPr/>
        </p:nvCxnSpPr>
        <p:spPr>
          <a:xfrm rot="10800000">
            <a:off x="7216921" y="2513807"/>
            <a:ext cx="959768" cy="37147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45" idx="1"/>
            <a:endCxn id="15" idx="3"/>
          </p:cNvCxnSpPr>
          <p:nvPr/>
        </p:nvCxnSpPr>
        <p:spPr>
          <a:xfrm rot="10800000" flipV="1">
            <a:off x="7216921" y="4155282"/>
            <a:ext cx="959768" cy="390525"/>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48" idx="1"/>
            <a:endCxn id="15" idx="3"/>
          </p:cNvCxnSpPr>
          <p:nvPr/>
        </p:nvCxnSpPr>
        <p:spPr>
          <a:xfrm rot="10800000">
            <a:off x="7216921" y="4545807"/>
            <a:ext cx="959768" cy="355600"/>
          </a:xfrm>
          <a:prstGeom prst="bentConnector3">
            <a:avLst>
              <a:gd name="adj1" fmla="val 50000"/>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AutoShape 87"/>
          <p:cNvSpPr>
            <a:spLocks/>
          </p:cNvSpPr>
          <p:nvPr/>
        </p:nvSpPr>
        <p:spPr bwMode="auto">
          <a:xfrm>
            <a:off x="1893342" y="3244852"/>
            <a:ext cx="471549" cy="470693"/>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a:extLst/>
        </p:spPr>
        <p:txBody>
          <a:bodyPr lIns="50790" tIns="50790" rIns="50790" bIns="50790" anchor="ctr"/>
          <a:lstStyle/>
          <a:p>
            <a:pPr defTabSz="457106">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075387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22" presetClass="entr" presetSubtype="8" fill="hold" nodeType="with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afterGroup">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nodeType="afterGroup">
                            <p:stCondLst>
                              <p:cond delay="200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nodeType="afterGroup">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nodeType="afterGroup">
                            <p:stCondLst>
                              <p:cond delay="3000"/>
                            </p:stCondLst>
                            <p:childTnLst>
                              <p:par>
                                <p:cTn id="44" presetID="2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nodeType="afterGroup">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nodeType="afterGroup">
                            <p:stCondLst>
                              <p:cond delay="4000"/>
                            </p:stCondLst>
                            <p:childTnLst>
                              <p:par>
                                <p:cTn id="57" presetID="22" presetClass="entr" presetSubtype="8"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left)">
                                      <p:cBhvr>
                                        <p:cTn id="59" dur="500"/>
                                        <p:tgtEl>
                                          <p:spTgt spid="5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nodeType="afterGroup">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childTnLst>
                          </p:cTn>
                        </p:par>
                        <p:par>
                          <p:cTn id="69" fill="hold" nodeType="afterGroup">
                            <p:stCondLst>
                              <p:cond delay="5000"/>
                            </p:stCondLst>
                            <p:childTnLst>
                              <p:par>
                                <p:cTn id="70" presetID="22" presetClass="entr" presetSubtype="8" fill="hold"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left)">
                                      <p:cBhvr>
                                        <p:cTn id="72" dur="500"/>
                                        <p:tgtEl>
                                          <p:spTgt spid="6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par>
                          <p:cTn id="76" fill="hold" nodeType="afterGroup">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childTnLst>
                          </p:cTn>
                        </p:par>
                        <p:par>
                          <p:cTn id="82" fill="hold" nodeType="afterGroup">
                            <p:stCondLst>
                              <p:cond delay="6000"/>
                            </p:stCondLst>
                            <p:childTnLst>
                              <p:par>
                                <p:cTn id="83" presetID="22" presetClass="entr" presetSubtype="8"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left)">
                                      <p:cBhvr>
                                        <p:cTn id="85" dur="500"/>
                                        <p:tgtEl>
                                          <p:spTgt spid="6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childTnLst>
                          </p:cTn>
                        </p:par>
                        <p:par>
                          <p:cTn id="89" fill="hold" nodeType="afterGroup">
                            <p:stCondLst>
                              <p:cond delay="6500"/>
                            </p:stCondLst>
                            <p:childTnLst>
                              <p:par>
                                <p:cTn id="90" presetID="53" presetClass="entr" presetSubtype="16" fill="hold" grpId="0" nodeType="afterEffect">
                                  <p:stCondLst>
                                    <p:cond delay="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childTnLst>
                          </p:cTn>
                        </p:par>
                        <p:par>
                          <p:cTn id="95" fill="hold" nodeType="afterGroup">
                            <p:stCondLst>
                              <p:cond delay="7000"/>
                            </p:stCondLst>
                            <p:childTnLst>
                              <p:par>
                                <p:cTn id="96" presetID="22" presetClass="entr" presetSubtype="8" fill="hold"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wipe(left)">
                                      <p:cBhvr>
                                        <p:cTn id="98" dur="500"/>
                                        <p:tgtEl>
                                          <p:spTgt spid="6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childTnLst>
                          </p:cTn>
                        </p:par>
                        <p:par>
                          <p:cTn id="102" fill="hold" nodeType="afterGroup">
                            <p:stCondLst>
                              <p:cond delay="7500"/>
                            </p:stCondLst>
                            <p:childTnLst>
                              <p:par>
                                <p:cTn id="103" presetID="53" presetClass="entr" presetSubtype="16"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 calcmode="lin" valueType="num">
                                      <p:cBhvr>
                                        <p:cTn id="105" dur="500" fill="hold"/>
                                        <p:tgtEl>
                                          <p:spTgt spid="49"/>
                                        </p:tgtEl>
                                        <p:attrNameLst>
                                          <p:attrName>ppt_w</p:attrName>
                                        </p:attrNameLst>
                                      </p:cBhvr>
                                      <p:tavLst>
                                        <p:tav tm="0">
                                          <p:val>
                                            <p:fltVal val="0"/>
                                          </p:val>
                                        </p:tav>
                                        <p:tav tm="100000">
                                          <p:val>
                                            <p:strVal val="#ppt_w"/>
                                          </p:val>
                                        </p:tav>
                                      </p:tavLst>
                                    </p:anim>
                                    <p:anim calcmode="lin" valueType="num">
                                      <p:cBhvr>
                                        <p:cTn id="106" dur="500" fill="hold"/>
                                        <p:tgtEl>
                                          <p:spTgt spid="49"/>
                                        </p:tgtEl>
                                        <p:attrNameLst>
                                          <p:attrName>ppt_h</p:attrName>
                                        </p:attrNameLst>
                                      </p:cBhvr>
                                      <p:tavLst>
                                        <p:tav tm="0">
                                          <p:val>
                                            <p:fltVal val="0"/>
                                          </p:val>
                                        </p:tav>
                                        <p:tav tm="100000">
                                          <p:val>
                                            <p:strVal val="#ppt_h"/>
                                          </p:val>
                                        </p:tav>
                                      </p:tavLst>
                                    </p:anim>
                                    <p:animEffect transition="in" filter="fade">
                                      <p:cBhvr>
                                        <p:cTn id="10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P spid="14" grpId="0" animBg="1"/>
      <p:bldP spid="15" grpId="0" animBg="1"/>
      <p:bldP spid="16" grpId="0" animBg="1"/>
      <p:bldP spid="35" grpId="0" animBg="1"/>
      <p:bldP spid="36" grpId="0" animBg="1"/>
      <p:bldP spid="37" grpId="0" animBg="1"/>
      <p:bldP spid="38" grpId="0" animBg="1"/>
      <p:bldP spid="42" grpId="0" animBg="1"/>
      <p:bldP spid="43" grpId="0" animBg="1"/>
      <p:bldP spid="45" grpId="0" animBg="1"/>
      <p:bldP spid="46" grpId="0" animBg="1"/>
      <p:bldP spid="48" grpId="0" animBg="1"/>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850669" y="1005490"/>
            <a:ext cx="2497800" cy="769441"/>
          </a:xfrm>
          <a:prstGeom prst="rect">
            <a:avLst/>
          </a:prstGeom>
          <a:noFill/>
        </p:spPr>
        <p:txBody>
          <a:bodyPr wrap="none" rtlCol="0">
            <a:spAutoFit/>
          </a:bodyPr>
          <a:lstStyle/>
          <a:p>
            <a:r>
              <a:rPr lang="en-US" altLang="zh-CN" sz="4400" dirty="0">
                <a:latin typeface="+mj-ea"/>
                <a:ea typeface="+mj-ea"/>
              </a:rPr>
              <a:t>C</a:t>
            </a:r>
            <a:r>
              <a:rPr lang="en-US" altLang="zh-CN" sz="3200" dirty="0">
                <a:latin typeface="+mj-ea"/>
                <a:ea typeface="+mj-ea"/>
              </a:rPr>
              <a:t>ONTENTS</a:t>
            </a:r>
            <a:endParaRPr lang="zh-CN" altLang="en-US" sz="3200" dirty="0">
              <a:latin typeface="+mj-ea"/>
              <a:ea typeface="+mj-ea"/>
            </a:endParaRPr>
          </a:p>
        </p:txBody>
      </p:sp>
      <p:sp>
        <p:nvSpPr>
          <p:cNvPr id="42" name="任意多边形 41"/>
          <p:cNvSpPr>
            <a:spLocks/>
          </p:cNvSpPr>
          <p:nvPr/>
        </p:nvSpPr>
        <p:spPr bwMode="auto">
          <a:xfrm>
            <a:off x="484784" y="229277"/>
            <a:ext cx="3229571" cy="3036168"/>
          </a:xfrm>
          <a:custGeom>
            <a:avLst/>
            <a:gdLst>
              <a:gd name="connsiteX0" fmla="*/ 841120 w 2331026"/>
              <a:gd name="connsiteY0" fmla="*/ 2177440 h 2191432"/>
              <a:gd name="connsiteX1" fmla="*/ 836740 w 2331026"/>
              <a:gd name="connsiteY1" fmla="*/ 2190553 h 2191432"/>
              <a:gd name="connsiteX2" fmla="*/ 841120 w 2331026"/>
              <a:gd name="connsiteY2" fmla="*/ 2177440 h 2191432"/>
              <a:gd name="connsiteX3" fmla="*/ 748801 w 2331026"/>
              <a:gd name="connsiteY3" fmla="*/ 2051595 h 2191432"/>
              <a:gd name="connsiteX4" fmla="*/ 863306 w 2331026"/>
              <a:gd name="connsiteY4" fmla="*/ 2086067 h 2191432"/>
              <a:gd name="connsiteX5" fmla="*/ 867710 w 2331026"/>
              <a:gd name="connsiteY5" fmla="*/ 2098993 h 2191432"/>
              <a:gd name="connsiteX6" fmla="*/ 863306 w 2331026"/>
              <a:gd name="connsiteY6" fmla="*/ 2103302 h 2191432"/>
              <a:gd name="connsiteX7" fmla="*/ 852295 w 2331026"/>
              <a:gd name="connsiteY7" fmla="*/ 2101686 h 2191432"/>
              <a:gd name="connsiteX8" fmla="*/ 853107 w 2331026"/>
              <a:gd name="connsiteY8" fmla="*/ 2097519 h 2191432"/>
              <a:gd name="connsiteX9" fmla="*/ 858901 w 2331026"/>
              <a:gd name="connsiteY9" fmla="*/ 2098993 h 2191432"/>
              <a:gd name="connsiteX10" fmla="*/ 858901 w 2331026"/>
              <a:gd name="connsiteY10" fmla="*/ 2086067 h 2191432"/>
              <a:gd name="connsiteX11" fmla="*/ 854497 w 2331026"/>
              <a:gd name="connsiteY11" fmla="*/ 2090376 h 2191432"/>
              <a:gd name="connsiteX12" fmla="*/ 853107 w 2331026"/>
              <a:gd name="connsiteY12" fmla="*/ 2097519 h 2191432"/>
              <a:gd name="connsiteX13" fmla="*/ 803851 w 2331026"/>
              <a:gd name="connsiteY13" fmla="*/ 2084989 h 2191432"/>
              <a:gd name="connsiteX14" fmla="*/ 748801 w 2331026"/>
              <a:gd name="connsiteY14" fmla="*/ 2064522 h 2191432"/>
              <a:gd name="connsiteX15" fmla="*/ 748801 w 2331026"/>
              <a:gd name="connsiteY15" fmla="*/ 2051595 h 2191432"/>
              <a:gd name="connsiteX16" fmla="*/ 701117 w 2331026"/>
              <a:gd name="connsiteY16" fmla="*/ 1972340 h 2191432"/>
              <a:gd name="connsiteX17" fmla="*/ 867729 w 2331026"/>
              <a:gd name="connsiteY17" fmla="*/ 2034336 h 2191432"/>
              <a:gd name="connsiteX18" fmla="*/ 854576 w 2331026"/>
              <a:gd name="connsiteY18" fmla="*/ 2047621 h 2191432"/>
              <a:gd name="connsiteX19" fmla="*/ 696733 w 2331026"/>
              <a:gd name="connsiteY19" fmla="*/ 1985625 h 2191432"/>
              <a:gd name="connsiteX20" fmla="*/ 701117 w 2331026"/>
              <a:gd name="connsiteY20" fmla="*/ 1972340 h 2191432"/>
              <a:gd name="connsiteX21" fmla="*/ 681759 w 2331026"/>
              <a:gd name="connsiteY21" fmla="*/ 1921391 h 2191432"/>
              <a:gd name="connsiteX22" fmla="*/ 688074 w 2331026"/>
              <a:gd name="connsiteY22" fmla="*/ 1924256 h 2191432"/>
              <a:gd name="connsiteX23" fmla="*/ 771547 w 2331026"/>
              <a:gd name="connsiteY23" fmla="*/ 1967912 h 2191432"/>
              <a:gd name="connsiteX24" fmla="*/ 850627 w 2331026"/>
              <a:gd name="connsiteY24" fmla="*/ 1985375 h 2191432"/>
              <a:gd name="connsiteX25" fmla="*/ 846234 w 2331026"/>
              <a:gd name="connsiteY25" fmla="*/ 1998472 h 2191432"/>
              <a:gd name="connsiteX26" fmla="*/ 758367 w 2331026"/>
              <a:gd name="connsiteY26" fmla="*/ 1981009 h 2191432"/>
              <a:gd name="connsiteX27" fmla="*/ 679287 w 2331026"/>
              <a:gd name="connsiteY27" fmla="*/ 1937352 h 2191432"/>
              <a:gd name="connsiteX28" fmla="*/ 681759 w 2331026"/>
              <a:gd name="connsiteY28" fmla="*/ 1921391 h 2191432"/>
              <a:gd name="connsiteX29" fmla="*/ 1112596 w 2331026"/>
              <a:gd name="connsiteY29" fmla="*/ 1618188 h 2191432"/>
              <a:gd name="connsiteX30" fmla="*/ 1114308 w 2331026"/>
              <a:gd name="connsiteY30" fmla="*/ 1623857 h 2191432"/>
              <a:gd name="connsiteX31" fmla="*/ 1127077 w 2331026"/>
              <a:gd name="connsiteY31" fmla="*/ 1626074 h 2191432"/>
              <a:gd name="connsiteX32" fmla="*/ 1126295 w 2331026"/>
              <a:gd name="connsiteY32" fmla="*/ 1618528 h 2191432"/>
              <a:gd name="connsiteX33" fmla="*/ 1119648 w 2331026"/>
              <a:gd name="connsiteY33" fmla="*/ 1618889 h 2191432"/>
              <a:gd name="connsiteX34" fmla="*/ 1089291 w 2331026"/>
              <a:gd name="connsiteY34" fmla="*/ 1615873 h 2191432"/>
              <a:gd name="connsiteX35" fmla="*/ 1091485 w 2331026"/>
              <a:gd name="connsiteY35" fmla="*/ 1622630 h 2191432"/>
              <a:gd name="connsiteX36" fmla="*/ 1091492 w 2331026"/>
              <a:gd name="connsiteY36" fmla="*/ 1622689 h 2191432"/>
              <a:gd name="connsiteX37" fmla="*/ 1099585 w 2331026"/>
              <a:gd name="connsiteY37" fmla="*/ 1622809 h 2191432"/>
              <a:gd name="connsiteX38" fmla="*/ 1097745 w 2331026"/>
              <a:gd name="connsiteY38" fmla="*/ 1616713 h 2191432"/>
              <a:gd name="connsiteX39" fmla="*/ 1046067 w 2331026"/>
              <a:gd name="connsiteY39" fmla="*/ 1611282 h 2191432"/>
              <a:gd name="connsiteX40" fmla="*/ 1047243 w 2331026"/>
              <a:gd name="connsiteY40" fmla="*/ 1622253 h 2191432"/>
              <a:gd name="connsiteX41" fmla="*/ 1048820 w 2331026"/>
              <a:gd name="connsiteY41" fmla="*/ 1622060 h 2191432"/>
              <a:gd name="connsiteX42" fmla="*/ 1076702 w 2331026"/>
              <a:gd name="connsiteY42" fmla="*/ 1622471 h 2191432"/>
              <a:gd name="connsiteX43" fmla="*/ 1074144 w 2331026"/>
              <a:gd name="connsiteY43" fmla="*/ 1614368 h 2191432"/>
              <a:gd name="connsiteX44" fmla="*/ 1047530 w 2331026"/>
              <a:gd name="connsiteY44" fmla="*/ 1611724 h 2191432"/>
              <a:gd name="connsiteX45" fmla="*/ 1017098 w 2331026"/>
              <a:gd name="connsiteY45" fmla="*/ 1602542 h 2191432"/>
              <a:gd name="connsiteX46" fmla="*/ 1019421 w 2331026"/>
              <a:gd name="connsiteY46" fmla="*/ 1625653 h 2191432"/>
              <a:gd name="connsiteX47" fmla="*/ 1033616 w 2331026"/>
              <a:gd name="connsiteY47" fmla="*/ 1623918 h 2191432"/>
              <a:gd name="connsiteX48" fmla="*/ 1030335 w 2331026"/>
              <a:gd name="connsiteY48" fmla="*/ 1613712 h 2191432"/>
              <a:gd name="connsiteX49" fmla="*/ 1029122 w 2331026"/>
              <a:gd name="connsiteY49" fmla="*/ 1606170 h 2191432"/>
              <a:gd name="connsiteX50" fmla="*/ 1516593 w 2331026"/>
              <a:gd name="connsiteY50" fmla="*/ 1601889 h 2191432"/>
              <a:gd name="connsiteX51" fmla="*/ 1520911 w 2331026"/>
              <a:gd name="connsiteY51" fmla="*/ 1613466 h 2191432"/>
              <a:gd name="connsiteX52" fmla="*/ 1516515 w 2331026"/>
              <a:gd name="connsiteY52" fmla="*/ 1604711 h 2191432"/>
              <a:gd name="connsiteX53" fmla="*/ 1320219 w 2331026"/>
              <a:gd name="connsiteY53" fmla="*/ 1589723 h 2191432"/>
              <a:gd name="connsiteX54" fmla="*/ 1305928 w 2331026"/>
              <a:gd name="connsiteY54" fmla="*/ 1594984 h 2191432"/>
              <a:gd name="connsiteX55" fmla="*/ 1217784 w 2331026"/>
              <a:gd name="connsiteY55" fmla="*/ 1613561 h 2191432"/>
              <a:gd name="connsiteX56" fmla="*/ 1141189 w 2331026"/>
              <a:gd name="connsiteY56" fmla="*/ 1617719 h 2191432"/>
              <a:gd name="connsiteX57" fmla="*/ 1143843 w 2331026"/>
              <a:gd name="connsiteY57" fmla="*/ 1628984 h 2191432"/>
              <a:gd name="connsiteX58" fmla="*/ 1187860 w 2331026"/>
              <a:gd name="connsiteY58" fmla="*/ 1636623 h 2191432"/>
              <a:gd name="connsiteX59" fmla="*/ 1200607 w 2331026"/>
              <a:gd name="connsiteY59" fmla="*/ 1637242 h 2191432"/>
              <a:gd name="connsiteX60" fmla="*/ 1200408 w 2331026"/>
              <a:gd name="connsiteY60" fmla="*/ 1636283 h 2191432"/>
              <a:gd name="connsiteX61" fmla="*/ 1213743 w 2331026"/>
              <a:gd name="connsiteY61" fmla="*/ 1631997 h 2191432"/>
              <a:gd name="connsiteX62" fmla="*/ 1214769 w 2331026"/>
              <a:gd name="connsiteY62" fmla="*/ 1637931 h 2191432"/>
              <a:gd name="connsiteX63" fmla="*/ 1266647 w 2331026"/>
              <a:gd name="connsiteY63" fmla="*/ 1640452 h 2191432"/>
              <a:gd name="connsiteX64" fmla="*/ 1273155 w 2331026"/>
              <a:gd name="connsiteY64" fmla="*/ 1639909 h 2191432"/>
              <a:gd name="connsiteX65" fmla="*/ 1262184 w 2331026"/>
              <a:gd name="connsiteY65" fmla="*/ 1614188 h 2191432"/>
              <a:gd name="connsiteX66" fmla="*/ 1267570 w 2331026"/>
              <a:gd name="connsiteY66" fmla="*/ 1605529 h 2191432"/>
              <a:gd name="connsiteX67" fmla="*/ 1279420 w 2331026"/>
              <a:gd name="connsiteY67" fmla="*/ 1609858 h 2191432"/>
              <a:gd name="connsiteX68" fmla="*/ 1287623 w 2331026"/>
              <a:gd name="connsiteY68" fmla="*/ 1638704 h 2191432"/>
              <a:gd name="connsiteX69" fmla="*/ 1319173 w 2331026"/>
              <a:gd name="connsiteY69" fmla="*/ 1636076 h 2191432"/>
              <a:gd name="connsiteX70" fmla="*/ 1321294 w 2331026"/>
              <a:gd name="connsiteY70" fmla="*/ 1635899 h 2191432"/>
              <a:gd name="connsiteX71" fmla="*/ 1315025 w 2331026"/>
              <a:gd name="connsiteY71" fmla="*/ 1596903 h 2191432"/>
              <a:gd name="connsiteX72" fmla="*/ 1161831 w 2331026"/>
              <a:gd name="connsiteY72" fmla="*/ 1588499 h 2191432"/>
              <a:gd name="connsiteX73" fmla="*/ 1161831 w 2331026"/>
              <a:gd name="connsiteY73" fmla="*/ 1601199 h 2191432"/>
              <a:gd name="connsiteX74" fmla="*/ 1161831 w 2331026"/>
              <a:gd name="connsiteY74" fmla="*/ 1588499 h 2191432"/>
              <a:gd name="connsiteX75" fmla="*/ 1231523 w 2331026"/>
              <a:gd name="connsiteY75" fmla="*/ 1578974 h 2191432"/>
              <a:gd name="connsiteX76" fmla="*/ 1231523 w 2331026"/>
              <a:gd name="connsiteY76" fmla="*/ 1591674 h 2191432"/>
              <a:gd name="connsiteX77" fmla="*/ 1231523 w 2331026"/>
              <a:gd name="connsiteY77" fmla="*/ 1578974 h 2191432"/>
              <a:gd name="connsiteX78" fmla="*/ 1728493 w 2331026"/>
              <a:gd name="connsiteY78" fmla="*/ 1576459 h 2191432"/>
              <a:gd name="connsiteX79" fmla="*/ 1738193 w 2331026"/>
              <a:gd name="connsiteY79" fmla="*/ 1602786 h 2191432"/>
              <a:gd name="connsiteX80" fmla="*/ 1741943 w 2331026"/>
              <a:gd name="connsiteY80" fmla="*/ 1625180 h 2191432"/>
              <a:gd name="connsiteX81" fmla="*/ 1774391 w 2331026"/>
              <a:gd name="connsiteY81" fmla="*/ 1627325 h 2191432"/>
              <a:gd name="connsiteX82" fmla="*/ 1784160 w 2331026"/>
              <a:gd name="connsiteY82" fmla="*/ 1628779 h 2191432"/>
              <a:gd name="connsiteX83" fmla="*/ 1755658 w 2331026"/>
              <a:gd name="connsiteY83" fmla="*/ 1580682 h 2191432"/>
              <a:gd name="connsiteX84" fmla="*/ 1742268 w 2331026"/>
              <a:gd name="connsiteY84" fmla="*/ 1580231 h 2191432"/>
              <a:gd name="connsiteX85" fmla="*/ 935003 w 2331026"/>
              <a:gd name="connsiteY85" fmla="*/ 1575666 h 2191432"/>
              <a:gd name="connsiteX86" fmla="*/ 946727 w 2331026"/>
              <a:gd name="connsiteY86" fmla="*/ 1627657 h 2191432"/>
              <a:gd name="connsiteX87" fmla="*/ 945685 w 2331026"/>
              <a:gd name="connsiteY87" fmla="*/ 1629345 h 2191432"/>
              <a:gd name="connsiteX88" fmla="*/ 974488 w 2331026"/>
              <a:gd name="connsiteY88" fmla="*/ 1628381 h 2191432"/>
              <a:gd name="connsiteX89" fmla="*/ 968498 w 2331026"/>
              <a:gd name="connsiteY89" fmla="*/ 1601426 h 2191432"/>
              <a:gd name="connsiteX90" fmla="*/ 981425 w 2331026"/>
              <a:gd name="connsiteY90" fmla="*/ 1597117 h 2191432"/>
              <a:gd name="connsiteX91" fmla="*/ 988270 w 2331026"/>
              <a:gd name="connsiteY91" fmla="*/ 1627919 h 2191432"/>
              <a:gd name="connsiteX92" fmla="*/ 1004869 w 2331026"/>
              <a:gd name="connsiteY92" fmla="*/ 1627364 h 2191432"/>
              <a:gd name="connsiteX93" fmla="*/ 1005226 w 2331026"/>
              <a:gd name="connsiteY93" fmla="*/ 1622631 h 2191432"/>
              <a:gd name="connsiteX94" fmla="*/ 1003559 w 2331026"/>
              <a:gd name="connsiteY94" fmla="*/ 1600519 h 2191432"/>
              <a:gd name="connsiteX95" fmla="*/ 1003645 w 2331026"/>
              <a:gd name="connsiteY95" fmla="*/ 1598483 h 2191432"/>
              <a:gd name="connsiteX96" fmla="*/ 944223 w 2331026"/>
              <a:gd name="connsiteY96" fmla="*/ 1580554 h 2191432"/>
              <a:gd name="connsiteX97" fmla="*/ 2063690 w 2331026"/>
              <a:gd name="connsiteY97" fmla="*/ 1570639 h 2191432"/>
              <a:gd name="connsiteX98" fmla="*/ 2068135 w 2331026"/>
              <a:gd name="connsiteY98" fmla="*/ 1570639 h 2191432"/>
              <a:gd name="connsiteX99" fmla="*/ 2065913 w 2331026"/>
              <a:gd name="connsiteY99" fmla="*/ 1572822 h 2191432"/>
              <a:gd name="connsiteX100" fmla="*/ 1953922 w 2331026"/>
              <a:gd name="connsiteY100" fmla="*/ 1560123 h 2191432"/>
              <a:gd name="connsiteX101" fmla="*/ 1966911 w 2331026"/>
              <a:gd name="connsiteY101" fmla="*/ 1562305 h 2191432"/>
              <a:gd name="connsiteX102" fmla="*/ 1988558 w 2331026"/>
              <a:gd name="connsiteY102" fmla="*/ 1605962 h 2191432"/>
              <a:gd name="connsiteX103" fmla="*/ 1975570 w 2331026"/>
              <a:gd name="connsiteY103" fmla="*/ 1614693 h 2191432"/>
              <a:gd name="connsiteX104" fmla="*/ 1953922 w 2331026"/>
              <a:gd name="connsiteY104" fmla="*/ 1571037 h 2191432"/>
              <a:gd name="connsiteX105" fmla="*/ 1953922 w 2331026"/>
              <a:gd name="connsiteY105" fmla="*/ 1560123 h 2191432"/>
              <a:gd name="connsiteX106" fmla="*/ 1901606 w 2331026"/>
              <a:gd name="connsiteY106" fmla="*/ 1531349 h 2191432"/>
              <a:gd name="connsiteX107" fmla="*/ 1901606 w 2331026"/>
              <a:gd name="connsiteY107" fmla="*/ 1548812 h 2191432"/>
              <a:gd name="connsiteX108" fmla="*/ 1901606 w 2331026"/>
              <a:gd name="connsiteY108" fmla="*/ 1531349 h 2191432"/>
              <a:gd name="connsiteX109" fmla="*/ 1835725 w 2331026"/>
              <a:gd name="connsiteY109" fmla="*/ 1531349 h 2191432"/>
              <a:gd name="connsiteX110" fmla="*/ 1835725 w 2331026"/>
              <a:gd name="connsiteY110" fmla="*/ 1548812 h 2191432"/>
              <a:gd name="connsiteX111" fmla="*/ 1835725 w 2331026"/>
              <a:gd name="connsiteY111" fmla="*/ 1531349 h 2191432"/>
              <a:gd name="connsiteX112" fmla="*/ 1589204 w 2331026"/>
              <a:gd name="connsiteY112" fmla="*/ 1523458 h 2191432"/>
              <a:gd name="connsiteX113" fmla="*/ 1602463 w 2331026"/>
              <a:gd name="connsiteY113" fmla="*/ 1555906 h 2191432"/>
              <a:gd name="connsiteX114" fmla="*/ 1616651 w 2331026"/>
              <a:gd name="connsiteY114" fmla="*/ 1609931 h 2191432"/>
              <a:gd name="connsiteX115" fmla="*/ 1616210 w 2331026"/>
              <a:gd name="connsiteY115" fmla="*/ 1610372 h 2191432"/>
              <a:gd name="connsiteX116" fmla="*/ 1645770 w 2331026"/>
              <a:gd name="connsiteY116" fmla="*/ 1616476 h 2191432"/>
              <a:gd name="connsiteX117" fmla="*/ 1647342 w 2331026"/>
              <a:gd name="connsiteY117" fmla="*/ 1609220 h 2191432"/>
              <a:gd name="connsiteX118" fmla="*/ 1643108 w 2331026"/>
              <a:gd name="connsiteY118" fmla="*/ 1604875 h 2191432"/>
              <a:gd name="connsiteX119" fmla="*/ 1643108 w 2331026"/>
              <a:gd name="connsiteY119" fmla="*/ 1596186 h 2191432"/>
              <a:gd name="connsiteX120" fmla="*/ 1638875 w 2331026"/>
              <a:gd name="connsiteY120" fmla="*/ 1583152 h 2191432"/>
              <a:gd name="connsiteX121" fmla="*/ 1626175 w 2331026"/>
              <a:gd name="connsiteY121" fmla="*/ 1557083 h 2191432"/>
              <a:gd name="connsiteX122" fmla="*/ 1632525 w 2331026"/>
              <a:gd name="connsiteY122" fmla="*/ 1548394 h 2191432"/>
              <a:gd name="connsiteX123" fmla="*/ 1638875 w 2331026"/>
              <a:gd name="connsiteY123" fmla="*/ 1552739 h 2191432"/>
              <a:gd name="connsiteX124" fmla="*/ 1655808 w 2331026"/>
              <a:gd name="connsiteY124" fmla="*/ 1591841 h 2191432"/>
              <a:gd name="connsiteX125" fmla="*/ 1660571 w 2331026"/>
              <a:gd name="connsiteY125" fmla="*/ 1607048 h 2191432"/>
              <a:gd name="connsiteX126" fmla="*/ 1656898 w 2331026"/>
              <a:gd name="connsiteY126" fmla="*/ 1618774 h 2191432"/>
              <a:gd name="connsiteX127" fmla="*/ 1663869 w 2331026"/>
              <a:gd name="connsiteY127" fmla="*/ 1620214 h 2191432"/>
              <a:gd name="connsiteX128" fmla="*/ 1717488 w 2331026"/>
              <a:gd name="connsiteY128" fmla="*/ 1623564 h 2191432"/>
              <a:gd name="connsiteX129" fmla="*/ 1723734 w 2331026"/>
              <a:gd name="connsiteY129" fmla="*/ 1623977 h 2191432"/>
              <a:gd name="connsiteX130" fmla="*/ 1713091 w 2331026"/>
              <a:gd name="connsiteY130" fmla="*/ 1574545 h 2191432"/>
              <a:gd name="connsiteX131" fmla="*/ 1713174 w 2331026"/>
              <a:gd name="connsiteY131" fmla="*/ 1572264 h 2191432"/>
              <a:gd name="connsiteX132" fmla="*/ 1678758 w 2331026"/>
              <a:gd name="connsiteY132" fmla="*/ 1562839 h 2191432"/>
              <a:gd name="connsiteX133" fmla="*/ 1686748 w 2331026"/>
              <a:gd name="connsiteY133" fmla="*/ 1584679 h 2191432"/>
              <a:gd name="connsiteX134" fmla="*/ 1691659 w 2331026"/>
              <a:gd name="connsiteY134" fmla="*/ 1610327 h 2191432"/>
              <a:gd name="connsiteX135" fmla="*/ 1678562 w 2331026"/>
              <a:gd name="connsiteY135" fmla="*/ 1614693 h 2191432"/>
              <a:gd name="connsiteX136" fmla="*/ 1665466 w 2331026"/>
              <a:gd name="connsiteY136" fmla="*/ 1566671 h 2191432"/>
              <a:gd name="connsiteX137" fmla="*/ 1666798 w 2331026"/>
              <a:gd name="connsiteY137" fmla="*/ 1559563 h 2191432"/>
              <a:gd name="connsiteX138" fmla="*/ 1656724 w 2331026"/>
              <a:gd name="connsiteY138" fmla="*/ 1556805 h 2191432"/>
              <a:gd name="connsiteX139" fmla="*/ 1871285 w 2331026"/>
              <a:gd name="connsiteY139" fmla="*/ 1513886 h 2191432"/>
              <a:gd name="connsiteX140" fmla="*/ 1871285 w 2331026"/>
              <a:gd name="connsiteY140" fmla="*/ 1526586 h 2191432"/>
              <a:gd name="connsiteX141" fmla="*/ 1871285 w 2331026"/>
              <a:gd name="connsiteY141" fmla="*/ 1513886 h 2191432"/>
              <a:gd name="connsiteX142" fmla="*/ 2000872 w 2331026"/>
              <a:gd name="connsiteY142" fmla="*/ 1507490 h 2191432"/>
              <a:gd name="connsiteX143" fmla="*/ 1993423 w 2331026"/>
              <a:gd name="connsiteY143" fmla="*/ 1514869 h 2191432"/>
              <a:gd name="connsiteX144" fmla="*/ 1914176 w 2331026"/>
              <a:gd name="connsiteY144" fmla="*/ 1561108 h 2191432"/>
              <a:gd name="connsiteX145" fmla="*/ 1829454 w 2331026"/>
              <a:gd name="connsiteY145" fmla="*/ 1583168 h 2191432"/>
              <a:gd name="connsiteX146" fmla="*/ 1773489 w 2331026"/>
              <a:gd name="connsiteY146" fmla="*/ 1581283 h 2191432"/>
              <a:gd name="connsiteX147" fmla="*/ 1786910 w 2331026"/>
              <a:gd name="connsiteY147" fmla="*/ 1604771 h 2191432"/>
              <a:gd name="connsiteX148" fmla="*/ 1802161 w 2331026"/>
              <a:gd name="connsiteY148" fmla="*/ 1631459 h 2191432"/>
              <a:gd name="connsiteX149" fmla="*/ 1868837 w 2331026"/>
              <a:gd name="connsiteY149" fmla="*/ 1641387 h 2191432"/>
              <a:gd name="connsiteX150" fmla="*/ 1849616 w 2331026"/>
              <a:gd name="connsiteY150" fmla="*/ 1609212 h 2191432"/>
              <a:gd name="connsiteX151" fmla="*/ 1852890 w 2331026"/>
              <a:gd name="connsiteY151" fmla="*/ 1598251 h 2191432"/>
              <a:gd name="connsiteX152" fmla="*/ 1862712 w 2331026"/>
              <a:gd name="connsiteY152" fmla="*/ 1600443 h 2191432"/>
              <a:gd name="connsiteX153" fmla="*/ 1884541 w 2331026"/>
              <a:gd name="connsiteY153" fmla="*/ 1639904 h 2191432"/>
              <a:gd name="connsiteX154" fmla="*/ 1885962 w 2331026"/>
              <a:gd name="connsiteY154" fmla="*/ 1642759 h 2191432"/>
              <a:gd name="connsiteX155" fmla="*/ 1927042 w 2331026"/>
              <a:gd name="connsiteY155" fmla="*/ 1643323 h 2191432"/>
              <a:gd name="connsiteX156" fmla="*/ 1936601 w 2331026"/>
              <a:gd name="connsiteY156" fmla="*/ 1641230 h 2191432"/>
              <a:gd name="connsiteX157" fmla="*/ 1928555 w 2331026"/>
              <a:gd name="connsiteY157" fmla="*/ 1617562 h 2191432"/>
              <a:gd name="connsiteX158" fmla="*/ 1901977 w 2331026"/>
              <a:gd name="connsiteY158" fmla="*/ 1574700 h 2191432"/>
              <a:gd name="connsiteX159" fmla="*/ 1905232 w 2331026"/>
              <a:gd name="connsiteY159" fmla="*/ 1565358 h 2191432"/>
              <a:gd name="connsiteX160" fmla="*/ 1914995 w 2331026"/>
              <a:gd name="connsiteY160" fmla="*/ 1565907 h 2191432"/>
              <a:gd name="connsiteX161" fmla="*/ 1955878 w 2331026"/>
              <a:gd name="connsiteY161" fmla="*/ 1637001 h 2191432"/>
              <a:gd name="connsiteX162" fmla="*/ 1955880 w 2331026"/>
              <a:gd name="connsiteY162" fmla="*/ 1637007 h 2191432"/>
              <a:gd name="connsiteX163" fmla="*/ 1980114 w 2331026"/>
              <a:gd name="connsiteY163" fmla="*/ 1631700 h 2191432"/>
              <a:gd name="connsiteX164" fmla="*/ 2024904 w 2331026"/>
              <a:gd name="connsiteY164" fmla="*/ 1610216 h 2191432"/>
              <a:gd name="connsiteX165" fmla="*/ 2012533 w 2331026"/>
              <a:gd name="connsiteY165" fmla="*/ 1557338 h 2191432"/>
              <a:gd name="connsiteX166" fmla="*/ 756672 w 2331026"/>
              <a:gd name="connsiteY166" fmla="*/ 1497781 h 2191432"/>
              <a:gd name="connsiteX167" fmla="*/ 758766 w 2331026"/>
              <a:gd name="connsiteY167" fmla="*/ 1513135 h 2191432"/>
              <a:gd name="connsiteX168" fmla="*/ 764969 w 2331026"/>
              <a:gd name="connsiteY168" fmla="*/ 1509092 h 2191432"/>
              <a:gd name="connsiteX169" fmla="*/ 706959 w 2331026"/>
              <a:gd name="connsiteY169" fmla="*/ 1476987 h 2191432"/>
              <a:gd name="connsiteX170" fmla="*/ 706381 w 2331026"/>
              <a:gd name="connsiteY170" fmla="*/ 1478551 h 2191432"/>
              <a:gd name="connsiteX171" fmla="*/ 704107 w 2331026"/>
              <a:gd name="connsiteY171" fmla="*/ 1487039 h 2191432"/>
              <a:gd name="connsiteX172" fmla="*/ 705304 w 2331026"/>
              <a:gd name="connsiteY172" fmla="*/ 1495631 h 2191432"/>
              <a:gd name="connsiteX173" fmla="*/ 718493 w 2331026"/>
              <a:gd name="connsiteY173" fmla="*/ 1491265 h 2191432"/>
              <a:gd name="connsiteX174" fmla="*/ 714097 w 2331026"/>
              <a:gd name="connsiteY174" fmla="*/ 1478168 h 2191432"/>
              <a:gd name="connsiteX175" fmla="*/ 2036237 w 2331026"/>
              <a:gd name="connsiteY175" fmla="*/ 1472453 h 2191432"/>
              <a:gd name="connsiteX176" fmla="*/ 2012486 w 2331026"/>
              <a:gd name="connsiteY176" fmla="*/ 1495984 h 2191432"/>
              <a:gd name="connsiteX177" fmla="*/ 2027268 w 2331026"/>
              <a:gd name="connsiteY177" fmla="*/ 1553528 h 2191432"/>
              <a:gd name="connsiteX178" fmla="*/ 2036835 w 2331026"/>
              <a:gd name="connsiteY178" fmla="*/ 1602002 h 2191432"/>
              <a:gd name="connsiteX179" fmla="*/ 2062093 w 2331026"/>
              <a:gd name="connsiteY179" fmla="*/ 1582952 h 2191432"/>
              <a:gd name="connsiteX180" fmla="*/ 2054800 w 2331026"/>
              <a:gd name="connsiteY180" fmla="*/ 1579371 h 2191432"/>
              <a:gd name="connsiteX181" fmla="*/ 2054800 w 2331026"/>
              <a:gd name="connsiteY181" fmla="*/ 1566274 h 2191432"/>
              <a:gd name="connsiteX182" fmla="*/ 2056293 w 2331026"/>
              <a:gd name="connsiteY182" fmla="*/ 1564319 h 2191432"/>
              <a:gd name="connsiteX183" fmla="*/ 2059245 w 2331026"/>
              <a:gd name="connsiteY183" fmla="*/ 1579371 h 2191432"/>
              <a:gd name="connsiteX184" fmla="*/ 2065913 w 2331026"/>
              <a:gd name="connsiteY184" fmla="*/ 1572822 h 2191432"/>
              <a:gd name="connsiteX185" fmla="*/ 2068135 w 2331026"/>
              <a:gd name="connsiteY185" fmla="*/ 1575005 h 2191432"/>
              <a:gd name="connsiteX186" fmla="*/ 2068135 w 2331026"/>
              <a:gd name="connsiteY186" fmla="*/ 1570639 h 2191432"/>
              <a:gd name="connsiteX187" fmla="*/ 2068135 w 2331026"/>
              <a:gd name="connsiteY187" fmla="*/ 1561908 h 2191432"/>
              <a:gd name="connsiteX188" fmla="*/ 2061468 w 2331026"/>
              <a:gd name="connsiteY188" fmla="*/ 1557542 h 2191432"/>
              <a:gd name="connsiteX189" fmla="*/ 2056293 w 2331026"/>
              <a:gd name="connsiteY189" fmla="*/ 1564319 h 2191432"/>
              <a:gd name="connsiteX190" fmla="*/ 2047577 w 2331026"/>
              <a:gd name="connsiteY190" fmla="*/ 1519889 h 2191432"/>
              <a:gd name="connsiteX191" fmla="*/ 1490549 w 2331026"/>
              <a:gd name="connsiteY191" fmla="*/ 1465142 h 2191432"/>
              <a:gd name="connsiteX192" fmla="*/ 1470922 w 2331026"/>
              <a:gd name="connsiteY192" fmla="*/ 1465926 h 2191432"/>
              <a:gd name="connsiteX193" fmla="*/ 1445535 w 2331026"/>
              <a:gd name="connsiteY193" fmla="*/ 1482427 h 2191432"/>
              <a:gd name="connsiteX194" fmla="*/ 1384217 w 2331026"/>
              <a:gd name="connsiteY194" fmla="*/ 1556736 h 2191432"/>
              <a:gd name="connsiteX195" fmla="*/ 1348973 w 2331026"/>
              <a:gd name="connsiteY195" fmla="*/ 1579139 h 2191432"/>
              <a:gd name="connsiteX196" fmla="*/ 1322482 w 2331026"/>
              <a:gd name="connsiteY196" fmla="*/ 1588890 h 2191432"/>
              <a:gd name="connsiteX197" fmla="*/ 1327725 w 2331026"/>
              <a:gd name="connsiteY197" fmla="*/ 1592514 h 2191432"/>
              <a:gd name="connsiteX198" fmla="*/ 1335662 w 2331026"/>
              <a:gd name="connsiteY198" fmla="*/ 1621043 h 2191432"/>
              <a:gd name="connsiteX199" fmla="*/ 1337911 w 2331026"/>
              <a:gd name="connsiteY199" fmla="*/ 1634515 h 2191432"/>
              <a:gd name="connsiteX200" fmla="*/ 1362796 w 2331026"/>
              <a:gd name="connsiteY200" fmla="*/ 1632442 h 2191432"/>
              <a:gd name="connsiteX201" fmla="*/ 1362424 w 2331026"/>
              <a:gd name="connsiteY201" fmla="*/ 1632094 h 2191432"/>
              <a:gd name="connsiteX202" fmla="*/ 1349497 w 2331026"/>
              <a:gd name="connsiteY202" fmla="*/ 1596925 h 2191432"/>
              <a:gd name="connsiteX203" fmla="*/ 1354345 w 2331026"/>
              <a:gd name="connsiteY203" fmla="*/ 1588132 h 2191432"/>
              <a:gd name="connsiteX204" fmla="*/ 1362424 w 2331026"/>
              <a:gd name="connsiteY204" fmla="*/ 1592528 h 2191432"/>
              <a:gd name="connsiteX205" fmla="*/ 1375351 w 2331026"/>
              <a:gd name="connsiteY205" fmla="*/ 1627698 h 2191432"/>
              <a:gd name="connsiteX206" fmla="*/ 1372846 w 2331026"/>
              <a:gd name="connsiteY206" fmla="*/ 1631745 h 2191432"/>
              <a:gd name="connsiteX207" fmla="*/ 1405685 w 2331026"/>
              <a:gd name="connsiteY207" fmla="*/ 1633017 h 2191432"/>
              <a:gd name="connsiteX208" fmla="*/ 1403018 w 2331026"/>
              <a:gd name="connsiteY208" fmla="*/ 1607351 h 2191432"/>
              <a:gd name="connsiteX209" fmla="*/ 1392813 w 2331026"/>
              <a:gd name="connsiteY209" fmla="*/ 1574608 h 2191432"/>
              <a:gd name="connsiteX210" fmla="*/ 1399617 w 2331026"/>
              <a:gd name="connsiteY210" fmla="*/ 1565877 h 2191432"/>
              <a:gd name="connsiteX211" fmla="*/ 1406420 w 2331026"/>
              <a:gd name="connsiteY211" fmla="*/ 1570242 h 2191432"/>
              <a:gd name="connsiteX212" fmla="*/ 1418326 w 2331026"/>
              <a:gd name="connsiteY212" fmla="*/ 1605713 h 2191432"/>
              <a:gd name="connsiteX213" fmla="*/ 1419441 w 2331026"/>
              <a:gd name="connsiteY213" fmla="*/ 1631111 h 2191432"/>
              <a:gd name="connsiteX214" fmla="*/ 1409822 w 2331026"/>
              <a:gd name="connsiteY214" fmla="*/ 1626996 h 2191432"/>
              <a:gd name="connsiteX215" fmla="*/ 1407449 w 2331026"/>
              <a:gd name="connsiteY215" fmla="*/ 1633085 h 2191432"/>
              <a:gd name="connsiteX216" fmla="*/ 1417589 w 2331026"/>
              <a:gd name="connsiteY216" fmla="*/ 1633478 h 2191432"/>
              <a:gd name="connsiteX217" fmla="*/ 1419544 w 2331026"/>
              <a:gd name="connsiteY217" fmla="*/ 1633452 h 2191432"/>
              <a:gd name="connsiteX218" fmla="*/ 1419441 w 2331026"/>
              <a:gd name="connsiteY218" fmla="*/ 1631111 h 2191432"/>
              <a:gd name="connsiteX219" fmla="*/ 1420027 w 2331026"/>
              <a:gd name="connsiteY219" fmla="*/ 1631362 h 2191432"/>
              <a:gd name="connsiteX220" fmla="*/ 1420027 w 2331026"/>
              <a:gd name="connsiteY220" fmla="*/ 1633446 h 2191432"/>
              <a:gd name="connsiteX221" fmla="*/ 1440926 w 2331026"/>
              <a:gd name="connsiteY221" fmla="*/ 1633171 h 2191432"/>
              <a:gd name="connsiteX222" fmla="*/ 1424563 w 2331026"/>
              <a:gd name="connsiteY222" fmla="*/ 1530583 h 2191432"/>
              <a:gd name="connsiteX223" fmla="*/ 1431111 w 2331026"/>
              <a:gd name="connsiteY223" fmla="*/ 1524014 h 2191432"/>
              <a:gd name="connsiteX224" fmla="*/ 1437660 w 2331026"/>
              <a:gd name="connsiteY224" fmla="*/ 1530583 h 2191432"/>
              <a:gd name="connsiteX225" fmla="*/ 1453611 w 2331026"/>
              <a:gd name="connsiteY225" fmla="*/ 1626591 h 2191432"/>
              <a:gd name="connsiteX226" fmla="*/ 1445300 w 2331026"/>
              <a:gd name="connsiteY226" fmla="*/ 1624738 h 2191432"/>
              <a:gd name="connsiteX227" fmla="*/ 1442785 w 2331026"/>
              <a:gd name="connsiteY227" fmla="*/ 1633147 h 2191432"/>
              <a:gd name="connsiteX228" fmla="*/ 1454674 w 2331026"/>
              <a:gd name="connsiteY228" fmla="*/ 1632991 h 2191432"/>
              <a:gd name="connsiteX229" fmla="*/ 1453611 w 2331026"/>
              <a:gd name="connsiteY229" fmla="*/ 1626591 h 2191432"/>
              <a:gd name="connsiteX230" fmla="*/ 1455122 w 2331026"/>
              <a:gd name="connsiteY230" fmla="*/ 1626928 h 2191432"/>
              <a:gd name="connsiteX231" fmla="*/ 1455122 w 2331026"/>
              <a:gd name="connsiteY231" fmla="*/ 1632985 h 2191432"/>
              <a:gd name="connsiteX232" fmla="*/ 1469635 w 2331026"/>
              <a:gd name="connsiteY232" fmla="*/ 1632794 h 2191432"/>
              <a:gd name="connsiteX233" fmla="*/ 1490603 w 2331026"/>
              <a:gd name="connsiteY233" fmla="*/ 1627472 h 2191432"/>
              <a:gd name="connsiteX234" fmla="*/ 1489650 w 2331026"/>
              <a:gd name="connsiteY234" fmla="*/ 1626996 h 2191432"/>
              <a:gd name="connsiteX235" fmla="*/ 1476553 w 2331026"/>
              <a:gd name="connsiteY235" fmla="*/ 1587705 h 2191432"/>
              <a:gd name="connsiteX236" fmla="*/ 1454725 w 2331026"/>
              <a:gd name="connsiteY236" fmla="*/ 1504758 h 2191432"/>
              <a:gd name="connsiteX237" fmla="*/ 1461819 w 2331026"/>
              <a:gd name="connsiteY237" fmla="*/ 1494390 h 2191432"/>
              <a:gd name="connsiteX238" fmla="*/ 1472188 w 2331026"/>
              <a:gd name="connsiteY238" fmla="*/ 1500392 h 2191432"/>
              <a:gd name="connsiteX239" fmla="*/ 1489650 w 2331026"/>
              <a:gd name="connsiteY239" fmla="*/ 1574608 h 2191432"/>
              <a:gd name="connsiteX240" fmla="*/ 1494016 w 2331026"/>
              <a:gd name="connsiteY240" fmla="*/ 1598073 h 2191432"/>
              <a:gd name="connsiteX241" fmla="*/ 1498310 w 2331026"/>
              <a:gd name="connsiteY241" fmla="*/ 1617934 h 2191432"/>
              <a:gd name="connsiteX242" fmla="*/ 1494016 w 2331026"/>
              <a:gd name="connsiteY242" fmla="*/ 1618264 h 2191432"/>
              <a:gd name="connsiteX243" fmla="*/ 1498382 w 2331026"/>
              <a:gd name="connsiteY243" fmla="*/ 1618264 h 2191432"/>
              <a:gd name="connsiteX244" fmla="*/ 1498310 w 2331026"/>
              <a:gd name="connsiteY244" fmla="*/ 1617934 h 2191432"/>
              <a:gd name="connsiteX245" fmla="*/ 1501110 w 2331026"/>
              <a:gd name="connsiteY245" fmla="*/ 1617719 h 2191432"/>
              <a:gd name="connsiteX246" fmla="*/ 1498858 w 2331026"/>
              <a:gd name="connsiteY246" fmla="*/ 1625376 h 2191432"/>
              <a:gd name="connsiteX247" fmla="*/ 1517578 w 2331026"/>
              <a:gd name="connsiteY247" fmla="*/ 1620624 h 2191432"/>
              <a:gd name="connsiteX248" fmla="*/ 1522745 w 2331026"/>
              <a:gd name="connsiteY248" fmla="*/ 1615596 h 2191432"/>
              <a:gd name="connsiteX249" fmla="*/ 1520911 w 2331026"/>
              <a:gd name="connsiteY249" fmla="*/ 1613466 h 2191432"/>
              <a:gd name="connsiteX250" fmla="*/ 1527015 w 2331026"/>
              <a:gd name="connsiteY250" fmla="*/ 1611440 h 2191432"/>
              <a:gd name="connsiteX251" fmla="*/ 1532567 w 2331026"/>
              <a:gd name="connsiteY251" fmla="*/ 1606036 h 2191432"/>
              <a:gd name="connsiteX252" fmla="*/ 1529704 w 2331026"/>
              <a:gd name="connsiteY252" fmla="*/ 1600333 h 2191432"/>
              <a:gd name="connsiteX253" fmla="*/ 1516721 w 2331026"/>
              <a:gd name="connsiteY253" fmla="*/ 1597255 h 2191432"/>
              <a:gd name="connsiteX254" fmla="*/ 1516593 w 2331026"/>
              <a:gd name="connsiteY254" fmla="*/ 1601889 h 2191432"/>
              <a:gd name="connsiteX255" fmla="*/ 1499480 w 2331026"/>
              <a:gd name="connsiteY255" fmla="*/ 1556009 h 2191432"/>
              <a:gd name="connsiteX256" fmla="*/ 1481346 w 2331026"/>
              <a:gd name="connsiteY256" fmla="*/ 1495269 h 2191432"/>
              <a:gd name="connsiteX257" fmla="*/ 1484643 w 2331026"/>
              <a:gd name="connsiteY257" fmla="*/ 1486514 h 2191432"/>
              <a:gd name="connsiteX258" fmla="*/ 1494535 w 2331026"/>
              <a:gd name="connsiteY258" fmla="*/ 1490891 h 2191432"/>
              <a:gd name="connsiteX259" fmla="*/ 1514317 w 2331026"/>
              <a:gd name="connsiteY259" fmla="*/ 1551632 h 2191432"/>
              <a:gd name="connsiteX260" fmla="*/ 1532928 w 2331026"/>
              <a:gd name="connsiteY260" fmla="*/ 1605685 h 2191432"/>
              <a:gd name="connsiteX261" fmla="*/ 1551159 w 2331026"/>
              <a:gd name="connsiteY261" fmla="*/ 1587943 h 2191432"/>
              <a:gd name="connsiteX262" fmla="*/ 1559913 w 2331026"/>
              <a:gd name="connsiteY262" fmla="*/ 1583568 h 2191432"/>
              <a:gd name="connsiteX263" fmla="*/ 1564512 w 2331026"/>
              <a:gd name="connsiteY263" fmla="*/ 1585860 h 2191432"/>
              <a:gd name="connsiteX264" fmla="*/ 1564554 w 2331026"/>
              <a:gd name="connsiteY264" fmla="*/ 1583203 h 2191432"/>
              <a:gd name="connsiteX265" fmla="*/ 1537776 w 2331026"/>
              <a:gd name="connsiteY265" fmla="*/ 1535318 h 2191432"/>
              <a:gd name="connsiteX266" fmla="*/ 1506778 w 2331026"/>
              <a:gd name="connsiteY266" fmla="*/ 1487296 h 2191432"/>
              <a:gd name="connsiteX267" fmla="*/ 1511760 w 2331026"/>
              <a:gd name="connsiteY267" fmla="*/ 1478565 h 2191432"/>
              <a:gd name="connsiteX268" fmla="*/ 1520063 w 2331026"/>
              <a:gd name="connsiteY268" fmla="*/ 1482930 h 2191432"/>
              <a:gd name="connsiteX269" fmla="*/ 1564346 w 2331026"/>
              <a:gd name="connsiteY269" fmla="*/ 1552780 h 2191432"/>
              <a:gd name="connsiteX270" fmla="*/ 1580537 w 2331026"/>
              <a:gd name="connsiteY270" fmla="*/ 1591457 h 2191432"/>
              <a:gd name="connsiteX271" fmla="*/ 1580079 w 2331026"/>
              <a:gd name="connsiteY271" fmla="*/ 1593621 h 2191432"/>
              <a:gd name="connsiteX272" fmla="*/ 1597772 w 2331026"/>
              <a:gd name="connsiteY272" fmla="*/ 1602441 h 2191432"/>
              <a:gd name="connsiteX273" fmla="*/ 1599188 w 2331026"/>
              <a:gd name="connsiteY273" fmla="*/ 1600654 h 2191432"/>
              <a:gd name="connsiteX274" fmla="*/ 1601973 w 2331026"/>
              <a:gd name="connsiteY274" fmla="*/ 1600770 h 2191432"/>
              <a:gd name="connsiteX275" fmla="*/ 1603459 w 2331026"/>
              <a:gd name="connsiteY275" fmla="*/ 1605276 h 2191432"/>
              <a:gd name="connsiteX276" fmla="*/ 1604038 w 2331026"/>
              <a:gd name="connsiteY276" fmla="*/ 1605565 h 2191432"/>
              <a:gd name="connsiteX277" fmla="*/ 1612285 w 2331026"/>
              <a:gd name="connsiteY277" fmla="*/ 1605565 h 2191432"/>
              <a:gd name="connsiteX278" fmla="*/ 1612285 w 2331026"/>
              <a:gd name="connsiteY278" fmla="*/ 1601200 h 2191432"/>
              <a:gd name="connsiteX279" fmla="*/ 1601973 w 2331026"/>
              <a:gd name="connsiteY279" fmla="*/ 1600770 h 2191432"/>
              <a:gd name="connsiteX280" fmla="*/ 1601508 w 2331026"/>
              <a:gd name="connsiteY280" fmla="*/ 1599358 h 2191432"/>
              <a:gd name="connsiteX281" fmla="*/ 1590457 w 2331026"/>
              <a:gd name="connsiteY281" fmla="*/ 1561909 h 2191432"/>
              <a:gd name="connsiteX282" fmla="*/ 1568629 w 2331026"/>
              <a:gd name="connsiteY282" fmla="*/ 1513887 h 2191432"/>
              <a:gd name="connsiteX283" fmla="*/ 1569267 w 2331026"/>
              <a:gd name="connsiteY283" fmla="*/ 1511759 h 2191432"/>
              <a:gd name="connsiteX284" fmla="*/ 1547776 w 2331026"/>
              <a:gd name="connsiteY284" fmla="*/ 1495950 h 2191432"/>
              <a:gd name="connsiteX285" fmla="*/ 1490549 w 2331026"/>
              <a:gd name="connsiteY285" fmla="*/ 1465142 h 2191432"/>
              <a:gd name="connsiteX286" fmla="*/ 2078514 w 2331026"/>
              <a:gd name="connsiteY286" fmla="*/ 1417944 h 2191432"/>
              <a:gd name="connsiteX287" fmla="*/ 2058710 w 2331026"/>
              <a:gd name="connsiteY287" fmla="*/ 1450190 h 2191432"/>
              <a:gd name="connsiteX288" fmla="*/ 2050567 w 2331026"/>
              <a:gd name="connsiteY288" fmla="*/ 1458257 h 2191432"/>
              <a:gd name="connsiteX289" fmla="*/ 2061468 w 2331026"/>
              <a:gd name="connsiteY289" fmla="*/ 1516069 h 2191432"/>
              <a:gd name="connsiteX290" fmla="*/ 2072143 w 2331026"/>
              <a:gd name="connsiteY290" fmla="*/ 1572688 h 2191432"/>
              <a:gd name="connsiteX291" fmla="*/ 2090948 w 2331026"/>
              <a:gd name="connsiteY291" fmla="*/ 1550538 h 2191432"/>
              <a:gd name="connsiteX292" fmla="*/ 2084963 w 2331026"/>
              <a:gd name="connsiteY292" fmla="*/ 1548018 h 2191432"/>
              <a:gd name="connsiteX293" fmla="*/ 2054404 w 2331026"/>
              <a:gd name="connsiteY293" fmla="*/ 1465071 h 2191432"/>
              <a:gd name="connsiteX294" fmla="*/ 2057678 w 2331026"/>
              <a:gd name="connsiteY294" fmla="*/ 1456340 h 2191432"/>
              <a:gd name="connsiteX295" fmla="*/ 2067501 w 2331026"/>
              <a:gd name="connsiteY295" fmla="*/ 1460705 h 2191432"/>
              <a:gd name="connsiteX296" fmla="*/ 2099485 w 2331026"/>
              <a:gd name="connsiteY296" fmla="*/ 1536667 h 2191432"/>
              <a:gd name="connsiteX297" fmla="*/ 2114163 w 2331026"/>
              <a:gd name="connsiteY297" fmla="*/ 1508087 h 2191432"/>
              <a:gd name="connsiteX298" fmla="*/ 2119457 w 2331026"/>
              <a:gd name="connsiteY298" fmla="*/ 1487562 h 2191432"/>
              <a:gd name="connsiteX299" fmla="*/ 2111724 w 2331026"/>
              <a:gd name="connsiteY299" fmla="*/ 1482859 h 2191432"/>
              <a:gd name="connsiteX300" fmla="*/ 2096798 w 2331026"/>
              <a:gd name="connsiteY300" fmla="*/ 1445444 h 2191432"/>
              <a:gd name="connsiteX301" fmla="*/ 437138 w 2331026"/>
              <a:gd name="connsiteY301" fmla="*/ 1311956 h 2191432"/>
              <a:gd name="connsiteX302" fmla="*/ 447343 w 2331026"/>
              <a:gd name="connsiteY302" fmla="*/ 1316401 h 2191432"/>
              <a:gd name="connsiteX303" fmla="*/ 456415 w 2331026"/>
              <a:gd name="connsiteY303" fmla="*/ 1360851 h 2191432"/>
              <a:gd name="connsiteX304" fmla="*/ 442807 w 2331026"/>
              <a:gd name="connsiteY304" fmla="*/ 1360851 h 2191432"/>
              <a:gd name="connsiteX305" fmla="*/ 433736 w 2331026"/>
              <a:gd name="connsiteY305" fmla="*/ 1320846 h 2191432"/>
              <a:gd name="connsiteX306" fmla="*/ 437138 w 2331026"/>
              <a:gd name="connsiteY306" fmla="*/ 1311956 h 2191432"/>
              <a:gd name="connsiteX307" fmla="*/ 307913 w 2331026"/>
              <a:gd name="connsiteY307" fmla="*/ 1260198 h 2191432"/>
              <a:gd name="connsiteX308" fmla="*/ 311397 w 2331026"/>
              <a:gd name="connsiteY308" fmla="*/ 1267976 h 2191432"/>
              <a:gd name="connsiteX309" fmla="*/ 339696 w 2331026"/>
              <a:gd name="connsiteY309" fmla="*/ 1307821 h 2191432"/>
              <a:gd name="connsiteX310" fmla="*/ 359265 w 2331026"/>
              <a:gd name="connsiteY310" fmla="*/ 1323502 h 2191432"/>
              <a:gd name="connsiteX311" fmla="*/ 358954 w 2331026"/>
              <a:gd name="connsiteY311" fmla="*/ 1315383 h 2191432"/>
              <a:gd name="connsiteX312" fmla="*/ 351413 w 2331026"/>
              <a:gd name="connsiteY312" fmla="*/ 1290578 h 2191432"/>
              <a:gd name="connsiteX313" fmla="*/ 355334 w 2331026"/>
              <a:gd name="connsiteY313" fmla="*/ 1285229 h 2191432"/>
              <a:gd name="connsiteX314" fmla="*/ 317320 w 2331026"/>
              <a:gd name="connsiteY314" fmla="*/ 1267626 h 2191432"/>
              <a:gd name="connsiteX315" fmla="*/ 188958 w 2331026"/>
              <a:gd name="connsiteY315" fmla="*/ 1138555 h 2191432"/>
              <a:gd name="connsiteX316" fmla="*/ 173666 w 2331026"/>
              <a:gd name="connsiteY316" fmla="*/ 1139587 h 2191432"/>
              <a:gd name="connsiteX317" fmla="*/ 175597 w 2331026"/>
              <a:gd name="connsiteY317" fmla="*/ 1154714 h 2191432"/>
              <a:gd name="connsiteX318" fmla="*/ 175461 w 2331026"/>
              <a:gd name="connsiteY318" fmla="*/ 1158448 h 2191432"/>
              <a:gd name="connsiteX319" fmla="*/ 179839 w 2331026"/>
              <a:gd name="connsiteY319" fmla="*/ 1158624 h 2191432"/>
              <a:gd name="connsiteX320" fmla="*/ 188958 w 2331026"/>
              <a:gd name="connsiteY320" fmla="*/ 1158274 h 2191432"/>
              <a:gd name="connsiteX321" fmla="*/ 152924 w 2331026"/>
              <a:gd name="connsiteY321" fmla="*/ 1135201 h 2191432"/>
              <a:gd name="connsiteX322" fmla="*/ 149007 w 2331026"/>
              <a:gd name="connsiteY322" fmla="*/ 1146686 h 2191432"/>
              <a:gd name="connsiteX323" fmla="*/ 142660 w 2331026"/>
              <a:gd name="connsiteY323" fmla="*/ 1154440 h 2191432"/>
              <a:gd name="connsiteX324" fmla="*/ 149750 w 2331026"/>
              <a:gd name="connsiteY324" fmla="*/ 1157411 h 2191432"/>
              <a:gd name="connsiteX325" fmla="*/ 162238 w 2331026"/>
              <a:gd name="connsiteY325" fmla="*/ 1157914 h 2191432"/>
              <a:gd name="connsiteX326" fmla="*/ 157589 w 2331026"/>
              <a:gd name="connsiteY326" fmla="*/ 1137252 h 2191432"/>
              <a:gd name="connsiteX327" fmla="*/ 157206 w 2331026"/>
              <a:gd name="connsiteY327" fmla="*/ 1136229 h 2191432"/>
              <a:gd name="connsiteX328" fmla="*/ 115634 w 2331026"/>
              <a:gd name="connsiteY328" fmla="*/ 1123914 h 2191432"/>
              <a:gd name="connsiteX329" fmla="*/ 117415 w 2331026"/>
              <a:gd name="connsiteY329" fmla="*/ 1143863 h 2191432"/>
              <a:gd name="connsiteX330" fmla="*/ 141443 w 2331026"/>
              <a:gd name="connsiteY330" fmla="*/ 1153931 h 2191432"/>
              <a:gd name="connsiteX331" fmla="*/ 135513 w 2331026"/>
              <a:gd name="connsiteY331" fmla="*/ 1146686 h 2191432"/>
              <a:gd name="connsiteX332" fmla="*/ 139288 w 2331026"/>
              <a:gd name="connsiteY332" fmla="*/ 1131928 h 2191432"/>
              <a:gd name="connsiteX333" fmla="*/ 121069 w 2331026"/>
              <a:gd name="connsiteY333" fmla="*/ 1127555 h 2191432"/>
              <a:gd name="connsiteX334" fmla="*/ 70885 w 2331026"/>
              <a:gd name="connsiteY334" fmla="*/ 1089688 h 2191432"/>
              <a:gd name="connsiteX335" fmla="*/ 79526 w 2331026"/>
              <a:gd name="connsiteY335" fmla="*/ 1110509 h 2191432"/>
              <a:gd name="connsiteX336" fmla="*/ 103454 w 2331026"/>
              <a:gd name="connsiteY336" fmla="*/ 1134189 h 2191432"/>
              <a:gd name="connsiteX337" fmla="*/ 101704 w 2331026"/>
              <a:gd name="connsiteY337" fmla="*/ 1114583 h 2191432"/>
              <a:gd name="connsiteX338" fmla="*/ 79235 w 2331026"/>
              <a:gd name="connsiteY338" fmla="*/ 1099533 h 2191432"/>
              <a:gd name="connsiteX339" fmla="*/ 2275523 w 2331026"/>
              <a:gd name="connsiteY339" fmla="*/ 815892 h 2191432"/>
              <a:gd name="connsiteX340" fmla="*/ 2268343 w 2331026"/>
              <a:gd name="connsiteY340" fmla="*/ 854612 h 2191432"/>
              <a:gd name="connsiteX341" fmla="*/ 2199669 w 2331026"/>
              <a:gd name="connsiteY341" fmla="*/ 962371 h 2191432"/>
              <a:gd name="connsiteX342" fmla="*/ 2188097 w 2331026"/>
              <a:gd name="connsiteY342" fmla="*/ 970233 h 2191432"/>
              <a:gd name="connsiteX343" fmla="*/ 2194623 w 2331026"/>
              <a:gd name="connsiteY343" fmla="*/ 970595 h 2191432"/>
              <a:gd name="connsiteX344" fmla="*/ 2234188 w 2331026"/>
              <a:gd name="connsiteY344" fmla="*/ 1071707 h 2191432"/>
              <a:gd name="connsiteX345" fmla="*/ 2221000 w 2331026"/>
              <a:gd name="connsiteY345" fmla="*/ 1071707 h 2191432"/>
              <a:gd name="connsiteX346" fmla="*/ 2181434 w 2331026"/>
              <a:gd name="connsiteY346" fmla="*/ 979388 h 2191432"/>
              <a:gd name="connsiteX347" fmla="*/ 2183583 w 2331026"/>
              <a:gd name="connsiteY347" fmla="*/ 973300 h 2191432"/>
              <a:gd name="connsiteX348" fmla="*/ 2168040 w 2331026"/>
              <a:gd name="connsiteY348" fmla="*/ 983860 h 2191432"/>
              <a:gd name="connsiteX349" fmla="*/ 2190809 w 2331026"/>
              <a:gd name="connsiteY349" fmla="*/ 1036971 h 2191432"/>
              <a:gd name="connsiteX350" fmla="*/ 2207624 w 2331026"/>
              <a:gd name="connsiteY350" fmla="*/ 1102257 h 2191432"/>
              <a:gd name="connsiteX351" fmla="*/ 2194606 w 2331026"/>
              <a:gd name="connsiteY351" fmla="*/ 1106646 h 2191432"/>
              <a:gd name="connsiteX352" fmla="*/ 2176165 w 2331026"/>
              <a:gd name="connsiteY352" fmla="*/ 1041360 h 2191432"/>
              <a:gd name="connsiteX353" fmla="*/ 2156247 w 2331026"/>
              <a:gd name="connsiteY353" fmla="*/ 991871 h 2191432"/>
              <a:gd name="connsiteX354" fmla="*/ 2141927 w 2331026"/>
              <a:gd name="connsiteY354" fmla="*/ 1001600 h 2191432"/>
              <a:gd name="connsiteX355" fmla="*/ 2045571 w 2331026"/>
              <a:gd name="connsiteY355" fmla="*/ 1045312 h 2191432"/>
              <a:gd name="connsiteX356" fmla="*/ 2001773 w 2331026"/>
              <a:gd name="connsiteY356" fmla="*/ 1106508 h 2191432"/>
              <a:gd name="connsiteX357" fmla="*/ 2036184 w 2331026"/>
              <a:gd name="connsiteY357" fmla="*/ 1156522 h 2191432"/>
              <a:gd name="connsiteX358" fmla="*/ 2037767 w 2331026"/>
              <a:gd name="connsiteY358" fmla="*/ 1155467 h 2191432"/>
              <a:gd name="connsiteX359" fmla="*/ 2089203 w 2331026"/>
              <a:gd name="connsiteY359" fmla="*/ 1155303 h 2191432"/>
              <a:gd name="connsiteX360" fmla="*/ 2101412 w 2331026"/>
              <a:gd name="connsiteY360" fmla="*/ 1153668 h 2191432"/>
              <a:gd name="connsiteX361" fmla="*/ 2099661 w 2331026"/>
              <a:gd name="connsiteY361" fmla="*/ 1150112 h 2191432"/>
              <a:gd name="connsiteX362" fmla="*/ 2102570 w 2331026"/>
              <a:gd name="connsiteY362" fmla="*/ 1145709 h 2191432"/>
              <a:gd name="connsiteX363" fmla="*/ 2089581 w 2331026"/>
              <a:gd name="connsiteY363" fmla="*/ 1102358 h 2191432"/>
              <a:gd name="connsiteX364" fmla="*/ 2072263 w 2331026"/>
              <a:gd name="connsiteY364" fmla="*/ 1063341 h 2191432"/>
              <a:gd name="connsiteX365" fmla="*/ 2089581 w 2331026"/>
              <a:gd name="connsiteY365" fmla="*/ 1059006 h 2191432"/>
              <a:gd name="connsiteX366" fmla="*/ 2111229 w 2331026"/>
              <a:gd name="connsiteY366" fmla="*/ 1119698 h 2191432"/>
              <a:gd name="connsiteX367" fmla="*/ 2116100 w 2331026"/>
              <a:gd name="connsiteY367" fmla="*/ 1137038 h 2191432"/>
              <a:gd name="connsiteX368" fmla="*/ 2111820 w 2331026"/>
              <a:gd name="connsiteY368" fmla="*/ 1152275 h 2191432"/>
              <a:gd name="connsiteX369" fmla="*/ 2139081 w 2331026"/>
              <a:gd name="connsiteY369" fmla="*/ 1148624 h 2191432"/>
              <a:gd name="connsiteX370" fmla="*/ 2156334 w 2331026"/>
              <a:gd name="connsiteY370" fmla="*/ 1143053 h 2191432"/>
              <a:gd name="connsiteX371" fmla="*/ 2155448 w 2331026"/>
              <a:gd name="connsiteY371" fmla="*/ 1141979 h 2191432"/>
              <a:gd name="connsiteX372" fmla="*/ 2124333 w 2331026"/>
              <a:gd name="connsiteY372" fmla="*/ 1023782 h 2191432"/>
              <a:gd name="connsiteX373" fmla="*/ 2137668 w 2331026"/>
              <a:gd name="connsiteY373" fmla="*/ 1019404 h 2191432"/>
              <a:gd name="connsiteX374" fmla="*/ 2175798 w 2331026"/>
              <a:gd name="connsiteY374" fmla="*/ 1113593 h 2191432"/>
              <a:gd name="connsiteX375" fmla="*/ 2173933 w 2331026"/>
              <a:gd name="connsiteY375" fmla="*/ 1137371 h 2191432"/>
              <a:gd name="connsiteX376" fmla="*/ 2185844 w 2331026"/>
              <a:gd name="connsiteY376" fmla="*/ 1133525 h 2191432"/>
              <a:gd name="connsiteX377" fmla="*/ 2227933 w 2331026"/>
              <a:gd name="connsiteY377" fmla="*/ 1108104 h 2191432"/>
              <a:gd name="connsiteX378" fmla="*/ 2256376 w 2331026"/>
              <a:gd name="connsiteY378" fmla="*/ 1075296 h 2191432"/>
              <a:gd name="connsiteX379" fmla="*/ 2251650 w 2331026"/>
              <a:gd name="connsiteY379" fmla="*/ 1071741 h 2191432"/>
              <a:gd name="connsiteX380" fmla="*/ 2221091 w 2331026"/>
              <a:gd name="connsiteY380" fmla="*/ 966637 h 2191432"/>
              <a:gd name="connsiteX381" fmla="*/ 2234188 w 2331026"/>
              <a:gd name="connsiteY381" fmla="*/ 957878 h 2191432"/>
              <a:gd name="connsiteX382" fmla="*/ 2258199 w 2331026"/>
              <a:gd name="connsiteY382" fmla="*/ 1013167 h 2191432"/>
              <a:gd name="connsiteX383" fmla="*/ 2267405 w 2331026"/>
              <a:gd name="connsiteY383" fmla="*/ 1062574 h 2191432"/>
              <a:gd name="connsiteX384" fmla="*/ 2274090 w 2331026"/>
              <a:gd name="connsiteY384" fmla="*/ 1054863 h 2191432"/>
              <a:gd name="connsiteX385" fmla="*/ 2288569 w 2331026"/>
              <a:gd name="connsiteY385" fmla="*/ 1022899 h 2191432"/>
              <a:gd name="connsiteX386" fmla="*/ 2283302 w 2331026"/>
              <a:gd name="connsiteY386" fmla="*/ 1021018 h 2191432"/>
              <a:gd name="connsiteX387" fmla="*/ 2282210 w 2331026"/>
              <a:gd name="connsiteY387" fmla="*/ 1015015 h 2191432"/>
              <a:gd name="connsiteX388" fmla="*/ 2280027 w 2331026"/>
              <a:gd name="connsiteY388" fmla="*/ 1003555 h 2191432"/>
              <a:gd name="connsiteX389" fmla="*/ 2283279 w 2331026"/>
              <a:gd name="connsiteY389" fmla="*/ 1003068 h 2191432"/>
              <a:gd name="connsiteX390" fmla="*/ 2283847 w 2331026"/>
              <a:gd name="connsiteY390" fmla="*/ 1004101 h 2191432"/>
              <a:gd name="connsiteX391" fmla="*/ 2286576 w 2331026"/>
              <a:gd name="connsiteY391" fmla="*/ 1015015 h 2191432"/>
              <a:gd name="connsiteX392" fmla="*/ 2290941 w 2331026"/>
              <a:gd name="connsiteY392" fmla="*/ 1010650 h 2191432"/>
              <a:gd name="connsiteX393" fmla="*/ 2293854 w 2331026"/>
              <a:gd name="connsiteY393" fmla="*/ 1011232 h 2191432"/>
              <a:gd name="connsiteX394" fmla="*/ 2295549 w 2331026"/>
              <a:gd name="connsiteY394" fmla="*/ 1007492 h 2191432"/>
              <a:gd name="connsiteX395" fmla="*/ 2295307 w 2331026"/>
              <a:gd name="connsiteY395" fmla="*/ 1006284 h 2191432"/>
              <a:gd name="connsiteX396" fmla="*/ 2290941 w 2331026"/>
              <a:gd name="connsiteY396" fmla="*/ 1001918 h 2191432"/>
              <a:gd name="connsiteX397" fmla="*/ 2283279 w 2331026"/>
              <a:gd name="connsiteY397" fmla="*/ 1003068 h 2191432"/>
              <a:gd name="connsiteX398" fmla="*/ 2277844 w 2331026"/>
              <a:gd name="connsiteY398" fmla="*/ 993187 h 2191432"/>
              <a:gd name="connsiteX399" fmla="*/ 2269113 w 2331026"/>
              <a:gd name="connsiteY399" fmla="*/ 966993 h 2191432"/>
              <a:gd name="connsiteX400" fmla="*/ 2242919 w 2331026"/>
              <a:gd name="connsiteY400" fmla="*/ 923337 h 2191432"/>
              <a:gd name="connsiteX401" fmla="*/ 2251651 w 2331026"/>
              <a:gd name="connsiteY401" fmla="*/ 914605 h 2191432"/>
              <a:gd name="connsiteX402" fmla="*/ 2286576 w 2331026"/>
              <a:gd name="connsiteY402" fmla="*/ 971359 h 2191432"/>
              <a:gd name="connsiteX403" fmla="*/ 2296398 w 2331026"/>
              <a:gd name="connsiteY403" fmla="*/ 997553 h 2191432"/>
              <a:gd name="connsiteX404" fmla="*/ 2297188 w 2331026"/>
              <a:gd name="connsiteY404" fmla="*/ 1003873 h 2191432"/>
              <a:gd name="connsiteX405" fmla="*/ 2303904 w 2331026"/>
              <a:gd name="connsiteY405" fmla="*/ 989047 h 2191432"/>
              <a:gd name="connsiteX406" fmla="*/ 2310220 w 2331026"/>
              <a:gd name="connsiteY406" fmla="*/ 939108 h 2191432"/>
              <a:gd name="connsiteX407" fmla="*/ 2300070 w 2331026"/>
              <a:gd name="connsiteY407" fmla="*/ 920108 h 2191432"/>
              <a:gd name="connsiteX408" fmla="*/ 2282380 w 2331026"/>
              <a:gd name="connsiteY408" fmla="*/ 874723 h 2191432"/>
              <a:gd name="connsiteX409" fmla="*/ 2276299 w 2331026"/>
              <a:gd name="connsiteY409" fmla="*/ 828792 h 2191432"/>
              <a:gd name="connsiteX410" fmla="*/ 2247682 w 2331026"/>
              <a:gd name="connsiteY410" fmla="*/ 796336 h 2191432"/>
              <a:gd name="connsiteX411" fmla="*/ 2247682 w 2331026"/>
              <a:gd name="connsiteY411" fmla="*/ 809036 h 2191432"/>
              <a:gd name="connsiteX412" fmla="*/ 2247682 w 2331026"/>
              <a:gd name="connsiteY412" fmla="*/ 796336 h 2191432"/>
              <a:gd name="connsiteX413" fmla="*/ 1579917 w 2331026"/>
              <a:gd name="connsiteY413" fmla="*/ 483864 h 2191432"/>
              <a:gd name="connsiteX414" fmla="*/ 1589839 w 2331026"/>
              <a:gd name="connsiteY414" fmla="*/ 486068 h 2191432"/>
              <a:gd name="connsiteX415" fmla="*/ 1603068 w 2331026"/>
              <a:gd name="connsiteY415" fmla="*/ 503708 h 2191432"/>
              <a:gd name="connsiteX416" fmla="*/ 1594249 w 2331026"/>
              <a:gd name="connsiteY416" fmla="*/ 512527 h 2191432"/>
              <a:gd name="connsiteX417" fmla="*/ 1576610 w 2331026"/>
              <a:gd name="connsiteY417" fmla="*/ 494888 h 2191432"/>
              <a:gd name="connsiteX418" fmla="*/ 1579917 w 2331026"/>
              <a:gd name="connsiteY418" fmla="*/ 483864 h 2191432"/>
              <a:gd name="connsiteX419" fmla="*/ 1547316 w 2331026"/>
              <a:gd name="connsiteY419" fmla="*/ 386063 h 2191432"/>
              <a:gd name="connsiteX420" fmla="*/ 1553935 w 2331026"/>
              <a:gd name="connsiteY420" fmla="*/ 402753 h 2191432"/>
              <a:gd name="connsiteX421" fmla="*/ 1568170 w 2331026"/>
              <a:gd name="connsiteY421" fmla="*/ 455207 h 2191432"/>
              <a:gd name="connsiteX422" fmla="*/ 1572550 w 2331026"/>
              <a:gd name="connsiteY422" fmla="*/ 516403 h 2191432"/>
              <a:gd name="connsiteX423" fmla="*/ 1607588 w 2331026"/>
              <a:gd name="connsiteY423" fmla="*/ 512031 h 2191432"/>
              <a:gd name="connsiteX424" fmla="*/ 1619255 w 2331026"/>
              <a:gd name="connsiteY424" fmla="*/ 505493 h 2191432"/>
              <a:gd name="connsiteX425" fmla="*/ 1573391 w 2331026"/>
              <a:gd name="connsiteY425" fmla="*/ 450512 h 2191432"/>
              <a:gd name="connsiteX426" fmla="*/ 1575028 w 2331026"/>
              <a:gd name="connsiteY426" fmla="*/ 441102 h 2191432"/>
              <a:gd name="connsiteX427" fmla="*/ 1586487 w 2331026"/>
              <a:gd name="connsiteY427" fmla="*/ 441656 h 2191432"/>
              <a:gd name="connsiteX428" fmla="*/ 1633214 w 2331026"/>
              <a:gd name="connsiteY428" fmla="*/ 497670 h 2191432"/>
              <a:gd name="connsiteX429" fmla="*/ 1639551 w 2331026"/>
              <a:gd name="connsiteY429" fmla="*/ 494119 h 2191432"/>
              <a:gd name="connsiteX430" fmla="*/ 1638753 w 2331026"/>
              <a:gd name="connsiteY430" fmla="*/ 493943 h 2191432"/>
              <a:gd name="connsiteX431" fmla="*/ 1595891 w 2331026"/>
              <a:gd name="connsiteY431" fmla="*/ 437900 h 2191432"/>
              <a:gd name="connsiteX432" fmla="*/ 897240 w 2331026"/>
              <a:gd name="connsiteY432" fmla="*/ 107035 h 2191432"/>
              <a:gd name="connsiteX433" fmla="*/ 907094 w 2331026"/>
              <a:gd name="connsiteY433" fmla="*/ 109774 h 2191432"/>
              <a:gd name="connsiteX434" fmla="*/ 944378 w 2331026"/>
              <a:gd name="connsiteY434" fmla="*/ 166214 h 2191432"/>
              <a:gd name="connsiteX435" fmla="*/ 982637 w 2331026"/>
              <a:gd name="connsiteY435" fmla="*/ 231908 h 2191432"/>
              <a:gd name="connsiteX436" fmla="*/ 1001614 w 2331026"/>
              <a:gd name="connsiteY436" fmla="*/ 304356 h 2191432"/>
              <a:gd name="connsiteX437" fmla="*/ 1007880 w 2331026"/>
              <a:gd name="connsiteY437" fmla="*/ 307280 h 2191432"/>
              <a:gd name="connsiteX438" fmla="*/ 1008758 w 2331026"/>
              <a:gd name="connsiteY438" fmla="*/ 308944 h 2191432"/>
              <a:gd name="connsiteX439" fmla="*/ 1016049 w 2331026"/>
              <a:gd name="connsiteY439" fmla="*/ 305588 h 2191432"/>
              <a:gd name="connsiteX440" fmla="*/ 996391 w 2331026"/>
              <a:gd name="connsiteY440" fmla="*/ 255185 h 2191432"/>
              <a:gd name="connsiteX441" fmla="*/ 970047 w 2331026"/>
              <a:gd name="connsiteY441" fmla="*/ 205072 h 2191432"/>
              <a:gd name="connsiteX442" fmla="*/ 944378 w 2331026"/>
              <a:gd name="connsiteY442" fmla="*/ 166214 h 2191432"/>
              <a:gd name="connsiteX443" fmla="*/ 942129 w 2331026"/>
              <a:gd name="connsiteY443" fmla="*/ 162352 h 2191432"/>
              <a:gd name="connsiteX444" fmla="*/ 939939 w 2331026"/>
              <a:gd name="connsiteY444" fmla="*/ 151398 h 2191432"/>
              <a:gd name="connsiteX445" fmla="*/ 950887 w 2331026"/>
              <a:gd name="connsiteY445" fmla="*/ 153589 h 2191432"/>
              <a:gd name="connsiteX446" fmla="*/ 995228 w 2331026"/>
              <a:gd name="connsiteY446" fmla="*/ 223693 h 2191432"/>
              <a:gd name="connsiteX447" fmla="*/ 1016211 w 2331026"/>
              <a:gd name="connsiteY447" fmla="*/ 305514 h 2191432"/>
              <a:gd name="connsiteX448" fmla="*/ 1094601 w 2331026"/>
              <a:gd name="connsiteY448" fmla="*/ 269433 h 2191432"/>
              <a:gd name="connsiteX449" fmla="*/ 1297775 w 2331026"/>
              <a:gd name="connsiteY449" fmla="*/ 238391 h 2191432"/>
              <a:gd name="connsiteX450" fmla="*/ 1362318 w 2331026"/>
              <a:gd name="connsiteY450" fmla="*/ 245391 h 2191432"/>
              <a:gd name="connsiteX451" fmla="*/ 1533131 w 2331026"/>
              <a:gd name="connsiteY451" fmla="*/ 350299 h 2191432"/>
              <a:gd name="connsiteX452" fmla="*/ 1546654 w 2331026"/>
              <a:gd name="connsiteY452" fmla="*/ 384395 h 2191432"/>
              <a:gd name="connsiteX453" fmla="*/ 1549731 w 2331026"/>
              <a:gd name="connsiteY453" fmla="*/ 374240 h 2191432"/>
              <a:gd name="connsiteX454" fmla="*/ 1559623 w 2331026"/>
              <a:gd name="connsiteY454" fmla="*/ 376417 h 2191432"/>
              <a:gd name="connsiteX455" fmla="*/ 1651942 w 2331026"/>
              <a:gd name="connsiteY455" fmla="*/ 485238 h 2191432"/>
              <a:gd name="connsiteX456" fmla="*/ 1651235 w 2331026"/>
              <a:gd name="connsiteY456" fmla="*/ 487571 h 2191432"/>
              <a:gd name="connsiteX457" fmla="*/ 1671404 w 2331026"/>
              <a:gd name="connsiteY457" fmla="*/ 476268 h 2191432"/>
              <a:gd name="connsiteX458" fmla="*/ 2181346 w 2331026"/>
              <a:gd name="connsiteY458" fmla="*/ 560114 h 2191432"/>
              <a:gd name="connsiteX459" fmla="*/ 2276658 w 2331026"/>
              <a:gd name="connsiteY459" fmla="*/ 728617 h 2191432"/>
              <a:gd name="connsiteX460" fmla="*/ 2279102 w 2331026"/>
              <a:gd name="connsiteY460" fmla="*/ 776766 h 2191432"/>
              <a:gd name="connsiteX461" fmla="*/ 2286803 w 2331026"/>
              <a:gd name="connsiteY461" fmla="*/ 782860 h 2191432"/>
              <a:gd name="connsiteX462" fmla="*/ 2304492 w 2331026"/>
              <a:gd name="connsiteY462" fmla="*/ 900970 h 2191432"/>
              <a:gd name="connsiteX463" fmla="*/ 2311552 w 2331026"/>
              <a:gd name="connsiteY463" fmla="*/ 912822 h 2191432"/>
              <a:gd name="connsiteX464" fmla="*/ 2306092 w 2331026"/>
              <a:gd name="connsiteY464" fmla="*/ 852494 h 2191432"/>
              <a:gd name="connsiteX465" fmla="*/ 2291596 w 2331026"/>
              <a:gd name="connsiteY465" fmla="*/ 779296 h 2191432"/>
              <a:gd name="connsiteX466" fmla="*/ 2298160 w 2331026"/>
              <a:gd name="connsiteY466" fmla="*/ 770548 h 2191432"/>
              <a:gd name="connsiteX467" fmla="*/ 2304725 w 2331026"/>
              <a:gd name="connsiteY467" fmla="*/ 774922 h 2191432"/>
              <a:gd name="connsiteX468" fmla="*/ 2327700 w 2331026"/>
              <a:gd name="connsiteY468" fmla="*/ 934576 h 2191432"/>
              <a:gd name="connsiteX469" fmla="*/ 2326168 w 2331026"/>
              <a:gd name="connsiteY469" fmla="*/ 944273 h 2191432"/>
              <a:gd name="connsiteX470" fmla="*/ 2331026 w 2331026"/>
              <a:gd name="connsiteY470" fmla="*/ 962212 h 2191432"/>
              <a:gd name="connsiteX471" fmla="*/ 2324393 w 2331026"/>
              <a:gd name="connsiteY471" fmla="*/ 968774 h 2191432"/>
              <a:gd name="connsiteX472" fmla="*/ 2322581 w 2331026"/>
              <a:gd name="connsiteY472" fmla="*/ 966982 h 2191432"/>
              <a:gd name="connsiteX473" fmla="*/ 2315802 w 2331026"/>
              <a:gd name="connsiteY473" fmla="*/ 1009892 h 2191432"/>
              <a:gd name="connsiteX474" fmla="*/ 2278467 w 2331026"/>
              <a:gd name="connsiteY474" fmla="*/ 1081108 h 2191432"/>
              <a:gd name="connsiteX475" fmla="*/ 2106763 w 2331026"/>
              <a:gd name="connsiteY475" fmla="*/ 1169682 h 2191432"/>
              <a:gd name="connsiteX476" fmla="*/ 2044560 w 2331026"/>
              <a:gd name="connsiteY476" fmla="*/ 1168697 h 2191432"/>
              <a:gd name="connsiteX477" fmla="*/ 2058163 w 2331026"/>
              <a:gd name="connsiteY477" fmla="*/ 1188467 h 2191432"/>
              <a:gd name="connsiteX478" fmla="*/ 2098129 w 2331026"/>
              <a:gd name="connsiteY478" fmla="*/ 1276983 h 2191432"/>
              <a:gd name="connsiteX479" fmla="*/ 2097718 w 2331026"/>
              <a:gd name="connsiteY479" fmla="*/ 1369938 h 2191432"/>
              <a:gd name="connsiteX480" fmla="*/ 2086278 w 2331026"/>
              <a:gd name="connsiteY480" fmla="*/ 1400960 h 2191432"/>
              <a:gd name="connsiteX481" fmla="*/ 2110065 w 2331026"/>
              <a:gd name="connsiteY481" fmla="*/ 1438841 h 2191432"/>
              <a:gd name="connsiteX482" fmla="*/ 2123100 w 2331026"/>
              <a:gd name="connsiteY482" fmla="*/ 1473438 h 2191432"/>
              <a:gd name="connsiteX483" fmla="*/ 2124977 w 2331026"/>
              <a:gd name="connsiteY483" fmla="*/ 1466159 h 2191432"/>
              <a:gd name="connsiteX484" fmla="*/ 2107050 w 2331026"/>
              <a:gd name="connsiteY484" fmla="*/ 1325401 h 2191432"/>
              <a:gd name="connsiteX485" fmla="*/ 2120181 w 2331026"/>
              <a:gd name="connsiteY485" fmla="*/ 1321026 h 2191432"/>
              <a:gd name="connsiteX486" fmla="*/ 2085164 w 2331026"/>
              <a:gd name="connsiteY486" fmla="*/ 1587943 h 2191432"/>
              <a:gd name="connsiteX487" fmla="*/ 2040138 w 2331026"/>
              <a:gd name="connsiteY487" fmla="*/ 1618741 h 2191432"/>
              <a:gd name="connsiteX488" fmla="*/ 2040910 w 2331026"/>
              <a:gd name="connsiteY488" fmla="*/ 1622653 h 2191432"/>
              <a:gd name="connsiteX489" fmla="*/ 2035999 w 2331026"/>
              <a:gd name="connsiteY489" fmla="*/ 1629184 h 2191432"/>
              <a:gd name="connsiteX490" fmla="*/ 2030862 w 2331026"/>
              <a:gd name="connsiteY490" fmla="*/ 1625085 h 2191432"/>
              <a:gd name="connsiteX491" fmla="*/ 2022791 w 2331026"/>
              <a:gd name="connsiteY491" fmla="*/ 1630606 h 2191432"/>
              <a:gd name="connsiteX492" fmla="*/ 1959781 w 2331026"/>
              <a:gd name="connsiteY492" fmla="*/ 1651603 h 2191432"/>
              <a:gd name="connsiteX493" fmla="*/ 1962726 w 2331026"/>
              <a:gd name="connsiteY493" fmla="*/ 1662623 h 2191432"/>
              <a:gd name="connsiteX494" fmla="*/ 1945369 w 2331026"/>
              <a:gd name="connsiteY494" fmla="*/ 1667019 h 2191432"/>
              <a:gd name="connsiteX495" fmla="*/ 1941332 w 2331026"/>
              <a:gd name="connsiteY495" fmla="*/ 1655146 h 2191432"/>
              <a:gd name="connsiteX496" fmla="*/ 1910696 w 2331026"/>
              <a:gd name="connsiteY496" fmla="*/ 1658980 h 2191432"/>
              <a:gd name="connsiteX497" fmla="*/ 1893773 w 2331026"/>
              <a:gd name="connsiteY497" fmla="*/ 1658306 h 2191432"/>
              <a:gd name="connsiteX498" fmla="*/ 1896667 w 2331026"/>
              <a:gd name="connsiteY498" fmla="*/ 1663288 h 2191432"/>
              <a:gd name="connsiteX499" fmla="*/ 1888906 w 2331026"/>
              <a:gd name="connsiteY499" fmla="*/ 1674980 h 2191432"/>
              <a:gd name="connsiteX500" fmla="*/ 1897637 w 2331026"/>
              <a:gd name="connsiteY500" fmla="*/ 1670596 h 2191432"/>
              <a:gd name="connsiteX501" fmla="*/ 1897092 w 2331026"/>
              <a:gd name="connsiteY501" fmla="*/ 1664019 h 2191432"/>
              <a:gd name="connsiteX502" fmla="*/ 1896667 w 2331026"/>
              <a:gd name="connsiteY502" fmla="*/ 1663288 h 2191432"/>
              <a:gd name="connsiteX503" fmla="*/ 1897637 w 2331026"/>
              <a:gd name="connsiteY503" fmla="*/ 1661827 h 2191432"/>
              <a:gd name="connsiteX504" fmla="*/ 1906369 w 2331026"/>
              <a:gd name="connsiteY504" fmla="*/ 1674980 h 2191432"/>
              <a:gd name="connsiteX505" fmla="*/ 1902003 w 2331026"/>
              <a:gd name="connsiteY505" fmla="*/ 1679365 h 2191432"/>
              <a:gd name="connsiteX506" fmla="*/ 1893272 w 2331026"/>
              <a:gd name="connsiteY506" fmla="*/ 1683749 h 2191432"/>
              <a:gd name="connsiteX507" fmla="*/ 1888906 w 2331026"/>
              <a:gd name="connsiteY507" fmla="*/ 1679365 h 2191432"/>
              <a:gd name="connsiteX508" fmla="*/ 1882358 w 2331026"/>
              <a:gd name="connsiteY508" fmla="*/ 1664567 h 2191432"/>
              <a:gd name="connsiteX509" fmla="*/ 1878448 w 2331026"/>
              <a:gd name="connsiteY509" fmla="*/ 1657695 h 2191432"/>
              <a:gd name="connsiteX510" fmla="*/ 1871234 w 2331026"/>
              <a:gd name="connsiteY510" fmla="*/ 1657407 h 2191432"/>
              <a:gd name="connsiteX511" fmla="*/ 1811584 w 2331026"/>
              <a:gd name="connsiteY511" fmla="*/ 1647949 h 2191432"/>
              <a:gd name="connsiteX512" fmla="*/ 1821835 w 2331026"/>
              <a:gd name="connsiteY512" fmla="*/ 1665889 h 2191432"/>
              <a:gd name="connsiteX513" fmla="*/ 1808738 w 2331026"/>
              <a:gd name="connsiteY513" fmla="*/ 1670255 h 2191432"/>
              <a:gd name="connsiteX514" fmla="*/ 1793854 w 2331026"/>
              <a:gd name="connsiteY514" fmla="*/ 1645137 h 2191432"/>
              <a:gd name="connsiteX515" fmla="*/ 1791899 w 2331026"/>
              <a:gd name="connsiteY515" fmla="*/ 1644827 h 2191432"/>
              <a:gd name="connsiteX516" fmla="*/ 1739511 w 2331026"/>
              <a:gd name="connsiteY516" fmla="*/ 1638879 h 2191432"/>
              <a:gd name="connsiteX517" fmla="*/ 1738164 w 2331026"/>
              <a:gd name="connsiteY517" fmla="*/ 1638820 h 2191432"/>
              <a:gd name="connsiteX518" fmla="*/ 1733282 w 2331026"/>
              <a:gd name="connsiteY518" fmla="*/ 1641889 h 2191432"/>
              <a:gd name="connsiteX519" fmla="*/ 1729530 w 2331026"/>
              <a:gd name="connsiteY519" fmla="*/ 1638442 h 2191432"/>
              <a:gd name="connsiteX520" fmla="*/ 1687943 w 2331026"/>
              <a:gd name="connsiteY520" fmla="*/ 1636623 h 2191432"/>
              <a:gd name="connsiteX521" fmla="*/ 1590553 w 2331026"/>
              <a:gd name="connsiteY521" fmla="*/ 1618573 h 2191432"/>
              <a:gd name="connsiteX522" fmla="*/ 1542404 w 2331026"/>
              <a:gd name="connsiteY522" fmla="*/ 1622949 h 2191432"/>
              <a:gd name="connsiteX523" fmla="*/ 1494256 w 2331026"/>
              <a:gd name="connsiteY523" fmla="*/ 1640452 h 2191432"/>
              <a:gd name="connsiteX524" fmla="*/ 1452071 w 2331026"/>
              <a:gd name="connsiteY524" fmla="*/ 1643848 h 2191432"/>
              <a:gd name="connsiteX525" fmla="*/ 1451848 w 2331026"/>
              <a:gd name="connsiteY525" fmla="*/ 1644445 h 2191432"/>
              <a:gd name="connsiteX526" fmla="*/ 1450748 w 2331026"/>
              <a:gd name="connsiteY526" fmla="*/ 1643955 h 2191432"/>
              <a:gd name="connsiteX527" fmla="*/ 1416517 w 2331026"/>
              <a:gd name="connsiteY527" fmla="*/ 1646711 h 2191432"/>
              <a:gd name="connsiteX528" fmla="*/ 1414925 w 2331026"/>
              <a:gd name="connsiteY528" fmla="*/ 1647733 h 2191432"/>
              <a:gd name="connsiteX529" fmla="*/ 1413004 w 2331026"/>
              <a:gd name="connsiteY529" fmla="*/ 1646993 h 2191432"/>
              <a:gd name="connsiteX530" fmla="*/ 1412733 w 2331026"/>
              <a:gd name="connsiteY530" fmla="*/ 1647015 h 2191432"/>
              <a:gd name="connsiteX531" fmla="*/ 1336083 w 2331026"/>
              <a:gd name="connsiteY531" fmla="*/ 1652947 h 2191432"/>
              <a:gd name="connsiteX532" fmla="*/ 1331958 w 2331026"/>
              <a:gd name="connsiteY532" fmla="*/ 1656155 h 2191432"/>
              <a:gd name="connsiteX533" fmla="*/ 1328580 w 2331026"/>
              <a:gd name="connsiteY533" fmla="*/ 1653528 h 2191432"/>
              <a:gd name="connsiteX534" fmla="*/ 1327927 w 2331026"/>
              <a:gd name="connsiteY534" fmla="*/ 1653579 h 2191432"/>
              <a:gd name="connsiteX535" fmla="*/ 1236008 w 2331026"/>
              <a:gd name="connsiteY535" fmla="*/ 1655767 h 2191432"/>
              <a:gd name="connsiteX536" fmla="*/ 1217470 w 2331026"/>
              <a:gd name="connsiteY536" fmla="*/ 1653560 h 2191432"/>
              <a:gd name="connsiteX537" fmla="*/ 1218188 w 2331026"/>
              <a:gd name="connsiteY537" fmla="*/ 1657715 h 2191432"/>
              <a:gd name="connsiteX538" fmla="*/ 1204853 w 2331026"/>
              <a:gd name="connsiteY538" fmla="*/ 1657715 h 2191432"/>
              <a:gd name="connsiteX539" fmla="*/ 1203650 w 2331026"/>
              <a:gd name="connsiteY539" fmla="*/ 1651916 h 2191432"/>
              <a:gd name="connsiteX540" fmla="*/ 1144440 w 2331026"/>
              <a:gd name="connsiteY540" fmla="*/ 1644869 h 2191432"/>
              <a:gd name="connsiteX541" fmla="*/ 1143840 w 2331026"/>
              <a:gd name="connsiteY541" fmla="*/ 1657609 h 2191432"/>
              <a:gd name="connsiteX542" fmla="*/ 1130346 w 2331026"/>
              <a:gd name="connsiteY542" fmla="*/ 1657609 h 2191432"/>
              <a:gd name="connsiteX543" fmla="*/ 1128882 w 2331026"/>
              <a:gd name="connsiteY543" fmla="*/ 1643486 h 2191432"/>
              <a:gd name="connsiteX544" fmla="*/ 1119995 w 2331026"/>
              <a:gd name="connsiteY544" fmla="*/ 1642702 h 2191432"/>
              <a:gd name="connsiteX545" fmla="*/ 1121747 w 2331026"/>
              <a:gd name="connsiteY545" fmla="*/ 1648507 h 2191432"/>
              <a:gd name="connsiteX546" fmla="*/ 1108650 w 2331026"/>
              <a:gd name="connsiteY546" fmla="*/ 1652846 h 2191432"/>
              <a:gd name="connsiteX547" fmla="*/ 1105195 w 2331026"/>
              <a:gd name="connsiteY547" fmla="*/ 1641397 h 2191432"/>
              <a:gd name="connsiteX548" fmla="*/ 1093404 w 2331026"/>
              <a:gd name="connsiteY548" fmla="*/ 1640357 h 2191432"/>
              <a:gd name="connsiteX549" fmla="*/ 1094759 w 2331026"/>
              <a:gd name="connsiteY549" fmla="*/ 1652881 h 2191432"/>
              <a:gd name="connsiteX550" fmla="*/ 1081662 w 2331026"/>
              <a:gd name="connsiteY550" fmla="*/ 1648559 h 2191432"/>
              <a:gd name="connsiteX551" fmla="*/ 1079883 w 2331026"/>
              <a:gd name="connsiteY551" fmla="*/ 1639164 h 2191432"/>
              <a:gd name="connsiteX552" fmla="*/ 1069680 w 2331026"/>
              <a:gd name="connsiteY552" fmla="*/ 1638264 h 2191432"/>
              <a:gd name="connsiteX553" fmla="*/ 1044959 w 2331026"/>
              <a:gd name="connsiteY553" fmla="*/ 1640444 h 2191432"/>
              <a:gd name="connsiteX554" fmla="*/ 1043035 w 2331026"/>
              <a:gd name="connsiteY554" fmla="*/ 1644435 h 2191432"/>
              <a:gd name="connsiteX555" fmla="*/ 1034039 w 2331026"/>
              <a:gd name="connsiteY555" fmla="*/ 1642789 h 2191432"/>
              <a:gd name="connsiteX556" fmla="*/ 1034103 w 2331026"/>
              <a:gd name="connsiteY556" fmla="*/ 1641402 h 2191432"/>
              <a:gd name="connsiteX557" fmla="*/ 1021119 w 2331026"/>
              <a:gd name="connsiteY557" fmla="*/ 1642547 h 2191432"/>
              <a:gd name="connsiteX558" fmla="*/ 1021339 w 2331026"/>
              <a:gd name="connsiteY558" fmla="*/ 1644742 h 2191432"/>
              <a:gd name="connsiteX559" fmla="*/ 1003559 w 2331026"/>
              <a:gd name="connsiteY559" fmla="*/ 1644742 h 2191432"/>
              <a:gd name="connsiteX560" fmla="*/ 1003608 w 2331026"/>
              <a:gd name="connsiteY560" fmla="*/ 1644092 h 2191432"/>
              <a:gd name="connsiteX561" fmla="*/ 995269 w 2331026"/>
              <a:gd name="connsiteY561" fmla="*/ 1644827 h 2191432"/>
              <a:gd name="connsiteX562" fmla="*/ 925236 w 2331026"/>
              <a:gd name="connsiteY562" fmla="*/ 1644827 h 2191432"/>
              <a:gd name="connsiteX563" fmla="*/ 897876 w 2331026"/>
              <a:gd name="connsiteY563" fmla="*/ 1630323 h 2191432"/>
              <a:gd name="connsiteX564" fmla="*/ 888966 w 2331026"/>
              <a:gd name="connsiteY564" fmla="*/ 1640886 h 2191432"/>
              <a:gd name="connsiteX565" fmla="*/ 879075 w 2331026"/>
              <a:gd name="connsiteY565" fmla="*/ 1632051 h 2191432"/>
              <a:gd name="connsiteX566" fmla="*/ 887292 w 2331026"/>
              <a:gd name="connsiteY566" fmla="*/ 1624712 h 2191432"/>
              <a:gd name="connsiteX567" fmla="*/ 886050 w 2331026"/>
              <a:gd name="connsiteY567" fmla="*/ 1624054 h 2191432"/>
              <a:gd name="connsiteX568" fmla="*/ 885120 w 2331026"/>
              <a:gd name="connsiteY568" fmla="*/ 1624321 h 2191432"/>
              <a:gd name="connsiteX569" fmla="*/ 885040 w 2331026"/>
              <a:gd name="connsiteY569" fmla="*/ 1623518 h 2191432"/>
              <a:gd name="connsiteX570" fmla="*/ 853014 w 2331026"/>
              <a:gd name="connsiteY570" fmla="*/ 1606540 h 2191432"/>
              <a:gd name="connsiteX571" fmla="*/ 797846 w 2331026"/>
              <a:gd name="connsiteY571" fmla="*/ 1552411 h 2191432"/>
              <a:gd name="connsiteX572" fmla="*/ 797678 w 2331026"/>
              <a:gd name="connsiteY572" fmla="*/ 1552383 h 2191432"/>
              <a:gd name="connsiteX573" fmla="*/ 797514 w 2331026"/>
              <a:gd name="connsiteY573" fmla="*/ 1552085 h 2191432"/>
              <a:gd name="connsiteX574" fmla="*/ 793923 w 2331026"/>
              <a:gd name="connsiteY574" fmla="*/ 1548562 h 2191432"/>
              <a:gd name="connsiteX575" fmla="*/ 769782 w 2331026"/>
              <a:gd name="connsiteY575" fmla="*/ 1515653 h 2191432"/>
              <a:gd name="connsiteX576" fmla="*/ 767100 w 2331026"/>
              <a:gd name="connsiteY576" fmla="*/ 1518566 h 2191432"/>
              <a:gd name="connsiteX577" fmla="*/ 758766 w 2331026"/>
              <a:gd name="connsiteY577" fmla="*/ 1517479 h 2191432"/>
              <a:gd name="connsiteX578" fmla="*/ 749876 w 2331026"/>
              <a:gd name="connsiteY578" fmla="*/ 1495756 h 2191432"/>
              <a:gd name="connsiteX579" fmla="*/ 752591 w 2331026"/>
              <a:gd name="connsiteY579" fmla="*/ 1492218 h 2191432"/>
              <a:gd name="connsiteX580" fmla="*/ 745775 w 2331026"/>
              <a:gd name="connsiteY580" fmla="*/ 1482926 h 2191432"/>
              <a:gd name="connsiteX581" fmla="*/ 742872 w 2331026"/>
              <a:gd name="connsiteY581" fmla="*/ 1478955 h 2191432"/>
              <a:gd name="connsiteX582" fmla="*/ 740805 w 2331026"/>
              <a:gd name="connsiteY582" fmla="*/ 1482137 h 2191432"/>
              <a:gd name="connsiteX583" fmla="*/ 731733 w 2331026"/>
              <a:gd name="connsiteY583" fmla="*/ 1475115 h 2191432"/>
              <a:gd name="connsiteX584" fmla="*/ 734873 w 2331026"/>
              <a:gd name="connsiteY584" fmla="*/ 1468010 h 2191432"/>
              <a:gd name="connsiteX585" fmla="*/ 732564 w 2331026"/>
              <a:gd name="connsiteY585" fmla="*/ 1464851 h 2191432"/>
              <a:gd name="connsiteX586" fmla="*/ 731733 w 2331026"/>
              <a:gd name="connsiteY586" fmla="*/ 1464851 h 2191432"/>
              <a:gd name="connsiteX587" fmla="*/ 731733 w 2331026"/>
              <a:gd name="connsiteY587" fmla="*/ 1463786 h 2191432"/>
              <a:gd name="connsiteX588" fmla="*/ 722795 w 2331026"/>
              <a:gd name="connsiteY588" fmla="*/ 1452843 h 2191432"/>
              <a:gd name="connsiteX589" fmla="*/ 714998 w 2331026"/>
              <a:gd name="connsiteY589" fmla="*/ 1455236 h 2191432"/>
              <a:gd name="connsiteX590" fmla="*/ 712569 w 2331026"/>
              <a:gd name="connsiteY590" fmla="*/ 1461810 h 2191432"/>
              <a:gd name="connsiteX591" fmla="*/ 722889 w 2331026"/>
              <a:gd name="connsiteY591" fmla="*/ 1495631 h 2191432"/>
              <a:gd name="connsiteX592" fmla="*/ 705304 w 2331026"/>
              <a:gd name="connsiteY592" fmla="*/ 1499996 h 2191432"/>
              <a:gd name="connsiteX593" fmla="*/ 702708 w 2331026"/>
              <a:gd name="connsiteY593" fmla="*/ 1492262 h 2191432"/>
              <a:gd name="connsiteX594" fmla="*/ 695705 w 2331026"/>
              <a:gd name="connsiteY594" fmla="*/ 1518404 h 2191432"/>
              <a:gd name="connsiteX595" fmla="*/ 700664 w 2331026"/>
              <a:gd name="connsiteY595" fmla="*/ 1530911 h 2191432"/>
              <a:gd name="connsiteX596" fmla="*/ 693719 w 2331026"/>
              <a:gd name="connsiteY596" fmla="*/ 1539122 h 2191432"/>
              <a:gd name="connsiteX597" fmla="*/ 693675 w 2331026"/>
              <a:gd name="connsiteY597" fmla="*/ 1539087 h 2191432"/>
              <a:gd name="connsiteX598" fmla="*/ 692279 w 2331026"/>
              <a:gd name="connsiteY598" fmla="*/ 1565229 h 2191432"/>
              <a:gd name="connsiteX599" fmla="*/ 696298 w 2331026"/>
              <a:gd name="connsiteY599" fmla="*/ 1570772 h 2191432"/>
              <a:gd name="connsiteX600" fmla="*/ 694661 w 2331026"/>
              <a:gd name="connsiteY600" fmla="*/ 1580189 h 2191432"/>
              <a:gd name="connsiteX601" fmla="*/ 691398 w 2331026"/>
              <a:gd name="connsiteY601" fmla="*/ 1581735 h 2191432"/>
              <a:gd name="connsiteX602" fmla="*/ 690779 w 2331026"/>
              <a:gd name="connsiteY602" fmla="*/ 1593327 h 2191432"/>
              <a:gd name="connsiteX603" fmla="*/ 693508 w 2331026"/>
              <a:gd name="connsiteY603" fmla="*/ 1622572 h 2191432"/>
              <a:gd name="connsiteX604" fmla="*/ 723250 w 2331026"/>
              <a:gd name="connsiteY604" fmla="*/ 1653465 h 2191432"/>
              <a:gd name="connsiteX605" fmla="*/ 710045 w 2331026"/>
              <a:gd name="connsiteY605" fmla="*/ 1662257 h 2191432"/>
              <a:gd name="connsiteX606" fmla="*/ 695631 w 2331026"/>
              <a:gd name="connsiteY606" fmla="*/ 1645321 h 2191432"/>
              <a:gd name="connsiteX607" fmla="*/ 697627 w 2331026"/>
              <a:gd name="connsiteY607" fmla="*/ 1666706 h 2191432"/>
              <a:gd name="connsiteX608" fmla="*/ 701473 w 2331026"/>
              <a:gd name="connsiteY608" fmla="*/ 1684299 h 2191432"/>
              <a:gd name="connsiteX609" fmla="*/ 731223 w 2331026"/>
              <a:gd name="connsiteY609" fmla="*/ 1718619 h 2191432"/>
              <a:gd name="connsiteX610" fmla="*/ 718126 w 2331026"/>
              <a:gd name="connsiteY610" fmla="*/ 1727378 h 2191432"/>
              <a:gd name="connsiteX611" fmla="*/ 708275 w 2331026"/>
              <a:gd name="connsiteY611" fmla="*/ 1715415 h 2191432"/>
              <a:gd name="connsiteX612" fmla="*/ 712812 w 2331026"/>
              <a:gd name="connsiteY612" fmla="*/ 1736167 h 2191432"/>
              <a:gd name="connsiteX613" fmla="*/ 736306 w 2331026"/>
              <a:gd name="connsiteY613" fmla="*/ 1754658 h 2191432"/>
              <a:gd name="connsiteX614" fmla="*/ 727498 w 2331026"/>
              <a:gd name="connsiteY614" fmla="*/ 1767887 h 2191432"/>
              <a:gd name="connsiteX615" fmla="*/ 721820 w 2331026"/>
              <a:gd name="connsiteY615" fmla="*/ 1763418 h 2191432"/>
              <a:gd name="connsiteX616" fmla="*/ 738963 w 2331026"/>
              <a:gd name="connsiteY616" fmla="*/ 1802861 h 2191432"/>
              <a:gd name="connsiteX617" fmla="*/ 740153 w 2331026"/>
              <a:gd name="connsiteY617" fmla="*/ 1803804 h 2191432"/>
              <a:gd name="connsiteX618" fmla="*/ 745114 w 2331026"/>
              <a:gd name="connsiteY618" fmla="*/ 1810352 h 2191432"/>
              <a:gd name="connsiteX619" fmla="*/ 743057 w 2331026"/>
              <a:gd name="connsiteY619" fmla="*/ 1812281 h 2191432"/>
              <a:gd name="connsiteX620" fmla="*/ 750152 w 2331026"/>
              <a:gd name="connsiteY620" fmla="*/ 1828607 h 2191432"/>
              <a:gd name="connsiteX621" fmla="*/ 807054 w 2331026"/>
              <a:gd name="connsiteY621" fmla="*/ 1916121 h 2191432"/>
              <a:gd name="connsiteX622" fmla="*/ 863957 w 2331026"/>
              <a:gd name="connsiteY622" fmla="*/ 1964254 h 2191432"/>
              <a:gd name="connsiteX623" fmla="*/ 885500 w 2331026"/>
              <a:gd name="connsiteY623" fmla="*/ 2127932 h 2191432"/>
              <a:gd name="connsiteX624" fmla="*/ 874709 w 2331026"/>
              <a:gd name="connsiteY624" fmla="*/ 2142884 h 2191432"/>
              <a:gd name="connsiteX625" fmla="*/ 876082 w 2331026"/>
              <a:gd name="connsiteY625" fmla="*/ 2143403 h 2191432"/>
              <a:gd name="connsiteX626" fmla="*/ 871717 w 2331026"/>
              <a:gd name="connsiteY626" fmla="*/ 2156824 h 2191432"/>
              <a:gd name="connsiteX627" fmla="*/ 866162 w 2331026"/>
              <a:gd name="connsiteY627" fmla="*/ 2154727 h 2191432"/>
              <a:gd name="connsiteX628" fmla="*/ 855202 w 2331026"/>
              <a:gd name="connsiteY628" fmla="*/ 2169912 h 2191432"/>
              <a:gd name="connsiteX629" fmla="*/ 846448 w 2331026"/>
              <a:gd name="connsiteY629" fmla="*/ 2156784 h 2191432"/>
              <a:gd name="connsiteX630" fmla="*/ 851810 w 2331026"/>
              <a:gd name="connsiteY630" fmla="*/ 2149308 h 2191432"/>
              <a:gd name="connsiteX631" fmla="*/ 788770 w 2331026"/>
              <a:gd name="connsiteY631" fmla="*/ 2125507 h 2191432"/>
              <a:gd name="connsiteX632" fmla="*/ 793135 w 2331026"/>
              <a:gd name="connsiteY632" fmla="*/ 2112085 h 2191432"/>
              <a:gd name="connsiteX633" fmla="*/ 860317 w 2331026"/>
              <a:gd name="connsiteY633" fmla="*/ 2137450 h 2191432"/>
              <a:gd name="connsiteX634" fmla="*/ 866555 w 2331026"/>
              <a:gd name="connsiteY634" fmla="*/ 2128753 h 2191432"/>
              <a:gd name="connsiteX635" fmla="*/ 872711 w 2331026"/>
              <a:gd name="connsiteY635" fmla="*/ 2016762 h 2191432"/>
              <a:gd name="connsiteX636" fmla="*/ 843713 w 2331026"/>
              <a:gd name="connsiteY636" fmla="*/ 1964801 h 2191432"/>
              <a:gd name="connsiteX637" fmla="*/ 822317 w 2331026"/>
              <a:gd name="connsiteY637" fmla="*/ 1948051 h 2191432"/>
              <a:gd name="connsiteX638" fmla="*/ 821674 w 2331026"/>
              <a:gd name="connsiteY638" fmla="*/ 1951731 h 2191432"/>
              <a:gd name="connsiteX639" fmla="*/ 810238 w 2331026"/>
              <a:gd name="connsiteY639" fmla="*/ 1951182 h 2191432"/>
              <a:gd name="connsiteX640" fmla="*/ 649052 w 2331026"/>
              <a:gd name="connsiteY640" fmla="*/ 1863259 h 2191432"/>
              <a:gd name="connsiteX641" fmla="*/ 657764 w 2331026"/>
              <a:gd name="connsiteY641" fmla="*/ 1850070 h 2191432"/>
              <a:gd name="connsiteX642" fmla="*/ 743146 w 2331026"/>
              <a:gd name="connsiteY642" fmla="*/ 1889334 h 2191432"/>
              <a:gd name="connsiteX643" fmla="*/ 738087 w 2331026"/>
              <a:gd name="connsiteY643" fmla="*/ 1877164 h 2191432"/>
              <a:gd name="connsiteX644" fmla="*/ 688360 w 2331026"/>
              <a:gd name="connsiteY644" fmla="*/ 1837134 h 2191432"/>
              <a:gd name="connsiteX645" fmla="*/ 627241 w 2331026"/>
              <a:gd name="connsiteY645" fmla="*/ 1793341 h 2191432"/>
              <a:gd name="connsiteX646" fmla="*/ 635973 w 2331026"/>
              <a:gd name="connsiteY646" fmla="*/ 1780203 h 2191432"/>
              <a:gd name="connsiteX647" fmla="*/ 710188 w 2331026"/>
              <a:gd name="connsiteY647" fmla="*/ 1832755 h 2191432"/>
              <a:gd name="connsiteX648" fmla="*/ 758210 w 2331026"/>
              <a:gd name="connsiteY648" fmla="*/ 1894066 h 2191432"/>
              <a:gd name="connsiteX649" fmla="*/ 756057 w 2331026"/>
              <a:gd name="connsiteY649" fmla="*/ 1896225 h 2191432"/>
              <a:gd name="connsiteX650" fmla="*/ 785189 w 2331026"/>
              <a:gd name="connsiteY650" fmla="*/ 1911891 h 2191432"/>
              <a:gd name="connsiteX651" fmla="*/ 785497 w 2331026"/>
              <a:gd name="connsiteY651" fmla="*/ 1912138 h 2191432"/>
              <a:gd name="connsiteX652" fmla="*/ 746322 w 2331026"/>
              <a:gd name="connsiteY652" fmla="*/ 1859784 h 2191432"/>
              <a:gd name="connsiteX653" fmla="*/ 725607 w 2331026"/>
              <a:gd name="connsiteY653" fmla="*/ 1813587 h 2191432"/>
              <a:gd name="connsiteX654" fmla="*/ 723065 w 2331026"/>
              <a:gd name="connsiteY654" fmla="*/ 1810352 h 2191432"/>
              <a:gd name="connsiteX655" fmla="*/ 709836 w 2331026"/>
              <a:gd name="connsiteY655" fmla="*/ 1801621 h 2191432"/>
              <a:gd name="connsiteX656" fmla="*/ 678968 w 2331026"/>
              <a:gd name="connsiteY656" fmla="*/ 1775427 h 2191432"/>
              <a:gd name="connsiteX657" fmla="*/ 630461 w 2331026"/>
              <a:gd name="connsiteY657" fmla="*/ 1731771 h 2191432"/>
              <a:gd name="connsiteX658" fmla="*/ 643690 w 2331026"/>
              <a:gd name="connsiteY658" fmla="*/ 1723040 h 2191432"/>
              <a:gd name="connsiteX659" fmla="*/ 701016 w 2331026"/>
              <a:gd name="connsiteY659" fmla="*/ 1771062 h 2191432"/>
              <a:gd name="connsiteX660" fmla="*/ 710323 w 2331026"/>
              <a:gd name="connsiteY660" fmla="*/ 1778959 h 2191432"/>
              <a:gd name="connsiteX661" fmla="*/ 701193 w 2331026"/>
              <a:gd name="connsiteY661" fmla="*/ 1747183 h 2191432"/>
              <a:gd name="connsiteX662" fmla="*/ 697908 w 2331026"/>
              <a:gd name="connsiteY662" fmla="*/ 1744598 h 2191432"/>
              <a:gd name="connsiteX663" fmla="*/ 617397 w 2331026"/>
              <a:gd name="connsiteY663" fmla="*/ 1666463 h 2191432"/>
              <a:gd name="connsiteX664" fmla="*/ 626205 w 2331026"/>
              <a:gd name="connsiteY664" fmla="*/ 1653234 h 2191432"/>
              <a:gd name="connsiteX665" fmla="*/ 681255 w 2331026"/>
              <a:gd name="connsiteY665" fmla="*/ 1703946 h 2191432"/>
              <a:gd name="connsiteX666" fmla="*/ 692137 w 2331026"/>
              <a:gd name="connsiteY666" fmla="*/ 1715666 h 2191432"/>
              <a:gd name="connsiteX667" fmla="*/ 687137 w 2331026"/>
              <a:gd name="connsiteY667" fmla="*/ 1698263 h 2191432"/>
              <a:gd name="connsiteX668" fmla="*/ 685617 w 2331026"/>
              <a:gd name="connsiteY668" fmla="*/ 1687900 h 2191432"/>
              <a:gd name="connsiteX669" fmla="*/ 635180 w 2331026"/>
              <a:gd name="connsiteY669" fmla="*/ 1626653 h 2191432"/>
              <a:gd name="connsiteX670" fmla="*/ 643911 w 2331026"/>
              <a:gd name="connsiteY670" fmla="*/ 1617895 h 2191432"/>
              <a:gd name="connsiteX671" fmla="*/ 681752 w 2331026"/>
              <a:gd name="connsiteY671" fmla="*/ 1661549 h 2191432"/>
              <a:gd name="connsiteX672" fmla="*/ 675988 w 2331026"/>
              <a:gd name="connsiteY672" fmla="*/ 1622240 h 2191432"/>
              <a:gd name="connsiteX673" fmla="*/ 635216 w 2331026"/>
              <a:gd name="connsiteY673" fmla="*/ 1574334 h 2191432"/>
              <a:gd name="connsiteX674" fmla="*/ 644019 w 2331026"/>
              <a:gd name="connsiteY674" fmla="*/ 1561145 h 2191432"/>
              <a:gd name="connsiteX675" fmla="*/ 673824 w 2331026"/>
              <a:gd name="connsiteY675" fmla="*/ 1599972 h 2191432"/>
              <a:gd name="connsiteX676" fmla="*/ 674343 w 2331026"/>
              <a:gd name="connsiteY676" fmla="*/ 1567250 h 2191432"/>
              <a:gd name="connsiteX677" fmla="*/ 654279 w 2331026"/>
              <a:gd name="connsiteY677" fmla="*/ 1539196 h 2191432"/>
              <a:gd name="connsiteX678" fmla="*/ 635180 w 2331026"/>
              <a:gd name="connsiteY678" fmla="*/ 1495432 h 2191432"/>
              <a:gd name="connsiteX679" fmla="*/ 648276 w 2331026"/>
              <a:gd name="connsiteY679" fmla="*/ 1491000 h 2191432"/>
              <a:gd name="connsiteX680" fmla="*/ 667376 w 2331026"/>
              <a:gd name="connsiteY680" fmla="*/ 1530886 h 2191432"/>
              <a:gd name="connsiteX681" fmla="*/ 675503 w 2331026"/>
              <a:gd name="connsiteY681" fmla="*/ 1542093 h 2191432"/>
              <a:gd name="connsiteX682" fmla="*/ 680429 w 2331026"/>
              <a:gd name="connsiteY682" fmla="*/ 1521968 h 2191432"/>
              <a:gd name="connsiteX683" fmla="*/ 666471 w 2331026"/>
              <a:gd name="connsiteY683" fmla="*/ 1482191 h 2191432"/>
              <a:gd name="connsiteX684" fmla="*/ 649375 w 2331026"/>
              <a:gd name="connsiteY684" fmla="*/ 1430187 h 2191432"/>
              <a:gd name="connsiteX685" fmla="*/ 662197 w 2331026"/>
              <a:gd name="connsiteY685" fmla="*/ 1425808 h 2191432"/>
              <a:gd name="connsiteX686" fmla="*/ 679828 w 2331026"/>
              <a:gd name="connsiteY686" fmla="*/ 1478359 h 2191432"/>
              <a:gd name="connsiteX687" fmla="*/ 686800 w 2331026"/>
              <a:gd name="connsiteY687" fmla="*/ 1495945 h 2191432"/>
              <a:gd name="connsiteX688" fmla="*/ 693404 w 2331026"/>
              <a:gd name="connsiteY688" fmla="*/ 1468970 h 2191432"/>
              <a:gd name="connsiteX689" fmla="*/ 698385 w 2331026"/>
              <a:gd name="connsiteY689" fmla="*/ 1460134 h 2191432"/>
              <a:gd name="connsiteX690" fmla="*/ 692665 w 2331026"/>
              <a:gd name="connsiteY690" fmla="*/ 1443789 h 2191432"/>
              <a:gd name="connsiteX691" fmla="*/ 670135 w 2331026"/>
              <a:gd name="connsiteY691" fmla="*/ 1395221 h 2191432"/>
              <a:gd name="connsiteX692" fmla="*/ 683324 w 2331026"/>
              <a:gd name="connsiteY692" fmla="*/ 1390855 h 2191432"/>
              <a:gd name="connsiteX693" fmla="*/ 706403 w 2331026"/>
              <a:gd name="connsiteY693" fmla="*/ 1441606 h 2191432"/>
              <a:gd name="connsiteX694" fmla="*/ 707255 w 2331026"/>
              <a:gd name="connsiteY694" fmla="*/ 1444397 h 2191432"/>
              <a:gd name="connsiteX695" fmla="*/ 715135 w 2331026"/>
              <a:gd name="connsiteY695" fmla="*/ 1430418 h 2191432"/>
              <a:gd name="connsiteX696" fmla="*/ 720059 w 2331026"/>
              <a:gd name="connsiteY696" fmla="*/ 1427136 h 2191432"/>
              <a:gd name="connsiteX697" fmla="*/ 721807 w 2331026"/>
              <a:gd name="connsiteY697" fmla="*/ 1427835 h 2191432"/>
              <a:gd name="connsiteX698" fmla="*/ 718126 w 2331026"/>
              <a:gd name="connsiteY698" fmla="*/ 1417314 h 2191432"/>
              <a:gd name="connsiteX699" fmla="*/ 736269 w 2331026"/>
              <a:gd name="connsiteY699" fmla="*/ 1412992 h 2191432"/>
              <a:gd name="connsiteX700" fmla="*/ 745195 w 2331026"/>
              <a:gd name="connsiteY700" fmla="*/ 1455516 h 2191432"/>
              <a:gd name="connsiteX701" fmla="*/ 752354 w 2331026"/>
              <a:gd name="connsiteY701" fmla="*/ 1466130 h 2191432"/>
              <a:gd name="connsiteX702" fmla="*/ 749876 w 2331026"/>
              <a:gd name="connsiteY702" fmla="*/ 1447964 h 2191432"/>
              <a:gd name="connsiteX703" fmla="*/ 763211 w 2331026"/>
              <a:gd name="connsiteY703" fmla="*/ 1447964 h 2191432"/>
              <a:gd name="connsiteX704" fmla="*/ 767656 w 2331026"/>
              <a:gd name="connsiteY704" fmla="*/ 1480549 h 2191432"/>
              <a:gd name="connsiteX705" fmla="*/ 769070 w 2331026"/>
              <a:gd name="connsiteY705" fmla="*/ 1490912 h 2191432"/>
              <a:gd name="connsiteX706" fmla="*/ 784574 w 2331026"/>
              <a:gd name="connsiteY706" fmla="*/ 1513898 h 2191432"/>
              <a:gd name="connsiteX707" fmla="*/ 784449 w 2331026"/>
              <a:gd name="connsiteY707" fmla="*/ 1513093 h 2191432"/>
              <a:gd name="connsiteX708" fmla="*/ 797678 w 2331026"/>
              <a:gd name="connsiteY708" fmla="*/ 1513093 h 2191432"/>
              <a:gd name="connsiteX709" fmla="*/ 799134 w 2331026"/>
              <a:gd name="connsiteY709" fmla="*/ 1517416 h 2191432"/>
              <a:gd name="connsiteX710" fmla="*/ 800641 w 2331026"/>
              <a:gd name="connsiteY710" fmla="*/ 1527349 h 2191432"/>
              <a:gd name="connsiteX711" fmla="*/ 799491 w 2331026"/>
              <a:gd name="connsiteY711" fmla="*/ 1533676 h 2191432"/>
              <a:gd name="connsiteX712" fmla="*/ 805072 w 2331026"/>
              <a:gd name="connsiteY712" fmla="*/ 1539992 h 2191432"/>
              <a:gd name="connsiteX713" fmla="*/ 806498 w 2331026"/>
              <a:gd name="connsiteY713" fmla="*/ 1539287 h 2191432"/>
              <a:gd name="connsiteX714" fmla="*/ 799134 w 2331026"/>
              <a:gd name="connsiteY714" fmla="*/ 1517416 h 2191432"/>
              <a:gd name="connsiteX715" fmla="*/ 798230 w 2331026"/>
              <a:gd name="connsiteY715" fmla="*/ 1511455 h 2191432"/>
              <a:gd name="connsiteX716" fmla="*/ 788859 w 2331026"/>
              <a:gd name="connsiteY716" fmla="*/ 1482533 h 2191432"/>
              <a:gd name="connsiteX717" fmla="*/ 806498 w 2331026"/>
              <a:gd name="connsiteY717" fmla="*/ 1478167 h 2191432"/>
              <a:gd name="connsiteX718" fmla="*/ 813939 w 2331026"/>
              <a:gd name="connsiteY718" fmla="*/ 1530965 h 2191432"/>
              <a:gd name="connsiteX719" fmla="*/ 811118 w 2331026"/>
              <a:gd name="connsiteY719" fmla="*/ 1546834 h 2191432"/>
              <a:gd name="connsiteX720" fmla="*/ 831330 w 2331026"/>
              <a:gd name="connsiteY720" fmla="*/ 1569708 h 2191432"/>
              <a:gd name="connsiteX721" fmla="*/ 832568 w 2331026"/>
              <a:gd name="connsiteY721" fmla="*/ 1566451 h 2191432"/>
              <a:gd name="connsiteX722" fmla="*/ 835892 w 2331026"/>
              <a:gd name="connsiteY722" fmla="*/ 1564439 h 2191432"/>
              <a:gd name="connsiteX723" fmla="*/ 834462 w 2331026"/>
              <a:gd name="connsiteY723" fmla="*/ 1572267 h 2191432"/>
              <a:gd name="connsiteX724" fmla="*/ 840670 w 2331026"/>
              <a:gd name="connsiteY724" fmla="*/ 1577100 h 2191432"/>
              <a:gd name="connsiteX725" fmla="*/ 846034 w 2331026"/>
              <a:gd name="connsiteY725" fmla="*/ 1575270 h 2191432"/>
              <a:gd name="connsiteX726" fmla="*/ 841725 w 2331026"/>
              <a:gd name="connsiteY726" fmla="*/ 1566451 h 2191432"/>
              <a:gd name="connsiteX727" fmla="*/ 837349 w 2331026"/>
              <a:gd name="connsiteY727" fmla="*/ 1563557 h 2191432"/>
              <a:gd name="connsiteX728" fmla="*/ 835892 w 2331026"/>
              <a:gd name="connsiteY728" fmla="*/ 1564439 h 2191432"/>
              <a:gd name="connsiteX729" fmla="*/ 836002 w 2331026"/>
              <a:gd name="connsiteY729" fmla="*/ 1563832 h 2191432"/>
              <a:gd name="connsiteX730" fmla="*/ 824489 w 2331026"/>
              <a:gd name="connsiteY730" fmla="*/ 1517944 h 2191432"/>
              <a:gd name="connsiteX731" fmla="*/ 841725 w 2331026"/>
              <a:gd name="connsiteY731" fmla="*/ 1517944 h 2191432"/>
              <a:gd name="connsiteX732" fmla="*/ 850343 w 2331026"/>
              <a:gd name="connsiteY732" fmla="*/ 1579680 h 2191432"/>
              <a:gd name="connsiteX733" fmla="*/ 847269 w 2331026"/>
              <a:gd name="connsiteY733" fmla="*/ 1582236 h 2191432"/>
              <a:gd name="connsiteX734" fmla="*/ 877088 w 2331026"/>
              <a:gd name="connsiteY734" fmla="*/ 1605446 h 2191432"/>
              <a:gd name="connsiteX735" fmla="*/ 884410 w 2331026"/>
              <a:gd name="connsiteY735" fmla="*/ 1609161 h 2191432"/>
              <a:gd name="connsiteX736" fmla="*/ 880174 w 2331026"/>
              <a:gd name="connsiteY736" fmla="*/ 1587877 h 2191432"/>
              <a:gd name="connsiteX737" fmla="*/ 866986 w 2331026"/>
              <a:gd name="connsiteY737" fmla="*/ 1552538 h 2191432"/>
              <a:gd name="connsiteX738" fmla="*/ 880174 w 2331026"/>
              <a:gd name="connsiteY738" fmla="*/ 1548121 h 2191432"/>
              <a:gd name="connsiteX739" fmla="*/ 897759 w 2331026"/>
              <a:gd name="connsiteY739" fmla="*/ 1597817 h 2191432"/>
              <a:gd name="connsiteX740" fmla="*/ 900078 w 2331026"/>
              <a:gd name="connsiteY740" fmla="*/ 1617110 h 2191432"/>
              <a:gd name="connsiteX741" fmla="*/ 909868 w 2331026"/>
              <a:gd name="connsiteY741" fmla="*/ 1622078 h 2191432"/>
              <a:gd name="connsiteX742" fmla="*/ 932735 w 2331026"/>
              <a:gd name="connsiteY742" fmla="*/ 1627342 h 2191432"/>
              <a:gd name="connsiteX743" fmla="*/ 920873 w 2331026"/>
              <a:gd name="connsiteY743" fmla="*/ 1574740 h 2191432"/>
              <a:gd name="connsiteX744" fmla="*/ 922888 w 2331026"/>
              <a:gd name="connsiteY744" fmla="*/ 1569242 h 2191432"/>
              <a:gd name="connsiteX745" fmla="*/ 895712 w 2331026"/>
              <a:gd name="connsiteY745" fmla="*/ 1554832 h 2191432"/>
              <a:gd name="connsiteX746" fmla="*/ 849880 w 2331026"/>
              <a:gd name="connsiteY746" fmla="*/ 1521767 h 2191432"/>
              <a:gd name="connsiteX747" fmla="*/ 718485 w 2331026"/>
              <a:gd name="connsiteY747" fmla="*/ 1373148 h 2191432"/>
              <a:gd name="connsiteX748" fmla="*/ 674687 w 2331026"/>
              <a:gd name="connsiteY748" fmla="*/ 1360035 h 2191432"/>
              <a:gd name="connsiteX749" fmla="*/ 639648 w 2331026"/>
              <a:gd name="connsiteY749" fmla="*/ 1456200 h 2191432"/>
              <a:gd name="connsiteX750" fmla="*/ 841120 w 2331026"/>
              <a:gd name="connsiteY750" fmla="*/ 2177440 h 2191432"/>
              <a:gd name="connsiteX751" fmla="*/ 746124 w 2331026"/>
              <a:gd name="connsiteY751" fmla="*/ 2116099 h 2191432"/>
              <a:gd name="connsiteX752" fmla="*/ 708880 w 2331026"/>
              <a:gd name="connsiteY752" fmla="*/ 2081877 h 2191432"/>
              <a:gd name="connsiteX753" fmla="*/ 658810 w 2331026"/>
              <a:gd name="connsiteY753" fmla="*/ 2018234 h 2191432"/>
              <a:gd name="connsiteX754" fmla="*/ 683447 w 2331026"/>
              <a:gd name="connsiteY754" fmla="*/ 1311952 h 2191432"/>
              <a:gd name="connsiteX755" fmla="*/ 696586 w 2331026"/>
              <a:gd name="connsiteY755" fmla="*/ 1311952 h 2191432"/>
              <a:gd name="connsiteX756" fmla="*/ 1018743 w 2331026"/>
              <a:gd name="connsiteY756" fmla="*/ 1590024 h 2191432"/>
              <a:gd name="connsiteX757" fmla="*/ 1026739 w 2331026"/>
              <a:gd name="connsiteY757" fmla="*/ 1591341 h 2191432"/>
              <a:gd name="connsiteX758" fmla="*/ 1026101 w 2331026"/>
              <a:gd name="connsiteY758" fmla="*/ 1587378 h 2191432"/>
              <a:gd name="connsiteX759" fmla="*/ 1043035 w 2331026"/>
              <a:gd name="connsiteY759" fmla="*/ 1582989 h 2191432"/>
              <a:gd name="connsiteX760" fmla="*/ 1044239 w 2331026"/>
              <a:gd name="connsiteY760" fmla="*/ 1594224 h 2191432"/>
              <a:gd name="connsiteX761" fmla="*/ 1069077 w 2331026"/>
              <a:gd name="connsiteY761" fmla="*/ 1598317 h 2191432"/>
              <a:gd name="connsiteX762" fmla="*/ 1068567 w 2331026"/>
              <a:gd name="connsiteY762" fmla="*/ 1596701 h 2191432"/>
              <a:gd name="connsiteX763" fmla="*/ 1081662 w 2331026"/>
              <a:gd name="connsiteY763" fmla="*/ 1592379 h 2191432"/>
              <a:gd name="connsiteX764" fmla="*/ 1084315 w 2331026"/>
              <a:gd name="connsiteY764" fmla="*/ 1600549 h 2191432"/>
              <a:gd name="connsiteX765" fmla="*/ 1098676 w 2331026"/>
              <a:gd name="connsiteY765" fmla="*/ 1601177 h 2191432"/>
              <a:gd name="connsiteX766" fmla="*/ 1098828 w 2331026"/>
              <a:gd name="connsiteY766" fmla="*/ 1600775 h 2191432"/>
              <a:gd name="connsiteX767" fmla="*/ 1099854 w 2331026"/>
              <a:gd name="connsiteY767" fmla="*/ 1601229 h 2191432"/>
              <a:gd name="connsiteX768" fmla="*/ 1156945 w 2331026"/>
              <a:gd name="connsiteY768" fmla="*/ 1603726 h 2191432"/>
              <a:gd name="connsiteX769" fmla="*/ 1384217 w 2331026"/>
              <a:gd name="connsiteY769" fmla="*/ 1534881 h 2191432"/>
              <a:gd name="connsiteX770" fmla="*/ 1493713 w 2331026"/>
              <a:gd name="connsiteY770" fmla="*/ 1443087 h 2191432"/>
              <a:gd name="connsiteX771" fmla="*/ 1555030 w 2331026"/>
              <a:gd name="connsiteY771" fmla="*/ 1486798 h 2191432"/>
              <a:gd name="connsiteX772" fmla="*/ 1677665 w 2331026"/>
              <a:gd name="connsiteY772" fmla="*/ 1547994 h 2191432"/>
              <a:gd name="connsiteX773" fmla="*/ 1738162 w 2331026"/>
              <a:gd name="connsiteY773" fmla="*/ 1563293 h 2191432"/>
              <a:gd name="connsiteX774" fmla="*/ 1745749 w 2331026"/>
              <a:gd name="connsiteY774" fmla="*/ 1563960 h 2191432"/>
              <a:gd name="connsiteX775" fmla="*/ 1738888 w 2331026"/>
              <a:gd name="connsiteY775" fmla="*/ 1552383 h 2191432"/>
              <a:gd name="connsiteX776" fmla="*/ 1743254 w 2331026"/>
              <a:gd name="connsiteY776" fmla="*/ 1539286 h 2191432"/>
              <a:gd name="connsiteX777" fmla="*/ 1786910 w 2331026"/>
              <a:gd name="connsiteY777" fmla="*/ 1543652 h 2191432"/>
              <a:gd name="connsiteX778" fmla="*/ 1782544 w 2331026"/>
              <a:gd name="connsiteY778" fmla="*/ 1561114 h 2191432"/>
              <a:gd name="connsiteX779" fmla="*/ 1758534 w 2331026"/>
              <a:gd name="connsiteY779" fmla="*/ 1555112 h 2191432"/>
              <a:gd name="connsiteX780" fmla="*/ 1751985 w 2331026"/>
              <a:gd name="connsiteY780" fmla="*/ 1543652 h 2191432"/>
              <a:gd name="connsiteX781" fmla="*/ 1747619 w 2331026"/>
              <a:gd name="connsiteY781" fmla="*/ 1552383 h 2191432"/>
              <a:gd name="connsiteX782" fmla="*/ 1758534 w 2331026"/>
              <a:gd name="connsiteY782" fmla="*/ 1555112 h 2191432"/>
              <a:gd name="connsiteX783" fmla="*/ 1764534 w 2331026"/>
              <a:gd name="connsiteY783" fmla="*/ 1565612 h 2191432"/>
              <a:gd name="connsiteX784" fmla="*/ 1800301 w 2331026"/>
              <a:gd name="connsiteY784" fmla="*/ 1568757 h 2191432"/>
              <a:gd name="connsiteX785" fmla="*/ 1805165 w 2331026"/>
              <a:gd name="connsiteY785" fmla="*/ 1568287 h 2191432"/>
              <a:gd name="connsiteX786" fmla="*/ 1803022 w 2331026"/>
              <a:gd name="connsiteY786" fmla="*/ 1565481 h 2191432"/>
              <a:gd name="connsiteX787" fmla="*/ 1809690 w 2331026"/>
              <a:gd name="connsiteY787" fmla="*/ 1556749 h 2191432"/>
              <a:gd name="connsiteX788" fmla="*/ 1819691 w 2331026"/>
              <a:gd name="connsiteY788" fmla="*/ 1565481 h 2191432"/>
              <a:gd name="connsiteX789" fmla="*/ 1817887 w 2331026"/>
              <a:gd name="connsiteY789" fmla="*/ 1567056 h 2191432"/>
              <a:gd name="connsiteX790" fmla="*/ 1862439 w 2331026"/>
              <a:gd name="connsiteY790" fmla="*/ 1562747 h 2191432"/>
              <a:gd name="connsiteX791" fmla="*/ 1922936 w 2331026"/>
              <a:gd name="connsiteY791" fmla="*/ 1543623 h 2191432"/>
              <a:gd name="connsiteX792" fmla="*/ 1987743 w 2331026"/>
              <a:gd name="connsiteY792" fmla="*/ 1501687 h 2191432"/>
              <a:gd name="connsiteX793" fmla="*/ 1997343 w 2331026"/>
              <a:gd name="connsiteY793" fmla="*/ 1492405 h 2191432"/>
              <a:gd name="connsiteX794" fmla="*/ 1997254 w 2331026"/>
              <a:gd name="connsiteY794" fmla="*/ 1492024 h 2191432"/>
              <a:gd name="connsiteX795" fmla="*/ 2002165 w 2331026"/>
              <a:gd name="connsiteY795" fmla="*/ 1483315 h 2191432"/>
              <a:gd name="connsiteX796" fmla="*/ 2005118 w 2331026"/>
              <a:gd name="connsiteY796" fmla="*/ 1484886 h 2191432"/>
              <a:gd name="connsiteX797" fmla="*/ 2032808 w 2331026"/>
              <a:gd name="connsiteY797" fmla="*/ 1458109 h 2191432"/>
              <a:gd name="connsiteX798" fmla="*/ 2032575 w 2331026"/>
              <a:gd name="connsiteY798" fmla="*/ 1457133 h 2191432"/>
              <a:gd name="connsiteX799" fmla="*/ 2039798 w 2331026"/>
              <a:gd name="connsiteY799" fmla="*/ 1448947 h 2191432"/>
              <a:gd name="connsiteX800" fmla="*/ 2041177 w 2331026"/>
              <a:gd name="connsiteY800" fmla="*/ 1450017 h 2191432"/>
              <a:gd name="connsiteX801" fmla="*/ 2047213 w 2331026"/>
              <a:gd name="connsiteY801" fmla="*/ 1444179 h 2191432"/>
              <a:gd name="connsiteX802" fmla="*/ 2070199 w 2331026"/>
              <a:gd name="connsiteY802" fmla="*/ 1410866 h 2191432"/>
              <a:gd name="connsiteX803" fmla="*/ 2073661 w 2331026"/>
              <a:gd name="connsiteY803" fmla="*/ 1403125 h 2191432"/>
              <a:gd name="connsiteX804" fmla="*/ 2075239 w 2331026"/>
              <a:gd name="connsiteY804" fmla="*/ 1398676 h 2191432"/>
              <a:gd name="connsiteX805" fmla="*/ 2075642 w 2331026"/>
              <a:gd name="connsiteY805" fmla="*/ 1398698 h 2191432"/>
              <a:gd name="connsiteX806" fmla="*/ 2086153 w 2331026"/>
              <a:gd name="connsiteY806" fmla="*/ 1375197 h 2191432"/>
              <a:gd name="connsiteX807" fmla="*/ 2089369 w 2331026"/>
              <a:gd name="connsiteY807" fmla="*/ 1298839 h 2191432"/>
              <a:gd name="connsiteX808" fmla="*/ 1971114 w 2331026"/>
              <a:gd name="connsiteY808" fmla="*/ 1084652 h 2191432"/>
              <a:gd name="connsiteX809" fmla="*/ 1975494 w 2331026"/>
              <a:gd name="connsiteY809" fmla="*/ 1071539 h 2191432"/>
              <a:gd name="connsiteX810" fmla="*/ 2032637 w 2331026"/>
              <a:gd name="connsiteY810" fmla="*/ 1038141 h 2191432"/>
              <a:gd name="connsiteX811" fmla="*/ 2032927 w 2331026"/>
              <a:gd name="connsiteY811" fmla="*/ 1038012 h 2191432"/>
              <a:gd name="connsiteX812" fmla="*/ 2027734 w 2331026"/>
              <a:gd name="connsiteY812" fmla="*/ 1034461 h 2191432"/>
              <a:gd name="connsiteX813" fmla="*/ 2037021 w 2331026"/>
              <a:gd name="connsiteY813" fmla="*/ 1028111 h 2191432"/>
              <a:gd name="connsiteX814" fmla="*/ 2042535 w 2331026"/>
              <a:gd name="connsiteY814" fmla="*/ 1033766 h 2191432"/>
              <a:gd name="connsiteX815" fmla="*/ 2094297 w 2331026"/>
              <a:gd name="connsiteY815" fmla="*/ 1010889 h 2191432"/>
              <a:gd name="connsiteX816" fmla="*/ 2152204 w 2331026"/>
              <a:gd name="connsiteY816" fmla="*/ 981826 h 2191432"/>
              <a:gd name="connsiteX817" fmla="*/ 2151214 w 2331026"/>
              <a:gd name="connsiteY817" fmla="*/ 979366 h 2191432"/>
              <a:gd name="connsiteX818" fmla="*/ 2154469 w 2331026"/>
              <a:gd name="connsiteY818" fmla="*/ 970588 h 2191432"/>
              <a:gd name="connsiteX819" fmla="*/ 2162184 w 2331026"/>
              <a:gd name="connsiteY819" fmla="*/ 974056 h 2191432"/>
              <a:gd name="connsiteX820" fmla="*/ 2203245 w 2331026"/>
              <a:gd name="connsiteY820" fmla="*/ 940404 h 2191432"/>
              <a:gd name="connsiteX821" fmla="*/ 2194485 w 2331026"/>
              <a:gd name="connsiteY821" fmla="*/ 590712 h 2191432"/>
              <a:gd name="connsiteX822" fmla="*/ 1874758 w 2331026"/>
              <a:gd name="connsiteY822" fmla="*/ 459578 h 2191432"/>
              <a:gd name="connsiteX823" fmla="*/ 1703944 w 2331026"/>
              <a:gd name="connsiteY823" fmla="*/ 481433 h 2191432"/>
              <a:gd name="connsiteX824" fmla="*/ 1572550 w 2331026"/>
              <a:gd name="connsiteY824" fmla="*/ 551372 h 2191432"/>
              <a:gd name="connsiteX825" fmla="*/ 1559410 w 2331026"/>
              <a:gd name="connsiteY825" fmla="*/ 542629 h 2191432"/>
              <a:gd name="connsiteX826" fmla="*/ 1556308 w 2331026"/>
              <a:gd name="connsiteY826" fmla="*/ 508758 h 2191432"/>
              <a:gd name="connsiteX827" fmla="*/ 1550928 w 2331026"/>
              <a:gd name="connsiteY827" fmla="*/ 512174 h 2191432"/>
              <a:gd name="connsiteX828" fmla="*/ 1550928 w 2331026"/>
              <a:gd name="connsiteY828" fmla="*/ 499474 h 2191432"/>
              <a:gd name="connsiteX829" fmla="*/ 1555738 w 2331026"/>
              <a:gd name="connsiteY829" fmla="*/ 502528 h 2191432"/>
              <a:gd name="connsiteX830" fmla="*/ 1552097 w 2331026"/>
              <a:gd name="connsiteY830" fmla="*/ 462778 h 2191432"/>
              <a:gd name="connsiteX831" fmla="*/ 1550769 w 2331026"/>
              <a:gd name="connsiteY831" fmla="*/ 464549 h 2191432"/>
              <a:gd name="connsiteX832" fmla="*/ 1544221 w 2331026"/>
              <a:gd name="connsiteY832" fmla="*/ 455817 h 2191432"/>
              <a:gd name="connsiteX833" fmla="*/ 1550672 w 2331026"/>
              <a:gd name="connsiteY833" fmla="*/ 447216 h 2191432"/>
              <a:gd name="connsiteX834" fmla="*/ 1550103 w 2331026"/>
              <a:gd name="connsiteY834" fmla="*/ 441000 h 2191432"/>
              <a:gd name="connsiteX835" fmla="*/ 1511232 w 2331026"/>
              <a:gd name="connsiteY835" fmla="*/ 345928 h 2191432"/>
              <a:gd name="connsiteX836" fmla="*/ 1327279 w 2331026"/>
              <a:gd name="connsiteY836" fmla="*/ 254134 h 2191432"/>
              <a:gd name="connsiteX837" fmla="*/ 889299 w 2331026"/>
              <a:gd name="connsiteY837" fmla="*/ 433351 h 2191432"/>
              <a:gd name="connsiteX838" fmla="*/ 876159 w 2331026"/>
              <a:gd name="connsiteY838" fmla="*/ 424608 h 2191432"/>
              <a:gd name="connsiteX839" fmla="*/ 889299 w 2331026"/>
              <a:gd name="connsiteY839" fmla="*/ 428980 h 2191432"/>
              <a:gd name="connsiteX840" fmla="*/ 898641 w 2331026"/>
              <a:gd name="connsiteY840" fmla="*/ 398264 h 2191432"/>
              <a:gd name="connsiteX841" fmla="*/ 919145 w 2331026"/>
              <a:gd name="connsiteY841" fmla="*/ 374238 h 2191432"/>
              <a:gd name="connsiteX842" fmla="*/ 938729 w 2331026"/>
              <a:gd name="connsiteY842" fmla="*/ 359401 h 2191432"/>
              <a:gd name="connsiteX843" fmla="*/ 920850 w 2331026"/>
              <a:gd name="connsiteY843" fmla="*/ 337549 h 2191432"/>
              <a:gd name="connsiteX844" fmla="*/ 929422 w 2331026"/>
              <a:gd name="connsiteY844" fmla="*/ 324452 h 2191432"/>
              <a:gd name="connsiteX845" fmla="*/ 948658 w 2331026"/>
              <a:gd name="connsiteY845" fmla="*/ 351880 h 2191432"/>
              <a:gd name="connsiteX846" fmla="*/ 994758 w 2331026"/>
              <a:gd name="connsiteY846" fmla="*/ 316955 h 2191432"/>
              <a:gd name="connsiteX847" fmla="*/ 969831 w 2331026"/>
              <a:gd name="connsiteY847" fmla="*/ 307006 h 2191432"/>
              <a:gd name="connsiteX848" fmla="*/ 953474 w 2331026"/>
              <a:gd name="connsiteY848" fmla="*/ 286740 h 2191432"/>
              <a:gd name="connsiteX849" fmla="*/ 943743 w 2331026"/>
              <a:gd name="connsiteY849" fmla="*/ 265965 h 2191432"/>
              <a:gd name="connsiteX850" fmla="*/ 945931 w 2331026"/>
              <a:gd name="connsiteY850" fmla="*/ 281491 h 2191432"/>
              <a:gd name="connsiteX851" fmla="*/ 959669 w 2331026"/>
              <a:gd name="connsiteY851" fmla="*/ 302227 h 2191432"/>
              <a:gd name="connsiteX852" fmla="*/ 968462 w 2331026"/>
              <a:gd name="connsiteY852" fmla="*/ 306593 h 2191432"/>
              <a:gd name="connsiteX853" fmla="*/ 977254 w 2331026"/>
              <a:gd name="connsiteY853" fmla="*/ 319690 h 2191432"/>
              <a:gd name="connsiteX854" fmla="*/ 964066 w 2331026"/>
              <a:gd name="connsiteY854" fmla="*/ 324056 h 2191432"/>
              <a:gd name="connsiteX855" fmla="*/ 950877 w 2331026"/>
              <a:gd name="connsiteY855" fmla="*/ 315324 h 2191432"/>
              <a:gd name="connsiteX856" fmla="*/ 937689 w 2331026"/>
              <a:gd name="connsiteY856" fmla="*/ 302227 h 2191432"/>
              <a:gd name="connsiteX857" fmla="*/ 924500 w 2331026"/>
              <a:gd name="connsiteY857" fmla="*/ 258571 h 2191432"/>
              <a:gd name="connsiteX858" fmla="*/ 931644 w 2331026"/>
              <a:gd name="connsiteY858" fmla="*/ 249840 h 2191432"/>
              <a:gd name="connsiteX859" fmla="*/ 937981 w 2331026"/>
              <a:gd name="connsiteY859" fmla="*/ 252489 h 2191432"/>
              <a:gd name="connsiteX860" fmla="*/ 920912 w 2331026"/>
              <a:gd name="connsiteY860" fmla="*/ 210654 h 2191432"/>
              <a:gd name="connsiteX861" fmla="*/ 933957 w 2331026"/>
              <a:gd name="connsiteY861" fmla="*/ 201870 h 2191432"/>
              <a:gd name="connsiteX862" fmla="*/ 979207 w 2331026"/>
              <a:gd name="connsiteY862" fmla="*/ 293898 h 2191432"/>
              <a:gd name="connsiteX863" fmla="*/ 999728 w 2331026"/>
              <a:gd name="connsiteY863" fmla="*/ 303476 h 2191432"/>
              <a:gd name="connsiteX864" fmla="*/ 955266 w 2331026"/>
              <a:gd name="connsiteY864" fmla="*/ 209453 h 2191432"/>
              <a:gd name="connsiteX865" fmla="*/ 893956 w 2331026"/>
              <a:gd name="connsiteY865" fmla="*/ 114155 h 2191432"/>
              <a:gd name="connsiteX866" fmla="*/ 897240 w 2331026"/>
              <a:gd name="connsiteY866" fmla="*/ 107035 h 2191432"/>
              <a:gd name="connsiteX867" fmla="*/ 608990 w 2331026"/>
              <a:gd name="connsiteY867" fmla="*/ 607 h 2191432"/>
              <a:gd name="connsiteX868" fmla="*/ 884919 w 2331026"/>
              <a:gd name="connsiteY868" fmla="*/ 109886 h 2191432"/>
              <a:gd name="connsiteX869" fmla="*/ 913251 w 2331026"/>
              <a:gd name="connsiteY869" fmla="*/ 350231 h 2191432"/>
              <a:gd name="connsiteX870" fmla="*/ 898641 w 2331026"/>
              <a:gd name="connsiteY870" fmla="*/ 398264 h 2191432"/>
              <a:gd name="connsiteX871" fmla="*/ 876159 w 2331026"/>
              <a:gd name="connsiteY871" fmla="*/ 424608 h 2191432"/>
              <a:gd name="connsiteX872" fmla="*/ 845500 w 2331026"/>
              <a:gd name="connsiteY872" fmla="*/ 83659 h 2191432"/>
              <a:gd name="connsiteX873" fmla="*/ 503874 w 2331026"/>
              <a:gd name="connsiteY873" fmla="*/ 31205 h 2191432"/>
              <a:gd name="connsiteX874" fmla="*/ 219185 w 2331026"/>
              <a:gd name="connsiteY874" fmla="*/ 297845 h 2191432"/>
              <a:gd name="connsiteX875" fmla="*/ 201665 w 2331026"/>
              <a:gd name="connsiteY875" fmla="*/ 525145 h 2191432"/>
              <a:gd name="connsiteX876" fmla="*/ 241084 w 2331026"/>
              <a:gd name="connsiteY876" fmla="*/ 660651 h 2191432"/>
              <a:gd name="connsiteX877" fmla="*/ 232324 w 2331026"/>
              <a:gd name="connsiteY877" fmla="*/ 669393 h 2191432"/>
              <a:gd name="connsiteX878" fmla="*/ 17713 w 2331026"/>
              <a:gd name="connsiteY878" fmla="*/ 909806 h 2191432"/>
              <a:gd name="connsiteX879" fmla="*/ 31742 w 2331026"/>
              <a:gd name="connsiteY879" fmla="*/ 988760 h 2191432"/>
              <a:gd name="connsiteX880" fmla="*/ 43755 w 2331026"/>
              <a:gd name="connsiteY880" fmla="*/ 1013610 h 2191432"/>
              <a:gd name="connsiteX881" fmla="*/ 48280 w 2331026"/>
              <a:gd name="connsiteY881" fmla="*/ 992409 h 2191432"/>
              <a:gd name="connsiteX882" fmla="*/ 61436 w 2331026"/>
              <a:gd name="connsiteY882" fmla="*/ 996783 h 2191432"/>
              <a:gd name="connsiteX883" fmla="*/ 55552 w 2331026"/>
              <a:gd name="connsiteY883" fmla="*/ 1026701 h 2191432"/>
              <a:gd name="connsiteX884" fmla="*/ 56219 w 2331026"/>
              <a:gd name="connsiteY884" fmla="*/ 1039394 h 2191432"/>
              <a:gd name="connsiteX885" fmla="*/ 67533 w 2331026"/>
              <a:gd name="connsiteY885" fmla="*/ 1062797 h 2191432"/>
              <a:gd name="connsiteX886" fmla="*/ 103644 w 2331026"/>
              <a:gd name="connsiteY886" fmla="*/ 1098978 h 2191432"/>
              <a:gd name="connsiteX887" fmla="*/ 107137 w 2331026"/>
              <a:gd name="connsiteY887" fmla="*/ 1095422 h 2191432"/>
              <a:gd name="connsiteX888" fmla="*/ 113685 w 2331026"/>
              <a:gd name="connsiteY888" fmla="*/ 1102089 h 2191432"/>
              <a:gd name="connsiteX889" fmla="*/ 114057 w 2331026"/>
              <a:gd name="connsiteY889" fmla="*/ 1106247 h 2191432"/>
              <a:gd name="connsiteX890" fmla="*/ 142988 w 2331026"/>
              <a:gd name="connsiteY890" fmla="*/ 1117461 h 2191432"/>
              <a:gd name="connsiteX891" fmla="*/ 144509 w 2331026"/>
              <a:gd name="connsiteY891" fmla="*/ 1111516 h 2191432"/>
              <a:gd name="connsiteX892" fmla="*/ 150999 w 2331026"/>
              <a:gd name="connsiteY892" fmla="*/ 1110107 h 2191432"/>
              <a:gd name="connsiteX893" fmla="*/ 152678 w 2331026"/>
              <a:gd name="connsiteY893" fmla="*/ 1104510 h 2191432"/>
              <a:gd name="connsiteX894" fmla="*/ 162501 w 2331026"/>
              <a:gd name="connsiteY894" fmla="*/ 1106692 h 2191432"/>
              <a:gd name="connsiteX895" fmla="*/ 170528 w 2331026"/>
              <a:gd name="connsiteY895" fmla="*/ 1124977 h 2191432"/>
              <a:gd name="connsiteX896" fmla="*/ 188958 w 2331026"/>
              <a:gd name="connsiteY896" fmla="*/ 1124466 h 2191432"/>
              <a:gd name="connsiteX897" fmla="*/ 188958 w 2331026"/>
              <a:gd name="connsiteY897" fmla="*/ 1111128 h 2191432"/>
              <a:gd name="connsiteX898" fmla="*/ 201658 w 2331026"/>
              <a:gd name="connsiteY898" fmla="*/ 1106739 h 2191432"/>
              <a:gd name="connsiteX899" fmla="*/ 204722 w 2331026"/>
              <a:gd name="connsiteY899" fmla="*/ 1124029 h 2191432"/>
              <a:gd name="connsiteX900" fmla="*/ 206045 w 2331026"/>
              <a:gd name="connsiteY900" fmla="*/ 1123993 h 2191432"/>
              <a:gd name="connsiteX901" fmla="*/ 210425 w 2331026"/>
              <a:gd name="connsiteY901" fmla="*/ 1137106 h 2191432"/>
              <a:gd name="connsiteX902" fmla="*/ 205822 w 2331026"/>
              <a:gd name="connsiteY902" fmla="*/ 1137417 h 2191432"/>
              <a:gd name="connsiteX903" fmla="*/ 202613 w 2331026"/>
              <a:gd name="connsiteY903" fmla="*/ 1157750 h 2191432"/>
              <a:gd name="connsiteX904" fmla="*/ 222595 w 2331026"/>
              <a:gd name="connsiteY904" fmla="*/ 1156984 h 2191432"/>
              <a:gd name="connsiteX905" fmla="*/ 227963 w 2331026"/>
              <a:gd name="connsiteY905" fmla="*/ 1157913 h 2191432"/>
              <a:gd name="connsiteX906" fmla="*/ 207687 w 2331026"/>
              <a:gd name="connsiteY906" fmla="*/ 1102683 h 2191432"/>
              <a:gd name="connsiteX907" fmla="*/ 206045 w 2331026"/>
              <a:gd name="connsiteY907" fmla="*/ 940404 h 2191432"/>
              <a:gd name="connsiteX908" fmla="*/ 214257 w 2331026"/>
              <a:gd name="connsiteY908" fmla="*/ 936033 h 2191432"/>
              <a:gd name="connsiteX909" fmla="*/ 219185 w 2331026"/>
              <a:gd name="connsiteY909" fmla="*/ 944776 h 2191432"/>
              <a:gd name="connsiteX910" fmla="*/ 228269 w 2331026"/>
              <a:gd name="connsiteY910" fmla="*/ 1114354 h 2191432"/>
              <a:gd name="connsiteX911" fmla="*/ 247105 w 2331026"/>
              <a:gd name="connsiteY911" fmla="*/ 1163539 h 2191432"/>
              <a:gd name="connsiteX912" fmla="*/ 258774 w 2331026"/>
              <a:gd name="connsiteY912" fmla="*/ 1171746 h 2191432"/>
              <a:gd name="connsiteX913" fmla="*/ 288374 w 2331026"/>
              <a:gd name="connsiteY913" fmla="*/ 1216581 h 2191432"/>
              <a:gd name="connsiteX914" fmla="*/ 292376 w 2331026"/>
              <a:gd name="connsiteY914" fmla="*/ 1225514 h 2191432"/>
              <a:gd name="connsiteX915" fmla="*/ 314035 w 2331026"/>
              <a:gd name="connsiteY915" fmla="*/ 1246590 h 2191432"/>
              <a:gd name="connsiteX916" fmla="*/ 420657 w 2331026"/>
              <a:gd name="connsiteY916" fmla="*/ 1290096 h 2191432"/>
              <a:gd name="connsiteX917" fmla="*/ 495115 w 2331026"/>
              <a:gd name="connsiteY917" fmla="*/ 1311952 h 2191432"/>
              <a:gd name="connsiteX918" fmla="*/ 490735 w 2331026"/>
              <a:gd name="connsiteY918" fmla="*/ 1429973 h 2191432"/>
              <a:gd name="connsiteX919" fmla="*/ 665038 w 2331026"/>
              <a:gd name="connsiteY919" fmla="*/ 2041593 h 2191432"/>
              <a:gd name="connsiteX920" fmla="*/ 708880 w 2331026"/>
              <a:gd name="connsiteY920" fmla="*/ 2081877 h 2191432"/>
              <a:gd name="connsiteX921" fmla="*/ 733507 w 2331026"/>
              <a:gd name="connsiteY921" fmla="*/ 2113179 h 2191432"/>
              <a:gd name="connsiteX922" fmla="*/ 836740 w 2331026"/>
              <a:gd name="connsiteY922" fmla="*/ 2190553 h 2191432"/>
              <a:gd name="connsiteX923" fmla="*/ 464456 w 2331026"/>
              <a:gd name="connsiteY923" fmla="*/ 1491169 h 2191432"/>
              <a:gd name="connsiteX924" fmla="*/ 476500 w 2331026"/>
              <a:gd name="connsiteY924" fmla="*/ 1421231 h 2191432"/>
              <a:gd name="connsiteX925" fmla="*/ 479812 w 2331026"/>
              <a:gd name="connsiteY925" fmla="*/ 1378924 h 2191432"/>
              <a:gd name="connsiteX926" fmla="*/ 473651 w 2331026"/>
              <a:gd name="connsiteY926" fmla="*/ 1373789 h 2191432"/>
              <a:gd name="connsiteX927" fmla="*/ 460554 w 2331026"/>
              <a:gd name="connsiteY927" fmla="*/ 1330133 h 2191432"/>
              <a:gd name="connsiteX928" fmla="*/ 473651 w 2331026"/>
              <a:gd name="connsiteY928" fmla="*/ 1325767 h 2191432"/>
              <a:gd name="connsiteX929" fmla="*/ 481671 w 2331026"/>
              <a:gd name="connsiteY929" fmla="*/ 1355175 h 2191432"/>
              <a:gd name="connsiteX930" fmla="*/ 481975 w 2331026"/>
              <a:gd name="connsiteY930" fmla="*/ 1351292 h 2191432"/>
              <a:gd name="connsiteX931" fmla="*/ 429417 w 2331026"/>
              <a:gd name="connsiteY931" fmla="*/ 1307581 h 2191432"/>
              <a:gd name="connsiteX932" fmla="*/ 372907 w 2331026"/>
              <a:gd name="connsiteY932" fmla="*/ 1293366 h 2191432"/>
              <a:gd name="connsiteX933" fmla="*/ 365525 w 2331026"/>
              <a:gd name="connsiteY933" fmla="*/ 1289948 h 2191432"/>
              <a:gd name="connsiteX934" fmla="*/ 373497 w 2331026"/>
              <a:gd name="connsiteY934" fmla="*/ 1315383 h 2191432"/>
              <a:gd name="connsiteX935" fmla="*/ 375853 w 2331026"/>
              <a:gd name="connsiteY935" fmla="*/ 1331437 h 2191432"/>
              <a:gd name="connsiteX936" fmla="*/ 375028 w 2331026"/>
              <a:gd name="connsiteY936" fmla="*/ 1336132 h 2191432"/>
              <a:gd name="connsiteX937" fmla="*/ 376628 w 2331026"/>
              <a:gd name="connsiteY937" fmla="*/ 1337414 h 2191432"/>
              <a:gd name="connsiteX938" fmla="*/ 395678 w 2331026"/>
              <a:gd name="connsiteY938" fmla="*/ 1346030 h 2191432"/>
              <a:gd name="connsiteX939" fmla="*/ 386338 w 2331026"/>
              <a:gd name="connsiteY939" fmla="*/ 1307978 h 2191432"/>
              <a:gd name="connsiteX940" fmla="*/ 399265 w 2331026"/>
              <a:gd name="connsiteY940" fmla="*/ 1303589 h 2191432"/>
              <a:gd name="connsiteX941" fmla="*/ 407883 w 2331026"/>
              <a:gd name="connsiteY941" fmla="*/ 1329923 h 2191432"/>
              <a:gd name="connsiteX942" fmla="*/ 416190 w 2331026"/>
              <a:gd name="connsiteY942" fmla="*/ 1355306 h 2191432"/>
              <a:gd name="connsiteX943" fmla="*/ 464883 w 2331026"/>
              <a:gd name="connsiteY943" fmla="*/ 1377328 h 2191432"/>
              <a:gd name="connsiteX944" fmla="*/ 460497 w 2331026"/>
              <a:gd name="connsiteY944" fmla="*/ 1394824 h 2191432"/>
              <a:gd name="connsiteX945" fmla="*/ 379369 w 2331026"/>
              <a:gd name="connsiteY945" fmla="*/ 1358191 h 2191432"/>
              <a:gd name="connsiteX946" fmla="*/ 367548 w 2331026"/>
              <a:gd name="connsiteY946" fmla="*/ 1350366 h 2191432"/>
              <a:gd name="connsiteX947" fmla="*/ 363263 w 2331026"/>
              <a:gd name="connsiteY947" fmla="*/ 1352314 h 2191432"/>
              <a:gd name="connsiteX948" fmla="*/ 360948 w 2331026"/>
              <a:gd name="connsiteY948" fmla="*/ 1345996 h 2191432"/>
              <a:gd name="connsiteX949" fmla="*/ 340861 w 2331026"/>
              <a:gd name="connsiteY949" fmla="*/ 1332699 h 2191432"/>
              <a:gd name="connsiteX950" fmla="*/ 311397 w 2331026"/>
              <a:gd name="connsiteY950" fmla="*/ 1298595 h 2191432"/>
              <a:gd name="connsiteX951" fmla="*/ 291115 w 2331026"/>
              <a:gd name="connsiteY951" fmla="*/ 1256016 h 2191432"/>
              <a:gd name="connsiteX952" fmla="*/ 283541 w 2331026"/>
              <a:gd name="connsiteY952" fmla="*/ 1240268 h 2191432"/>
              <a:gd name="connsiteX953" fmla="*/ 237431 w 2331026"/>
              <a:gd name="connsiteY953" fmla="*/ 1180236 h 2191432"/>
              <a:gd name="connsiteX954" fmla="*/ 222424 w 2331026"/>
              <a:gd name="connsiteY954" fmla="*/ 1173788 h 2191432"/>
              <a:gd name="connsiteX955" fmla="*/ 197380 w 2331026"/>
              <a:gd name="connsiteY955" fmla="*/ 1171746 h 2191432"/>
              <a:gd name="connsiteX956" fmla="*/ 70207 w 2331026"/>
              <a:gd name="connsiteY956" fmla="*/ 1128006 h 2191432"/>
              <a:gd name="connsiteX957" fmla="*/ 42799 w 2331026"/>
              <a:gd name="connsiteY957" fmla="*/ 1063488 h 2191432"/>
              <a:gd name="connsiteX958" fmla="*/ 41765 w 2331026"/>
              <a:gd name="connsiteY958" fmla="*/ 1046924 h 2191432"/>
              <a:gd name="connsiteX959" fmla="*/ 10869 w 2331026"/>
              <a:gd name="connsiteY959" fmla="*/ 976671 h 2191432"/>
              <a:gd name="connsiteX960" fmla="*/ 193 w 2331026"/>
              <a:gd name="connsiteY960" fmla="*/ 883579 h 2191432"/>
              <a:gd name="connsiteX961" fmla="*/ 87790 w 2331026"/>
              <a:gd name="connsiteY961" fmla="*/ 695620 h 2191432"/>
              <a:gd name="connsiteX962" fmla="*/ 184146 w 2331026"/>
              <a:gd name="connsiteY962" fmla="*/ 656279 h 2191432"/>
              <a:gd name="connsiteX963" fmla="*/ 223564 w 2331026"/>
              <a:gd name="connsiteY963" fmla="*/ 612568 h 2191432"/>
              <a:gd name="connsiteX964" fmla="*/ 184146 w 2331026"/>
              <a:gd name="connsiteY964" fmla="*/ 512031 h 2191432"/>
              <a:gd name="connsiteX965" fmla="*/ 608990 w 2331026"/>
              <a:gd name="connsiteY965" fmla="*/ 607 h 219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Lst>
            <a:rect l="l" t="t" r="r" b="b"/>
            <a:pathLst>
              <a:path w="2331026" h="2191432">
                <a:moveTo>
                  <a:pt x="841120" y="2177440"/>
                </a:moveTo>
                <a:cubicBezTo>
                  <a:pt x="849880" y="2181811"/>
                  <a:pt x="845500" y="2194924"/>
                  <a:pt x="836740" y="2190553"/>
                </a:cubicBezTo>
                <a:cubicBezTo>
                  <a:pt x="836740" y="2186182"/>
                  <a:pt x="841120" y="2181811"/>
                  <a:pt x="841120" y="2177440"/>
                </a:cubicBezTo>
                <a:close/>
                <a:moveTo>
                  <a:pt x="748801" y="2051595"/>
                </a:moveTo>
                <a:cubicBezTo>
                  <a:pt x="788437" y="2064522"/>
                  <a:pt x="823669" y="2077449"/>
                  <a:pt x="863306" y="2086067"/>
                </a:cubicBezTo>
                <a:cubicBezTo>
                  <a:pt x="872114" y="2086067"/>
                  <a:pt x="872114" y="2094684"/>
                  <a:pt x="867710" y="2098993"/>
                </a:cubicBezTo>
                <a:cubicBezTo>
                  <a:pt x="867710" y="2098993"/>
                  <a:pt x="863306" y="2098993"/>
                  <a:pt x="863306" y="2103302"/>
                </a:cubicBezTo>
                <a:cubicBezTo>
                  <a:pt x="858901" y="2105457"/>
                  <a:pt x="854497" y="2104379"/>
                  <a:pt x="852295" y="2101686"/>
                </a:cubicBezTo>
                <a:lnTo>
                  <a:pt x="853107" y="2097519"/>
                </a:lnTo>
                <a:lnTo>
                  <a:pt x="858901" y="2098993"/>
                </a:lnTo>
                <a:cubicBezTo>
                  <a:pt x="858901" y="2094684"/>
                  <a:pt x="858901" y="2090376"/>
                  <a:pt x="858901" y="2086067"/>
                </a:cubicBezTo>
                <a:cubicBezTo>
                  <a:pt x="854497" y="2090376"/>
                  <a:pt x="854497" y="2090376"/>
                  <a:pt x="854497" y="2090376"/>
                </a:cubicBezTo>
                <a:lnTo>
                  <a:pt x="853107" y="2097519"/>
                </a:lnTo>
                <a:lnTo>
                  <a:pt x="803851" y="2084989"/>
                </a:lnTo>
                <a:cubicBezTo>
                  <a:pt x="785134" y="2079603"/>
                  <a:pt x="766417" y="2073140"/>
                  <a:pt x="748801" y="2064522"/>
                </a:cubicBezTo>
                <a:cubicBezTo>
                  <a:pt x="735589" y="2064522"/>
                  <a:pt x="739993" y="2047286"/>
                  <a:pt x="748801" y="2051595"/>
                </a:cubicBezTo>
                <a:close/>
                <a:moveTo>
                  <a:pt x="701117" y="1972340"/>
                </a:moveTo>
                <a:cubicBezTo>
                  <a:pt x="753732" y="1985625"/>
                  <a:pt x="823884" y="1994481"/>
                  <a:pt x="867729" y="2034336"/>
                </a:cubicBezTo>
                <a:cubicBezTo>
                  <a:pt x="872114" y="2043193"/>
                  <a:pt x="863345" y="2052049"/>
                  <a:pt x="854576" y="2047621"/>
                </a:cubicBezTo>
                <a:cubicBezTo>
                  <a:pt x="815115" y="2007766"/>
                  <a:pt x="749347" y="1998909"/>
                  <a:pt x="696733" y="1985625"/>
                </a:cubicBezTo>
                <a:cubicBezTo>
                  <a:pt x="687964" y="1981196"/>
                  <a:pt x="692348" y="1967911"/>
                  <a:pt x="701117" y="1972340"/>
                </a:cubicBezTo>
                <a:close/>
                <a:moveTo>
                  <a:pt x="681759" y="1921391"/>
                </a:moveTo>
                <a:cubicBezTo>
                  <a:pt x="683681" y="1921254"/>
                  <a:pt x="685877" y="1922073"/>
                  <a:pt x="688074" y="1924256"/>
                </a:cubicBezTo>
                <a:cubicBezTo>
                  <a:pt x="714434" y="1941718"/>
                  <a:pt x="740794" y="1959181"/>
                  <a:pt x="771547" y="1967912"/>
                </a:cubicBezTo>
                <a:cubicBezTo>
                  <a:pt x="797907" y="1976643"/>
                  <a:pt x="824267" y="1976643"/>
                  <a:pt x="850627" y="1985375"/>
                </a:cubicBezTo>
                <a:cubicBezTo>
                  <a:pt x="859414" y="1985375"/>
                  <a:pt x="855020" y="2002837"/>
                  <a:pt x="846234" y="1998472"/>
                </a:cubicBezTo>
                <a:cubicBezTo>
                  <a:pt x="815480" y="1989740"/>
                  <a:pt x="789120" y="1989740"/>
                  <a:pt x="758367" y="1981009"/>
                </a:cubicBezTo>
                <a:cubicBezTo>
                  <a:pt x="732007" y="1967912"/>
                  <a:pt x="705647" y="1950449"/>
                  <a:pt x="679287" y="1937352"/>
                </a:cubicBezTo>
                <a:cubicBezTo>
                  <a:pt x="672697" y="1930804"/>
                  <a:pt x="675992" y="1921800"/>
                  <a:pt x="681759" y="1921391"/>
                </a:cubicBezTo>
                <a:close/>
                <a:moveTo>
                  <a:pt x="1112596" y="1618188"/>
                </a:moveTo>
                <a:lnTo>
                  <a:pt x="1114308" y="1623857"/>
                </a:lnTo>
                <a:lnTo>
                  <a:pt x="1127077" y="1626074"/>
                </a:lnTo>
                <a:lnTo>
                  <a:pt x="1126295" y="1618528"/>
                </a:lnTo>
                <a:lnTo>
                  <a:pt x="1119648" y="1618889"/>
                </a:lnTo>
                <a:close/>
                <a:moveTo>
                  <a:pt x="1089291" y="1615873"/>
                </a:moveTo>
                <a:lnTo>
                  <a:pt x="1091485" y="1622630"/>
                </a:lnTo>
                <a:lnTo>
                  <a:pt x="1091492" y="1622689"/>
                </a:lnTo>
                <a:lnTo>
                  <a:pt x="1099585" y="1622809"/>
                </a:lnTo>
                <a:lnTo>
                  <a:pt x="1097745" y="1616713"/>
                </a:lnTo>
                <a:close/>
                <a:moveTo>
                  <a:pt x="1046067" y="1611282"/>
                </a:moveTo>
                <a:lnTo>
                  <a:pt x="1047243" y="1622253"/>
                </a:lnTo>
                <a:lnTo>
                  <a:pt x="1048820" y="1622060"/>
                </a:lnTo>
                <a:lnTo>
                  <a:pt x="1076702" y="1622471"/>
                </a:lnTo>
                <a:lnTo>
                  <a:pt x="1074144" y="1614368"/>
                </a:lnTo>
                <a:lnTo>
                  <a:pt x="1047530" y="1611724"/>
                </a:lnTo>
                <a:close/>
                <a:moveTo>
                  <a:pt x="1017098" y="1602542"/>
                </a:moveTo>
                <a:lnTo>
                  <a:pt x="1019421" y="1625653"/>
                </a:lnTo>
                <a:lnTo>
                  <a:pt x="1033616" y="1623918"/>
                </a:lnTo>
                <a:lnTo>
                  <a:pt x="1030335" y="1613712"/>
                </a:lnTo>
                <a:lnTo>
                  <a:pt x="1029122" y="1606170"/>
                </a:lnTo>
                <a:close/>
                <a:moveTo>
                  <a:pt x="1516593" y="1601889"/>
                </a:moveTo>
                <a:lnTo>
                  <a:pt x="1520911" y="1613466"/>
                </a:lnTo>
                <a:cubicBezTo>
                  <a:pt x="1516515" y="1609088"/>
                  <a:pt x="1516515" y="1609088"/>
                  <a:pt x="1516515" y="1604711"/>
                </a:cubicBezTo>
                <a:close/>
                <a:moveTo>
                  <a:pt x="1320219" y="1589723"/>
                </a:moveTo>
                <a:lnTo>
                  <a:pt x="1305928" y="1594984"/>
                </a:lnTo>
                <a:cubicBezTo>
                  <a:pt x="1275816" y="1603726"/>
                  <a:pt x="1244063" y="1609190"/>
                  <a:pt x="1217784" y="1613561"/>
                </a:cubicBezTo>
                <a:lnTo>
                  <a:pt x="1141189" y="1617719"/>
                </a:lnTo>
                <a:lnTo>
                  <a:pt x="1143843" y="1628984"/>
                </a:lnTo>
                <a:lnTo>
                  <a:pt x="1187860" y="1636623"/>
                </a:lnTo>
                <a:lnTo>
                  <a:pt x="1200607" y="1637242"/>
                </a:lnTo>
                <a:lnTo>
                  <a:pt x="1200408" y="1636283"/>
                </a:lnTo>
                <a:cubicBezTo>
                  <a:pt x="1195963" y="1627710"/>
                  <a:pt x="1213743" y="1623424"/>
                  <a:pt x="1213743" y="1631997"/>
                </a:cubicBezTo>
                <a:lnTo>
                  <a:pt x="1214769" y="1637931"/>
                </a:lnTo>
                <a:lnTo>
                  <a:pt x="1266647" y="1640452"/>
                </a:lnTo>
                <a:lnTo>
                  <a:pt x="1273155" y="1639909"/>
                </a:lnTo>
                <a:lnTo>
                  <a:pt x="1262184" y="1614188"/>
                </a:lnTo>
                <a:cubicBezTo>
                  <a:pt x="1260029" y="1609858"/>
                  <a:pt x="1263261" y="1606611"/>
                  <a:pt x="1267570" y="1605529"/>
                </a:cubicBezTo>
                <a:cubicBezTo>
                  <a:pt x="1271879" y="1604446"/>
                  <a:pt x="1277265" y="1605529"/>
                  <a:pt x="1279420" y="1609858"/>
                </a:cubicBezTo>
                <a:lnTo>
                  <a:pt x="1287623" y="1638704"/>
                </a:lnTo>
                <a:lnTo>
                  <a:pt x="1319173" y="1636076"/>
                </a:lnTo>
                <a:lnTo>
                  <a:pt x="1321294" y="1635899"/>
                </a:lnTo>
                <a:lnTo>
                  <a:pt x="1315025" y="1596903"/>
                </a:lnTo>
                <a:close/>
                <a:moveTo>
                  <a:pt x="1161831" y="1588499"/>
                </a:moveTo>
                <a:cubicBezTo>
                  <a:pt x="1170563" y="1588499"/>
                  <a:pt x="1170563" y="1601199"/>
                  <a:pt x="1161831" y="1601199"/>
                </a:cubicBezTo>
                <a:cubicBezTo>
                  <a:pt x="1153100" y="1601199"/>
                  <a:pt x="1153100" y="1588499"/>
                  <a:pt x="1161831" y="1588499"/>
                </a:cubicBezTo>
                <a:close/>
                <a:moveTo>
                  <a:pt x="1231523" y="1578974"/>
                </a:moveTo>
                <a:cubicBezTo>
                  <a:pt x="1240413" y="1578974"/>
                  <a:pt x="1240413" y="1591674"/>
                  <a:pt x="1231523" y="1591674"/>
                </a:cubicBezTo>
                <a:cubicBezTo>
                  <a:pt x="1218188" y="1591674"/>
                  <a:pt x="1218188" y="1578974"/>
                  <a:pt x="1231523" y="1578974"/>
                </a:cubicBezTo>
                <a:close/>
                <a:moveTo>
                  <a:pt x="1728493" y="1576459"/>
                </a:moveTo>
                <a:lnTo>
                  <a:pt x="1738193" y="1602786"/>
                </a:lnTo>
                <a:lnTo>
                  <a:pt x="1741943" y="1625180"/>
                </a:lnTo>
                <a:lnTo>
                  <a:pt x="1774391" y="1627325"/>
                </a:lnTo>
                <a:lnTo>
                  <a:pt x="1784160" y="1628779"/>
                </a:lnTo>
                <a:lnTo>
                  <a:pt x="1755658" y="1580682"/>
                </a:lnTo>
                <a:lnTo>
                  <a:pt x="1742268" y="1580231"/>
                </a:lnTo>
                <a:close/>
                <a:moveTo>
                  <a:pt x="935003" y="1575666"/>
                </a:moveTo>
                <a:lnTo>
                  <a:pt x="946727" y="1627657"/>
                </a:lnTo>
                <a:lnTo>
                  <a:pt x="945685" y="1629345"/>
                </a:lnTo>
                <a:lnTo>
                  <a:pt x="974488" y="1628381"/>
                </a:lnTo>
                <a:lnTo>
                  <a:pt x="968498" y="1601426"/>
                </a:lnTo>
                <a:cubicBezTo>
                  <a:pt x="964189" y="1592808"/>
                  <a:pt x="977116" y="1588499"/>
                  <a:pt x="981425" y="1597117"/>
                </a:cubicBezTo>
                <a:lnTo>
                  <a:pt x="988270" y="1627919"/>
                </a:lnTo>
                <a:lnTo>
                  <a:pt x="1004869" y="1627364"/>
                </a:lnTo>
                <a:lnTo>
                  <a:pt x="1005226" y="1622631"/>
                </a:lnTo>
                <a:cubicBezTo>
                  <a:pt x="1004671" y="1614891"/>
                  <a:pt x="1003559" y="1607152"/>
                  <a:pt x="1003559" y="1600519"/>
                </a:cubicBezTo>
                <a:lnTo>
                  <a:pt x="1003645" y="1598483"/>
                </a:lnTo>
                <a:lnTo>
                  <a:pt x="944223" y="1580554"/>
                </a:lnTo>
                <a:close/>
                <a:moveTo>
                  <a:pt x="2063690" y="1570639"/>
                </a:moveTo>
                <a:cubicBezTo>
                  <a:pt x="2063690" y="1570639"/>
                  <a:pt x="2063690" y="1570639"/>
                  <a:pt x="2068135" y="1570639"/>
                </a:cubicBezTo>
                <a:lnTo>
                  <a:pt x="2065913" y="1572822"/>
                </a:lnTo>
                <a:close/>
                <a:moveTo>
                  <a:pt x="1953922" y="1560123"/>
                </a:moveTo>
                <a:cubicBezTo>
                  <a:pt x="1957169" y="1557940"/>
                  <a:pt x="1962581" y="1557940"/>
                  <a:pt x="1966911" y="1562305"/>
                </a:cubicBezTo>
                <a:cubicBezTo>
                  <a:pt x="1975570" y="1575402"/>
                  <a:pt x="1984229" y="1592865"/>
                  <a:pt x="1988558" y="1605962"/>
                </a:cubicBezTo>
                <a:cubicBezTo>
                  <a:pt x="1992888" y="1614693"/>
                  <a:pt x="1984229" y="1623424"/>
                  <a:pt x="1975570" y="1614693"/>
                </a:cubicBezTo>
                <a:cubicBezTo>
                  <a:pt x="1971240" y="1601596"/>
                  <a:pt x="1962581" y="1584134"/>
                  <a:pt x="1953922" y="1571037"/>
                </a:cubicBezTo>
                <a:cubicBezTo>
                  <a:pt x="1949592" y="1566671"/>
                  <a:pt x="1950675" y="1562305"/>
                  <a:pt x="1953922" y="1560123"/>
                </a:cubicBezTo>
                <a:close/>
                <a:moveTo>
                  <a:pt x="1901606" y="1531349"/>
                </a:moveTo>
                <a:cubicBezTo>
                  <a:pt x="1910338" y="1531349"/>
                  <a:pt x="1910338" y="1548812"/>
                  <a:pt x="1901606" y="1548812"/>
                </a:cubicBezTo>
                <a:cubicBezTo>
                  <a:pt x="1892875" y="1548812"/>
                  <a:pt x="1892875" y="1531349"/>
                  <a:pt x="1901606" y="1531349"/>
                </a:cubicBezTo>
                <a:close/>
                <a:moveTo>
                  <a:pt x="1835725" y="1531349"/>
                </a:moveTo>
                <a:cubicBezTo>
                  <a:pt x="1845250" y="1531349"/>
                  <a:pt x="1845250" y="1548812"/>
                  <a:pt x="1835725" y="1548812"/>
                </a:cubicBezTo>
                <a:cubicBezTo>
                  <a:pt x="1826200" y="1548812"/>
                  <a:pt x="1826200" y="1531349"/>
                  <a:pt x="1835725" y="1531349"/>
                </a:cubicBezTo>
                <a:close/>
                <a:moveTo>
                  <a:pt x="1589204" y="1523458"/>
                </a:moveTo>
                <a:lnTo>
                  <a:pt x="1602463" y="1555906"/>
                </a:lnTo>
                <a:cubicBezTo>
                  <a:pt x="1609011" y="1572823"/>
                  <a:pt x="1614468" y="1590285"/>
                  <a:pt x="1616651" y="1609931"/>
                </a:cubicBezTo>
                <a:lnTo>
                  <a:pt x="1616210" y="1610372"/>
                </a:lnTo>
                <a:lnTo>
                  <a:pt x="1645770" y="1616476"/>
                </a:lnTo>
                <a:lnTo>
                  <a:pt x="1647342" y="1609220"/>
                </a:lnTo>
                <a:cubicBezTo>
                  <a:pt x="1643108" y="1609220"/>
                  <a:pt x="1647342" y="1609220"/>
                  <a:pt x="1643108" y="1604875"/>
                </a:cubicBezTo>
                <a:cubicBezTo>
                  <a:pt x="1643108" y="1604875"/>
                  <a:pt x="1643108" y="1600531"/>
                  <a:pt x="1643108" y="1596186"/>
                </a:cubicBezTo>
                <a:cubicBezTo>
                  <a:pt x="1643108" y="1591841"/>
                  <a:pt x="1638875" y="1587496"/>
                  <a:pt x="1638875" y="1583152"/>
                </a:cubicBezTo>
                <a:cubicBezTo>
                  <a:pt x="1634642" y="1574462"/>
                  <a:pt x="1630408" y="1565773"/>
                  <a:pt x="1626175" y="1557083"/>
                </a:cubicBezTo>
                <a:cubicBezTo>
                  <a:pt x="1626175" y="1552739"/>
                  <a:pt x="1629350" y="1549480"/>
                  <a:pt x="1632525" y="1548394"/>
                </a:cubicBezTo>
                <a:cubicBezTo>
                  <a:pt x="1635700" y="1547308"/>
                  <a:pt x="1638875" y="1548394"/>
                  <a:pt x="1638875" y="1552739"/>
                </a:cubicBezTo>
                <a:cubicBezTo>
                  <a:pt x="1647342" y="1565773"/>
                  <a:pt x="1651575" y="1578807"/>
                  <a:pt x="1655808" y="1591841"/>
                </a:cubicBezTo>
                <a:cubicBezTo>
                  <a:pt x="1657925" y="1596186"/>
                  <a:pt x="1660042" y="1601617"/>
                  <a:pt x="1660571" y="1607048"/>
                </a:cubicBezTo>
                <a:lnTo>
                  <a:pt x="1656898" y="1618774"/>
                </a:lnTo>
                <a:lnTo>
                  <a:pt x="1663869" y="1620214"/>
                </a:lnTo>
                <a:cubicBezTo>
                  <a:pt x="1681377" y="1622128"/>
                  <a:pt x="1699159" y="1622812"/>
                  <a:pt x="1717488" y="1623564"/>
                </a:cubicBezTo>
                <a:lnTo>
                  <a:pt x="1723734" y="1623977"/>
                </a:lnTo>
                <a:lnTo>
                  <a:pt x="1713091" y="1574545"/>
                </a:lnTo>
                <a:lnTo>
                  <a:pt x="1713174" y="1572264"/>
                </a:lnTo>
                <a:lnTo>
                  <a:pt x="1678758" y="1562839"/>
                </a:lnTo>
                <a:lnTo>
                  <a:pt x="1686748" y="1584679"/>
                </a:lnTo>
                <a:cubicBezTo>
                  <a:pt x="1689476" y="1592865"/>
                  <a:pt x="1691659" y="1601596"/>
                  <a:pt x="1691659" y="1610327"/>
                </a:cubicBezTo>
                <a:cubicBezTo>
                  <a:pt x="1696025" y="1619059"/>
                  <a:pt x="1678562" y="1623424"/>
                  <a:pt x="1678562" y="1614693"/>
                </a:cubicBezTo>
                <a:cubicBezTo>
                  <a:pt x="1674197" y="1597230"/>
                  <a:pt x="1669831" y="1584134"/>
                  <a:pt x="1665466" y="1566671"/>
                </a:cubicBezTo>
                <a:lnTo>
                  <a:pt x="1666798" y="1559563"/>
                </a:lnTo>
                <a:lnTo>
                  <a:pt x="1656724" y="1556805"/>
                </a:lnTo>
                <a:close/>
                <a:moveTo>
                  <a:pt x="1871285" y="1513886"/>
                </a:moveTo>
                <a:cubicBezTo>
                  <a:pt x="1880175" y="1513886"/>
                  <a:pt x="1880175" y="1526586"/>
                  <a:pt x="1871285" y="1526586"/>
                </a:cubicBezTo>
                <a:cubicBezTo>
                  <a:pt x="1857950" y="1526586"/>
                  <a:pt x="1857950" y="1513886"/>
                  <a:pt x="1871285" y="1513886"/>
                </a:cubicBezTo>
                <a:close/>
                <a:moveTo>
                  <a:pt x="2000872" y="1507490"/>
                </a:moveTo>
                <a:lnTo>
                  <a:pt x="1993423" y="1514869"/>
                </a:lnTo>
                <a:cubicBezTo>
                  <a:pt x="1968650" y="1533515"/>
                  <a:pt x="1941550" y="1549087"/>
                  <a:pt x="1914176" y="1561108"/>
                </a:cubicBezTo>
                <a:cubicBezTo>
                  <a:pt x="1886802" y="1573128"/>
                  <a:pt x="1858333" y="1580231"/>
                  <a:pt x="1829454" y="1583168"/>
                </a:cubicBezTo>
                <a:lnTo>
                  <a:pt x="1773489" y="1581283"/>
                </a:lnTo>
                <a:lnTo>
                  <a:pt x="1786910" y="1604771"/>
                </a:lnTo>
                <a:lnTo>
                  <a:pt x="1802161" y="1631459"/>
                </a:lnTo>
                <a:lnTo>
                  <a:pt x="1868837" y="1641387"/>
                </a:lnTo>
                <a:lnTo>
                  <a:pt x="1849616" y="1609212"/>
                </a:lnTo>
                <a:cubicBezTo>
                  <a:pt x="1847433" y="1604828"/>
                  <a:pt x="1849616" y="1600443"/>
                  <a:pt x="1852890" y="1598251"/>
                </a:cubicBezTo>
                <a:cubicBezTo>
                  <a:pt x="1856164" y="1596059"/>
                  <a:pt x="1860530" y="1596059"/>
                  <a:pt x="1862712" y="1600443"/>
                </a:cubicBezTo>
                <a:cubicBezTo>
                  <a:pt x="1871444" y="1613597"/>
                  <a:pt x="1880175" y="1626750"/>
                  <a:pt x="1884541" y="1639904"/>
                </a:cubicBezTo>
                <a:lnTo>
                  <a:pt x="1885962" y="1642759"/>
                </a:lnTo>
                <a:lnTo>
                  <a:pt x="1927042" y="1643323"/>
                </a:lnTo>
                <a:lnTo>
                  <a:pt x="1936601" y="1641230"/>
                </a:lnTo>
                <a:lnTo>
                  <a:pt x="1928555" y="1617562"/>
                </a:lnTo>
                <a:cubicBezTo>
                  <a:pt x="1920419" y="1602176"/>
                  <a:pt x="1910656" y="1587888"/>
                  <a:pt x="1901977" y="1574700"/>
                </a:cubicBezTo>
                <a:cubicBezTo>
                  <a:pt x="1899808" y="1570304"/>
                  <a:pt x="1901977" y="1567006"/>
                  <a:pt x="1905232" y="1565358"/>
                </a:cubicBezTo>
                <a:cubicBezTo>
                  <a:pt x="1908486" y="1563709"/>
                  <a:pt x="1912825" y="1563709"/>
                  <a:pt x="1914995" y="1565907"/>
                </a:cubicBezTo>
                <a:cubicBezTo>
                  <a:pt x="1928012" y="1588987"/>
                  <a:pt x="1945912" y="1612067"/>
                  <a:pt x="1955878" y="1637001"/>
                </a:cubicBezTo>
                <a:lnTo>
                  <a:pt x="1955880" y="1637007"/>
                </a:lnTo>
                <a:lnTo>
                  <a:pt x="1980114" y="1631700"/>
                </a:lnTo>
                <a:lnTo>
                  <a:pt x="2024904" y="1610216"/>
                </a:lnTo>
                <a:lnTo>
                  <a:pt x="2012533" y="1557338"/>
                </a:lnTo>
                <a:close/>
                <a:moveTo>
                  <a:pt x="756672" y="1497781"/>
                </a:moveTo>
                <a:lnTo>
                  <a:pt x="758766" y="1513135"/>
                </a:lnTo>
                <a:lnTo>
                  <a:pt x="764969" y="1509092"/>
                </a:lnTo>
                <a:close/>
                <a:moveTo>
                  <a:pt x="706959" y="1476987"/>
                </a:moveTo>
                <a:lnTo>
                  <a:pt x="706381" y="1478551"/>
                </a:lnTo>
                <a:lnTo>
                  <a:pt x="704107" y="1487039"/>
                </a:lnTo>
                <a:lnTo>
                  <a:pt x="705304" y="1495631"/>
                </a:lnTo>
                <a:cubicBezTo>
                  <a:pt x="709701" y="1491265"/>
                  <a:pt x="714097" y="1491265"/>
                  <a:pt x="718493" y="1491265"/>
                </a:cubicBezTo>
                <a:cubicBezTo>
                  <a:pt x="718493" y="1486900"/>
                  <a:pt x="714097" y="1482534"/>
                  <a:pt x="714097" y="1478168"/>
                </a:cubicBezTo>
                <a:close/>
                <a:moveTo>
                  <a:pt x="2036237" y="1472453"/>
                </a:moveTo>
                <a:lnTo>
                  <a:pt x="2012486" y="1495984"/>
                </a:lnTo>
                <a:lnTo>
                  <a:pt x="2027268" y="1553528"/>
                </a:lnTo>
                <a:lnTo>
                  <a:pt x="2036835" y="1602002"/>
                </a:lnTo>
                <a:lnTo>
                  <a:pt x="2062093" y="1582952"/>
                </a:lnTo>
                <a:lnTo>
                  <a:pt x="2054800" y="1579371"/>
                </a:lnTo>
                <a:cubicBezTo>
                  <a:pt x="2054800" y="1575005"/>
                  <a:pt x="2054800" y="1570639"/>
                  <a:pt x="2054800" y="1566274"/>
                </a:cubicBezTo>
                <a:lnTo>
                  <a:pt x="2056293" y="1564319"/>
                </a:lnTo>
                <a:lnTo>
                  <a:pt x="2059245" y="1579371"/>
                </a:lnTo>
                <a:lnTo>
                  <a:pt x="2065913" y="1572822"/>
                </a:lnTo>
                <a:lnTo>
                  <a:pt x="2068135" y="1575005"/>
                </a:lnTo>
                <a:lnTo>
                  <a:pt x="2068135" y="1570639"/>
                </a:lnTo>
                <a:lnTo>
                  <a:pt x="2068135" y="1561908"/>
                </a:lnTo>
                <a:cubicBezTo>
                  <a:pt x="2068135" y="1557542"/>
                  <a:pt x="2064801" y="1556451"/>
                  <a:pt x="2061468" y="1557542"/>
                </a:cubicBezTo>
                <a:lnTo>
                  <a:pt x="2056293" y="1564319"/>
                </a:lnTo>
                <a:lnTo>
                  <a:pt x="2047577" y="1519889"/>
                </a:lnTo>
                <a:close/>
                <a:moveTo>
                  <a:pt x="1490549" y="1465142"/>
                </a:moveTo>
                <a:cubicBezTo>
                  <a:pt x="1483980" y="1464069"/>
                  <a:pt x="1477413" y="1464192"/>
                  <a:pt x="1470922" y="1465926"/>
                </a:cubicBezTo>
                <a:cubicBezTo>
                  <a:pt x="1462267" y="1468238"/>
                  <a:pt x="1453747" y="1473411"/>
                  <a:pt x="1445535" y="1482427"/>
                </a:cubicBezTo>
                <a:cubicBezTo>
                  <a:pt x="1423635" y="1508654"/>
                  <a:pt x="1406116" y="1534881"/>
                  <a:pt x="1384217" y="1556736"/>
                </a:cubicBezTo>
                <a:cubicBezTo>
                  <a:pt x="1374362" y="1565479"/>
                  <a:pt x="1362318" y="1572855"/>
                  <a:pt x="1348973" y="1579139"/>
                </a:cubicBezTo>
                <a:lnTo>
                  <a:pt x="1322482" y="1588890"/>
                </a:lnTo>
                <a:lnTo>
                  <a:pt x="1327725" y="1592514"/>
                </a:lnTo>
                <a:cubicBezTo>
                  <a:pt x="1329842" y="1601292"/>
                  <a:pt x="1333017" y="1611167"/>
                  <a:pt x="1335662" y="1621043"/>
                </a:cubicBezTo>
                <a:lnTo>
                  <a:pt x="1337911" y="1634515"/>
                </a:lnTo>
                <a:lnTo>
                  <a:pt x="1362796" y="1632442"/>
                </a:lnTo>
                <a:lnTo>
                  <a:pt x="1362424" y="1632094"/>
                </a:lnTo>
                <a:cubicBezTo>
                  <a:pt x="1358115" y="1623302"/>
                  <a:pt x="1353806" y="1610113"/>
                  <a:pt x="1349497" y="1596925"/>
                </a:cubicBezTo>
                <a:cubicBezTo>
                  <a:pt x="1347342" y="1592528"/>
                  <a:pt x="1350574" y="1589231"/>
                  <a:pt x="1354345" y="1588132"/>
                </a:cubicBezTo>
                <a:cubicBezTo>
                  <a:pt x="1358115" y="1587033"/>
                  <a:pt x="1362424" y="1588132"/>
                  <a:pt x="1362424" y="1592528"/>
                </a:cubicBezTo>
                <a:cubicBezTo>
                  <a:pt x="1366733" y="1605717"/>
                  <a:pt x="1371042" y="1618905"/>
                  <a:pt x="1375351" y="1627698"/>
                </a:cubicBezTo>
                <a:lnTo>
                  <a:pt x="1372846" y="1631745"/>
                </a:lnTo>
                <a:lnTo>
                  <a:pt x="1405685" y="1633017"/>
                </a:lnTo>
                <a:lnTo>
                  <a:pt x="1403018" y="1607351"/>
                </a:lnTo>
                <a:cubicBezTo>
                  <a:pt x="1399617" y="1596436"/>
                  <a:pt x="1395081" y="1585522"/>
                  <a:pt x="1392813" y="1574608"/>
                </a:cubicBezTo>
                <a:cubicBezTo>
                  <a:pt x="1392813" y="1570242"/>
                  <a:pt x="1396215" y="1566968"/>
                  <a:pt x="1399617" y="1565877"/>
                </a:cubicBezTo>
                <a:cubicBezTo>
                  <a:pt x="1403018" y="1564785"/>
                  <a:pt x="1406420" y="1565877"/>
                  <a:pt x="1406420" y="1570242"/>
                </a:cubicBezTo>
                <a:cubicBezTo>
                  <a:pt x="1410956" y="1581157"/>
                  <a:pt x="1415492" y="1593162"/>
                  <a:pt x="1418326" y="1605713"/>
                </a:cubicBezTo>
                <a:lnTo>
                  <a:pt x="1419441" y="1631111"/>
                </a:lnTo>
                <a:lnTo>
                  <a:pt x="1409822" y="1626996"/>
                </a:lnTo>
                <a:lnTo>
                  <a:pt x="1407449" y="1633085"/>
                </a:lnTo>
                <a:lnTo>
                  <a:pt x="1417589" y="1633478"/>
                </a:lnTo>
                <a:lnTo>
                  <a:pt x="1419544" y="1633452"/>
                </a:lnTo>
                <a:lnTo>
                  <a:pt x="1419441" y="1631111"/>
                </a:lnTo>
                <a:lnTo>
                  <a:pt x="1420027" y="1631362"/>
                </a:lnTo>
                <a:lnTo>
                  <a:pt x="1420027" y="1633446"/>
                </a:lnTo>
                <a:lnTo>
                  <a:pt x="1440926" y="1633171"/>
                </a:lnTo>
                <a:lnTo>
                  <a:pt x="1424563" y="1530583"/>
                </a:lnTo>
                <a:cubicBezTo>
                  <a:pt x="1424563" y="1526203"/>
                  <a:pt x="1427837" y="1524014"/>
                  <a:pt x="1431111" y="1524014"/>
                </a:cubicBezTo>
                <a:cubicBezTo>
                  <a:pt x="1434386" y="1524014"/>
                  <a:pt x="1437660" y="1526203"/>
                  <a:pt x="1437660" y="1530583"/>
                </a:cubicBezTo>
                <a:lnTo>
                  <a:pt x="1453611" y="1626591"/>
                </a:lnTo>
                <a:lnTo>
                  <a:pt x="1445300" y="1624738"/>
                </a:lnTo>
                <a:lnTo>
                  <a:pt x="1442785" y="1633147"/>
                </a:lnTo>
                <a:lnTo>
                  <a:pt x="1454674" y="1632991"/>
                </a:lnTo>
                <a:lnTo>
                  <a:pt x="1453611" y="1626591"/>
                </a:lnTo>
                <a:lnTo>
                  <a:pt x="1455122" y="1626928"/>
                </a:lnTo>
                <a:lnTo>
                  <a:pt x="1455122" y="1632985"/>
                </a:lnTo>
                <a:lnTo>
                  <a:pt x="1469635" y="1632794"/>
                </a:lnTo>
                <a:lnTo>
                  <a:pt x="1490603" y="1627472"/>
                </a:lnTo>
                <a:lnTo>
                  <a:pt x="1489650" y="1626996"/>
                </a:lnTo>
                <a:cubicBezTo>
                  <a:pt x="1480919" y="1622630"/>
                  <a:pt x="1480919" y="1596436"/>
                  <a:pt x="1476553" y="1587705"/>
                </a:cubicBezTo>
                <a:cubicBezTo>
                  <a:pt x="1472188" y="1557146"/>
                  <a:pt x="1463456" y="1530952"/>
                  <a:pt x="1454725" y="1504758"/>
                </a:cubicBezTo>
                <a:cubicBezTo>
                  <a:pt x="1454725" y="1498210"/>
                  <a:pt x="1457999" y="1494935"/>
                  <a:pt x="1461819" y="1494390"/>
                </a:cubicBezTo>
                <a:cubicBezTo>
                  <a:pt x="1465639" y="1493844"/>
                  <a:pt x="1470005" y="1496027"/>
                  <a:pt x="1472188" y="1500392"/>
                </a:cubicBezTo>
                <a:cubicBezTo>
                  <a:pt x="1476553" y="1526586"/>
                  <a:pt x="1485285" y="1548414"/>
                  <a:pt x="1489650" y="1574608"/>
                </a:cubicBezTo>
                <a:cubicBezTo>
                  <a:pt x="1491833" y="1578974"/>
                  <a:pt x="1492925" y="1588796"/>
                  <a:pt x="1494016" y="1598073"/>
                </a:cubicBezTo>
                <a:lnTo>
                  <a:pt x="1498310" y="1617934"/>
                </a:lnTo>
                <a:lnTo>
                  <a:pt x="1494016" y="1618264"/>
                </a:lnTo>
                <a:lnTo>
                  <a:pt x="1498382" y="1618264"/>
                </a:lnTo>
                <a:lnTo>
                  <a:pt x="1498310" y="1617934"/>
                </a:lnTo>
                <a:lnTo>
                  <a:pt x="1501110" y="1617719"/>
                </a:lnTo>
                <a:lnTo>
                  <a:pt x="1498858" y="1625376"/>
                </a:lnTo>
                <a:lnTo>
                  <a:pt x="1517578" y="1620624"/>
                </a:lnTo>
                <a:lnTo>
                  <a:pt x="1522745" y="1615596"/>
                </a:lnTo>
                <a:lnTo>
                  <a:pt x="1520911" y="1613466"/>
                </a:lnTo>
                <a:lnTo>
                  <a:pt x="1527015" y="1611440"/>
                </a:lnTo>
                <a:lnTo>
                  <a:pt x="1532567" y="1606036"/>
                </a:lnTo>
                <a:lnTo>
                  <a:pt x="1529704" y="1600333"/>
                </a:lnTo>
                <a:cubicBezTo>
                  <a:pt x="1529704" y="1593767"/>
                  <a:pt x="1519812" y="1592125"/>
                  <a:pt x="1516721" y="1597255"/>
                </a:cubicBezTo>
                <a:lnTo>
                  <a:pt x="1516593" y="1601889"/>
                </a:lnTo>
                <a:lnTo>
                  <a:pt x="1499480" y="1556009"/>
                </a:lnTo>
                <a:cubicBezTo>
                  <a:pt x="1493436" y="1535763"/>
                  <a:pt x="1487940" y="1514969"/>
                  <a:pt x="1481346" y="1495269"/>
                </a:cubicBezTo>
                <a:cubicBezTo>
                  <a:pt x="1479148" y="1490891"/>
                  <a:pt x="1481346" y="1487608"/>
                  <a:pt x="1484643" y="1486514"/>
                </a:cubicBezTo>
                <a:cubicBezTo>
                  <a:pt x="1487940" y="1485419"/>
                  <a:pt x="1492337" y="1486514"/>
                  <a:pt x="1494535" y="1490891"/>
                </a:cubicBezTo>
                <a:cubicBezTo>
                  <a:pt x="1501129" y="1510591"/>
                  <a:pt x="1507723" y="1531385"/>
                  <a:pt x="1514317" y="1551632"/>
                </a:cubicBezTo>
                <a:lnTo>
                  <a:pt x="1532928" y="1605685"/>
                </a:lnTo>
                <a:lnTo>
                  <a:pt x="1551159" y="1587943"/>
                </a:lnTo>
                <a:cubicBezTo>
                  <a:pt x="1551159" y="1583568"/>
                  <a:pt x="1555536" y="1583568"/>
                  <a:pt x="1559913" y="1583568"/>
                </a:cubicBezTo>
                <a:lnTo>
                  <a:pt x="1564512" y="1585860"/>
                </a:lnTo>
                <a:lnTo>
                  <a:pt x="1564554" y="1583203"/>
                </a:lnTo>
                <a:cubicBezTo>
                  <a:pt x="1559364" y="1567241"/>
                  <a:pt x="1541098" y="1545140"/>
                  <a:pt x="1537776" y="1535318"/>
                </a:cubicBezTo>
                <a:cubicBezTo>
                  <a:pt x="1524492" y="1522221"/>
                  <a:pt x="1515635" y="1504759"/>
                  <a:pt x="1506778" y="1487296"/>
                </a:cubicBezTo>
                <a:cubicBezTo>
                  <a:pt x="1504564" y="1482930"/>
                  <a:pt x="1507885" y="1479656"/>
                  <a:pt x="1511760" y="1478565"/>
                </a:cubicBezTo>
                <a:cubicBezTo>
                  <a:pt x="1515635" y="1477473"/>
                  <a:pt x="1520063" y="1478565"/>
                  <a:pt x="1520063" y="1482930"/>
                </a:cubicBezTo>
                <a:cubicBezTo>
                  <a:pt x="1533348" y="1509124"/>
                  <a:pt x="1551061" y="1530952"/>
                  <a:pt x="1564346" y="1552780"/>
                </a:cubicBezTo>
                <a:cubicBezTo>
                  <a:pt x="1570989" y="1562603"/>
                  <a:pt x="1580122" y="1577337"/>
                  <a:pt x="1580537" y="1591457"/>
                </a:cubicBezTo>
                <a:lnTo>
                  <a:pt x="1580079" y="1593621"/>
                </a:lnTo>
                <a:lnTo>
                  <a:pt x="1597772" y="1602441"/>
                </a:lnTo>
                <a:lnTo>
                  <a:pt x="1599188" y="1600654"/>
                </a:lnTo>
                <a:lnTo>
                  <a:pt x="1601973" y="1600770"/>
                </a:lnTo>
                <a:lnTo>
                  <a:pt x="1603459" y="1605276"/>
                </a:lnTo>
                <a:lnTo>
                  <a:pt x="1604038" y="1605565"/>
                </a:lnTo>
                <a:lnTo>
                  <a:pt x="1612285" y="1605565"/>
                </a:lnTo>
                <a:cubicBezTo>
                  <a:pt x="1612285" y="1609931"/>
                  <a:pt x="1612285" y="1601200"/>
                  <a:pt x="1612285" y="1601200"/>
                </a:cubicBezTo>
                <a:lnTo>
                  <a:pt x="1601973" y="1600770"/>
                </a:lnTo>
                <a:lnTo>
                  <a:pt x="1601508" y="1599358"/>
                </a:lnTo>
                <a:cubicBezTo>
                  <a:pt x="1597824" y="1588103"/>
                  <a:pt x="1590457" y="1565183"/>
                  <a:pt x="1590457" y="1561909"/>
                </a:cubicBezTo>
                <a:cubicBezTo>
                  <a:pt x="1581726" y="1544446"/>
                  <a:pt x="1577360" y="1526984"/>
                  <a:pt x="1568629" y="1513887"/>
                </a:cubicBezTo>
                <a:lnTo>
                  <a:pt x="1569267" y="1511759"/>
                </a:lnTo>
                <a:lnTo>
                  <a:pt x="1547776" y="1495950"/>
                </a:lnTo>
                <a:cubicBezTo>
                  <a:pt x="1529992" y="1482350"/>
                  <a:pt x="1510258" y="1468361"/>
                  <a:pt x="1490549" y="1465142"/>
                </a:cubicBezTo>
                <a:close/>
                <a:moveTo>
                  <a:pt x="2078514" y="1417944"/>
                </a:moveTo>
                <a:lnTo>
                  <a:pt x="2058710" y="1450190"/>
                </a:lnTo>
                <a:lnTo>
                  <a:pt x="2050567" y="1458257"/>
                </a:lnTo>
                <a:lnTo>
                  <a:pt x="2061468" y="1516069"/>
                </a:lnTo>
                <a:lnTo>
                  <a:pt x="2072143" y="1572688"/>
                </a:lnTo>
                <a:lnTo>
                  <a:pt x="2090948" y="1550538"/>
                </a:lnTo>
                <a:lnTo>
                  <a:pt x="2084963" y="1548018"/>
                </a:lnTo>
                <a:cubicBezTo>
                  <a:pt x="2076232" y="1521824"/>
                  <a:pt x="2067501" y="1491265"/>
                  <a:pt x="2054404" y="1465071"/>
                </a:cubicBezTo>
                <a:cubicBezTo>
                  <a:pt x="2052221" y="1460705"/>
                  <a:pt x="2054404" y="1457431"/>
                  <a:pt x="2057678" y="1456340"/>
                </a:cubicBezTo>
                <a:cubicBezTo>
                  <a:pt x="2060952" y="1455248"/>
                  <a:pt x="2065318" y="1456340"/>
                  <a:pt x="2067501" y="1460705"/>
                </a:cubicBezTo>
                <a:lnTo>
                  <a:pt x="2099485" y="1536667"/>
                </a:lnTo>
                <a:lnTo>
                  <a:pt x="2114163" y="1508087"/>
                </a:lnTo>
                <a:lnTo>
                  <a:pt x="2119457" y="1487562"/>
                </a:lnTo>
                <a:lnTo>
                  <a:pt x="2111724" y="1482859"/>
                </a:lnTo>
                <a:cubicBezTo>
                  <a:pt x="2109513" y="1469653"/>
                  <a:pt x="2103985" y="1457549"/>
                  <a:pt x="2096798" y="1445444"/>
                </a:cubicBezTo>
                <a:close/>
                <a:moveTo>
                  <a:pt x="437138" y="1311956"/>
                </a:moveTo>
                <a:cubicBezTo>
                  <a:pt x="440540" y="1310845"/>
                  <a:pt x="445076" y="1311956"/>
                  <a:pt x="447343" y="1316401"/>
                </a:cubicBezTo>
                <a:cubicBezTo>
                  <a:pt x="451879" y="1329736"/>
                  <a:pt x="456415" y="1343071"/>
                  <a:pt x="456415" y="1360851"/>
                </a:cubicBezTo>
                <a:cubicBezTo>
                  <a:pt x="460950" y="1369741"/>
                  <a:pt x="442807" y="1374186"/>
                  <a:pt x="442807" y="1360851"/>
                </a:cubicBezTo>
                <a:cubicBezTo>
                  <a:pt x="442807" y="1347516"/>
                  <a:pt x="438272" y="1334181"/>
                  <a:pt x="433736" y="1320846"/>
                </a:cubicBezTo>
                <a:cubicBezTo>
                  <a:pt x="431468" y="1316401"/>
                  <a:pt x="433736" y="1313067"/>
                  <a:pt x="437138" y="1311956"/>
                </a:cubicBezTo>
                <a:close/>
                <a:moveTo>
                  <a:pt x="307913" y="1260198"/>
                </a:moveTo>
                <a:lnTo>
                  <a:pt x="311397" y="1267976"/>
                </a:lnTo>
                <a:cubicBezTo>
                  <a:pt x="319071" y="1283285"/>
                  <a:pt x="328664" y="1296407"/>
                  <a:pt x="339696" y="1307821"/>
                </a:cubicBezTo>
                <a:lnTo>
                  <a:pt x="359265" y="1323502"/>
                </a:lnTo>
                <a:lnTo>
                  <a:pt x="358954" y="1315383"/>
                </a:lnTo>
                <a:cubicBezTo>
                  <a:pt x="356800" y="1306012"/>
                  <a:pt x="353568" y="1297193"/>
                  <a:pt x="351413" y="1290578"/>
                </a:cubicBezTo>
                <a:lnTo>
                  <a:pt x="355334" y="1285229"/>
                </a:lnTo>
                <a:lnTo>
                  <a:pt x="317320" y="1267626"/>
                </a:lnTo>
                <a:close/>
                <a:moveTo>
                  <a:pt x="188958" y="1138555"/>
                </a:moveTo>
                <a:lnTo>
                  <a:pt x="173666" y="1139587"/>
                </a:lnTo>
                <a:lnTo>
                  <a:pt x="175597" y="1154714"/>
                </a:lnTo>
                <a:lnTo>
                  <a:pt x="175461" y="1158448"/>
                </a:lnTo>
                <a:lnTo>
                  <a:pt x="179839" y="1158624"/>
                </a:lnTo>
                <a:lnTo>
                  <a:pt x="188958" y="1158274"/>
                </a:lnTo>
                <a:close/>
                <a:moveTo>
                  <a:pt x="152924" y="1135201"/>
                </a:moveTo>
                <a:lnTo>
                  <a:pt x="149007" y="1146686"/>
                </a:lnTo>
                <a:lnTo>
                  <a:pt x="142660" y="1154440"/>
                </a:lnTo>
                <a:lnTo>
                  <a:pt x="149750" y="1157411"/>
                </a:lnTo>
                <a:lnTo>
                  <a:pt x="162238" y="1157914"/>
                </a:lnTo>
                <a:lnTo>
                  <a:pt x="157589" y="1137252"/>
                </a:lnTo>
                <a:lnTo>
                  <a:pt x="157206" y="1136229"/>
                </a:lnTo>
                <a:close/>
                <a:moveTo>
                  <a:pt x="115634" y="1123914"/>
                </a:moveTo>
                <a:lnTo>
                  <a:pt x="117415" y="1143863"/>
                </a:lnTo>
                <a:lnTo>
                  <a:pt x="141443" y="1153931"/>
                </a:lnTo>
                <a:lnTo>
                  <a:pt x="135513" y="1146686"/>
                </a:lnTo>
                <a:lnTo>
                  <a:pt x="139288" y="1131928"/>
                </a:lnTo>
                <a:lnTo>
                  <a:pt x="121069" y="1127555"/>
                </a:lnTo>
                <a:close/>
                <a:moveTo>
                  <a:pt x="70885" y="1089688"/>
                </a:moveTo>
                <a:lnTo>
                  <a:pt x="79526" y="1110509"/>
                </a:lnTo>
                <a:lnTo>
                  <a:pt x="103454" y="1134189"/>
                </a:lnTo>
                <a:lnTo>
                  <a:pt x="101704" y="1114583"/>
                </a:lnTo>
                <a:lnTo>
                  <a:pt x="79235" y="1099533"/>
                </a:lnTo>
                <a:close/>
                <a:moveTo>
                  <a:pt x="2275523" y="815892"/>
                </a:moveTo>
                <a:lnTo>
                  <a:pt x="2268343" y="854612"/>
                </a:lnTo>
                <a:cubicBezTo>
                  <a:pt x="2255649" y="894960"/>
                  <a:pt x="2232894" y="932268"/>
                  <a:pt x="2199669" y="962371"/>
                </a:cubicBezTo>
                <a:lnTo>
                  <a:pt x="2188097" y="970233"/>
                </a:lnTo>
                <a:lnTo>
                  <a:pt x="2194623" y="970595"/>
                </a:lnTo>
                <a:cubicBezTo>
                  <a:pt x="2216604" y="1001368"/>
                  <a:pt x="2234188" y="1036538"/>
                  <a:pt x="2234188" y="1071707"/>
                </a:cubicBezTo>
                <a:cubicBezTo>
                  <a:pt x="2234188" y="1080499"/>
                  <a:pt x="2221000" y="1080499"/>
                  <a:pt x="2221000" y="1071707"/>
                </a:cubicBezTo>
                <a:cubicBezTo>
                  <a:pt x="2221000" y="1036538"/>
                  <a:pt x="2203415" y="1005765"/>
                  <a:pt x="2181434" y="979388"/>
                </a:cubicBezTo>
                <a:lnTo>
                  <a:pt x="2183583" y="973300"/>
                </a:lnTo>
                <a:lnTo>
                  <a:pt x="2168040" y="983860"/>
                </a:lnTo>
                <a:lnTo>
                  <a:pt x="2190809" y="1036971"/>
                </a:lnTo>
                <a:cubicBezTo>
                  <a:pt x="2198945" y="1058368"/>
                  <a:pt x="2205454" y="1080312"/>
                  <a:pt x="2207624" y="1102257"/>
                </a:cubicBezTo>
                <a:cubicBezTo>
                  <a:pt x="2211963" y="1111035"/>
                  <a:pt x="2194606" y="1115424"/>
                  <a:pt x="2194606" y="1106646"/>
                </a:cubicBezTo>
                <a:cubicBezTo>
                  <a:pt x="2190267" y="1084701"/>
                  <a:pt x="2183758" y="1062756"/>
                  <a:pt x="2176165" y="1041360"/>
                </a:cubicBezTo>
                <a:lnTo>
                  <a:pt x="2156247" y="991871"/>
                </a:lnTo>
                <a:lnTo>
                  <a:pt x="2141927" y="1001600"/>
                </a:lnTo>
                <a:cubicBezTo>
                  <a:pt x="2111268" y="1019085"/>
                  <a:pt x="2076230" y="1027827"/>
                  <a:pt x="2045571" y="1045312"/>
                </a:cubicBezTo>
                <a:cubicBezTo>
                  <a:pt x="2014912" y="1058425"/>
                  <a:pt x="1979873" y="1071539"/>
                  <a:pt x="2001773" y="1106508"/>
                </a:cubicBezTo>
                <a:lnTo>
                  <a:pt x="2036184" y="1156522"/>
                </a:lnTo>
                <a:lnTo>
                  <a:pt x="2037767" y="1155467"/>
                </a:lnTo>
                <a:cubicBezTo>
                  <a:pt x="2054999" y="1156287"/>
                  <a:pt x="2072231" y="1156338"/>
                  <a:pt x="2089203" y="1155303"/>
                </a:cubicBezTo>
                <a:lnTo>
                  <a:pt x="2101412" y="1153668"/>
                </a:lnTo>
                <a:lnTo>
                  <a:pt x="2099661" y="1150112"/>
                </a:lnTo>
                <a:cubicBezTo>
                  <a:pt x="2099593" y="1148418"/>
                  <a:pt x="2100405" y="1146792"/>
                  <a:pt x="2102570" y="1145709"/>
                </a:cubicBezTo>
                <a:cubicBezTo>
                  <a:pt x="2106899" y="1137038"/>
                  <a:pt x="2093911" y="1111028"/>
                  <a:pt x="2089581" y="1102358"/>
                </a:cubicBezTo>
                <a:cubicBezTo>
                  <a:pt x="2085252" y="1089352"/>
                  <a:pt x="2076593" y="1076347"/>
                  <a:pt x="2072263" y="1063341"/>
                </a:cubicBezTo>
                <a:cubicBezTo>
                  <a:pt x="2072263" y="1054671"/>
                  <a:pt x="2085252" y="1050336"/>
                  <a:pt x="2089581" y="1059006"/>
                </a:cubicBezTo>
                <a:cubicBezTo>
                  <a:pt x="2093911" y="1076347"/>
                  <a:pt x="2106899" y="1098022"/>
                  <a:pt x="2111229" y="1119698"/>
                </a:cubicBezTo>
                <a:cubicBezTo>
                  <a:pt x="2113394" y="1124033"/>
                  <a:pt x="2115559" y="1130536"/>
                  <a:pt x="2116100" y="1137038"/>
                </a:cubicBezTo>
                <a:lnTo>
                  <a:pt x="2111820" y="1152275"/>
                </a:lnTo>
                <a:lnTo>
                  <a:pt x="2139081" y="1148624"/>
                </a:lnTo>
                <a:lnTo>
                  <a:pt x="2156334" y="1143053"/>
                </a:lnTo>
                <a:lnTo>
                  <a:pt x="2155448" y="1141979"/>
                </a:lnTo>
                <a:cubicBezTo>
                  <a:pt x="2168783" y="1102580"/>
                  <a:pt x="2137668" y="1058803"/>
                  <a:pt x="2124333" y="1023782"/>
                </a:cubicBezTo>
                <a:cubicBezTo>
                  <a:pt x="2119888" y="1015027"/>
                  <a:pt x="2133223" y="1010649"/>
                  <a:pt x="2137668" y="1019404"/>
                </a:cubicBezTo>
                <a:cubicBezTo>
                  <a:pt x="2151003" y="1048954"/>
                  <a:pt x="2171839" y="1080965"/>
                  <a:pt x="2175798" y="1113593"/>
                </a:cubicBezTo>
                <a:lnTo>
                  <a:pt x="2173933" y="1137371"/>
                </a:lnTo>
                <a:lnTo>
                  <a:pt x="2185844" y="1133525"/>
                </a:lnTo>
                <a:cubicBezTo>
                  <a:pt x="2200739" y="1126877"/>
                  <a:pt x="2214856" y="1118509"/>
                  <a:pt x="2227933" y="1108104"/>
                </a:cubicBezTo>
                <a:lnTo>
                  <a:pt x="2256376" y="1075296"/>
                </a:lnTo>
                <a:lnTo>
                  <a:pt x="2251650" y="1071741"/>
                </a:lnTo>
                <a:cubicBezTo>
                  <a:pt x="2247285" y="1036706"/>
                  <a:pt x="2242919" y="997292"/>
                  <a:pt x="2221091" y="966637"/>
                </a:cubicBezTo>
                <a:cubicBezTo>
                  <a:pt x="2216725" y="957878"/>
                  <a:pt x="2229822" y="953499"/>
                  <a:pt x="2234188" y="957878"/>
                </a:cubicBezTo>
                <a:cubicBezTo>
                  <a:pt x="2245102" y="975396"/>
                  <a:pt x="2252742" y="994008"/>
                  <a:pt x="2258199" y="1013167"/>
                </a:cubicBezTo>
                <a:lnTo>
                  <a:pt x="2267405" y="1062574"/>
                </a:lnTo>
                <a:lnTo>
                  <a:pt x="2274090" y="1054863"/>
                </a:lnTo>
                <a:lnTo>
                  <a:pt x="2288569" y="1022899"/>
                </a:lnTo>
                <a:lnTo>
                  <a:pt x="2283302" y="1021018"/>
                </a:lnTo>
                <a:cubicBezTo>
                  <a:pt x="2282210" y="1019381"/>
                  <a:pt x="2282210" y="1017198"/>
                  <a:pt x="2282210" y="1015015"/>
                </a:cubicBezTo>
                <a:cubicBezTo>
                  <a:pt x="2277844" y="1010650"/>
                  <a:pt x="2277844" y="1006284"/>
                  <a:pt x="2280027" y="1003555"/>
                </a:cubicBezTo>
                <a:lnTo>
                  <a:pt x="2283279" y="1003068"/>
                </a:lnTo>
                <a:lnTo>
                  <a:pt x="2283847" y="1004101"/>
                </a:lnTo>
                <a:cubicBezTo>
                  <a:pt x="2285484" y="1008467"/>
                  <a:pt x="2286576" y="1012832"/>
                  <a:pt x="2286576" y="1015015"/>
                </a:cubicBezTo>
                <a:cubicBezTo>
                  <a:pt x="2286576" y="1015015"/>
                  <a:pt x="2290941" y="1010650"/>
                  <a:pt x="2290941" y="1010650"/>
                </a:cubicBezTo>
                <a:lnTo>
                  <a:pt x="2293854" y="1011232"/>
                </a:lnTo>
                <a:lnTo>
                  <a:pt x="2295549" y="1007492"/>
                </a:lnTo>
                <a:lnTo>
                  <a:pt x="2295307" y="1006284"/>
                </a:lnTo>
                <a:cubicBezTo>
                  <a:pt x="2295307" y="1006284"/>
                  <a:pt x="2290941" y="1006284"/>
                  <a:pt x="2290941" y="1001918"/>
                </a:cubicBezTo>
                <a:lnTo>
                  <a:pt x="2283279" y="1003068"/>
                </a:lnTo>
                <a:lnTo>
                  <a:pt x="2277844" y="993187"/>
                </a:lnTo>
                <a:cubicBezTo>
                  <a:pt x="2277844" y="984456"/>
                  <a:pt x="2273479" y="975724"/>
                  <a:pt x="2269113" y="966993"/>
                </a:cubicBezTo>
                <a:cubicBezTo>
                  <a:pt x="2260382" y="949531"/>
                  <a:pt x="2251651" y="936434"/>
                  <a:pt x="2242919" y="923337"/>
                </a:cubicBezTo>
                <a:cubicBezTo>
                  <a:pt x="2234188" y="914605"/>
                  <a:pt x="2247285" y="905874"/>
                  <a:pt x="2251651" y="914605"/>
                </a:cubicBezTo>
                <a:cubicBezTo>
                  <a:pt x="2264748" y="932068"/>
                  <a:pt x="2277844" y="949531"/>
                  <a:pt x="2286576" y="971359"/>
                </a:cubicBezTo>
                <a:cubicBezTo>
                  <a:pt x="2288758" y="977907"/>
                  <a:pt x="2293124" y="987730"/>
                  <a:pt x="2296398" y="997553"/>
                </a:cubicBezTo>
                <a:lnTo>
                  <a:pt x="2297188" y="1003873"/>
                </a:lnTo>
                <a:lnTo>
                  <a:pt x="2303904" y="989047"/>
                </a:lnTo>
                <a:lnTo>
                  <a:pt x="2310220" y="939108"/>
                </a:lnTo>
                <a:lnTo>
                  <a:pt x="2300070" y="920108"/>
                </a:lnTo>
                <a:cubicBezTo>
                  <a:pt x="2292331" y="906438"/>
                  <a:pt x="2284591" y="892221"/>
                  <a:pt x="2282380" y="874723"/>
                </a:cubicBezTo>
                <a:cubicBezTo>
                  <a:pt x="2277958" y="859413"/>
                  <a:pt x="2276852" y="844102"/>
                  <a:pt x="2276299" y="828792"/>
                </a:cubicBezTo>
                <a:close/>
                <a:moveTo>
                  <a:pt x="2247682" y="796336"/>
                </a:moveTo>
                <a:cubicBezTo>
                  <a:pt x="2256413" y="796336"/>
                  <a:pt x="2256413" y="809036"/>
                  <a:pt x="2247682" y="809036"/>
                </a:cubicBezTo>
                <a:cubicBezTo>
                  <a:pt x="2238950" y="809036"/>
                  <a:pt x="2238950" y="796336"/>
                  <a:pt x="2247682" y="796336"/>
                </a:cubicBezTo>
                <a:close/>
                <a:moveTo>
                  <a:pt x="1579917" y="483864"/>
                </a:moveTo>
                <a:cubicBezTo>
                  <a:pt x="1583224" y="481659"/>
                  <a:pt x="1587634" y="481659"/>
                  <a:pt x="1589839" y="486068"/>
                </a:cubicBezTo>
                <a:cubicBezTo>
                  <a:pt x="1594249" y="490478"/>
                  <a:pt x="1598659" y="499298"/>
                  <a:pt x="1603068" y="503708"/>
                </a:cubicBezTo>
                <a:cubicBezTo>
                  <a:pt x="1611888" y="508117"/>
                  <a:pt x="1598659" y="516937"/>
                  <a:pt x="1594249" y="512527"/>
                </a:cubicBezTo>
                <a:cubicBezTo>
                  <a:pt x="1585429" y="508117"/>
                  <a:pt x="1581019" y="499298"/>
                  <a:pt x="1576610" y="494888"/>
                </a:cubicBezTo>
                <a:cubicBezTo>
                  <a:pt x="1574405" y="490478"/>
                  <a:pt x="1576610" y="486068"/>
                  <a:pt x="1579917" y="483864"/>
                </a:cubicBezTo>
                <a:close/>
                <a:moveTo>
                  <a:pt x="1547316" y="386063"/>
                </a:moveTo>
                <a:lnTo>
                  <a:pt x="1553935" y="402753"/>
                </a:lnTo>
                <a:cubicBezTo>
                  <a:pt x="1559410" y="420237"/>
                  <a:pt x="1563790" y="437722"/>
                  <a:pt x="1568170" y="455207"/>
                </a:cubicBezTo>
                <a:cubicBezTo>
                  <a:pt x="1568170" y="477062"/>
                  <a:pt x="1572550" y="494547"/>
                  <a:pt x="1572550" y="516403"/>
                </a:cubicBezTo>
                <a:cubicBezTo>
                  <a:pt x="1576929" y="542629"/>
                  <a:pt x="1590069" y="525145"/>
                  <a:pt x="1607588" y="512031"/>
                </a:cubicBezTo>
                <a:lnTo>
                  <a:pt x="1619255" y="505493"/>
                </a:lnTo>
                <a:lnTo>
                  <a:pt x="1573391" y="450512"/>
                </a:lnTo>
                <a:cubicBezTo>
                  <a:pt x="1571208" y="448298"/>
                  <a:pt x="1572299" y="443870"/>
                  <a:pt x="1575028" y="441102"/>
                </a:cubicBezTo>
                <a:cubicBezTo>
                  <a:pt x="1577756" y="438334"/>
                  <a:pt x="1582122" y="437227"/>
                  <a:pt x="1586487" y="441656"/>
                </a:cubicBezTo>
                <a:lnTo>
                  <a:pt x="1633214" y="497670"/>
                </a:lnTo>
                <a:lnTo>
                  <a:pt x="1639551" y="494119"/>
                </a:lnTo>
                <a:lnTo>
                  <a:pt x="1638753" y="493943"/>
                </a:lnTo>
                <a:cubicBezTo>
                  <a:pt x="1627763" y="472179"/>
                  <a:pt x="1612376" y="454768"/>
                  <a:pt x="1595891" y="437900"/>
                </a:cubicBezTo>
                <a:close/>
                <a:moveTo>
                  <a:pt x="897240" y="107035"/>
                </a:moveTo>
                <a:cubicBezTo>
                  <a:pt x="900525" y="105392"/>
                  <a:pt x="904904" y="105392"/>
                  <a:pt x="907094" y="109774"/>
                </a:cubicBezTo>
                <a:lnTo>
                  <a:pt x="944378" y="166214"/>
                </a:lnTo>
                <a:lnTo>
                  <a:pt x="982637" y="231908"/>
                </a:lnTo>
                <a:lnTo>
                  <a:pt x="1001614" y="304356"/>
                </a:lnTo>
                <a:lnTo>
                  <a:pt x="1007880" y="307280"/>
                </a:lnTo>
                <a:lnTo>
                  <a:pt x="1008758" y="308944"/>
                </a:lnTo>
                <a:lnTo>
                  <a:pt x="1016049" y="305588"/>
                </a:lnTo>
                <a:lnTo>
                  <a:pt x="996391" y="255185"/>
                </a:lnTo>
                <a:cubicBezTo>
                  <a:pt x="988522" y="238207"/>
                  <a:pt x="979626" y="221502"/>
                  <a:pt x="970047" y="205072"/>
                </a:cubicBezTo>
                <a:lnTo>
                  <a:pt x="944378" y="166214"/>
                </a:lnTo>
                <a:lnTo>
                  <a:pt x="942129" y="162352"/>
                </a:lnTo>
                <a:cubicBezTo>
                  <a:pt x="937749" y="157970"/>
                  <a:pt x="937749" y="153589"/>
                  <a:pt x="939939" y="151398"/>
                </a:cubicBezTo>
                <a:cubicBezTo>
                  <a:pt x="942129" y="149207"/>
                  <a:pt x="946508" y="149207"/>
                  <a:pt x="950887" y="153589"/>
                </a:cubicBezTo>
                <a:cubicBezTo>
                  <a:pt x="970594" y="173306"/>
                  <a:pt x="984827" y="197404"/>
                  <a:pt x="995228" y="223693"/>
                </a:cubicBezTo>
                <a:lnTo>
                  <a:pt x="1016211" y="305514"/>
                </a:lnTo>
                <a:lnTo>
                  <a:pt x="1094601" y="269433"/>
                </a:lnTo>
                <a:cubicBezTo>
                  <a:pt x="1160709" y="246484"/>
                  <a:pt x="1231436" y="235830"/>
                  <a:pt x="1297775" y="238391"/>
                </a:cubicBezTo>
                <a:cubicBezTo>
                  <a:pt x="1319888" y="239244"/>
                  <a:pt x="1341514" y="241567"/>
                  <a:pt x="1362318" y="245391"/>
                </a:cubicBezTo>
                <a:cubicBezTo>
                  <a:pt x="1432395" y="258505"/>
                  <a:pt x="1498093" y="289103"/>
                  <a:pt x="1533131" y="350299"/>
                </a:cubicBezTo>
                <a:lnTo>
                  <a:pt x="1546654" y="384395"/>
                </a:lnTo>
                <a:lnTo>
                  <a:pt x="1549731" y="374240"/>
                </a:lnTo>
                <a:cubicBezTo>
                  <a:pt x="1553028" y="372064"/>
                  <a:pt x="1557425" y="372064"/>
                  <a:pt x="1559623" y="376417"/>
                </a:cubicBezTo>
                <a:cubicBezTo>
                  <a:pt x="1590396" y="415592"/>
                  <a:pt x="1629961" y="441709"/>
                  <a:pt x="1651942" y="485238"/>
                </a:cubicBezTo>
                <a:lnTo>
                  <a:pt x="1651235" y="487571"/>
                </a:lnTo>
                <a:lnTo>
                  <a:pt x="1671404" y="476268"/>
                </a:lnTo>
                <a:cubicBezTo>
                  <a:pt x="1830207" y="408558"/>
                  <a:pt x="2051046" y="449196"/>
                  <a:pt x="2181346" y="560114"/>
                </a:cubicBezTo>
                <a:cubicBezTo>
                  <a:pt x="2233904" y="604372"/>
                  <a:pt x="2266136" y="665227"/>
                  <a:pt x="2276658" y="728617"/>
                </a:cubicBezTo>
                <a:lnTo>
                  <a:pt x="2279102" y="776766"/>
                </a:lnTo>
                <a:lnTo>
                  <a:pt x="2286803" y="782860"/>
                </a:lnTo>
                <a:cubicBezTo>
                  <a:pt x="2291225" y="822230"/>
                  <a:pt x="2286803" y="865974"/>
                  <a:pt x="2304492" y="900970"/>
                </a:cubicBezTo>
                <a:lnTo>
                  <a:pt x="2311552" y="912822"/>
                </a:lnTo>
                <a:lnTo>
                  <a:pt x="2306092" y="852494"/>
                </a:lnTo>
                <a:cubicBezTo>
                  <a:pt x="2302263" y="828778"/>
                  <a:pt x="2297066" y="804447"/>
                  <a:pt x="2291596" y="779296"/>
                </a:cubicBezTo>
                <a:cubicBezTo>
                  <a:pt x="2291596" y="774922"/>
                  <a:pt x="2294878" y="771642"/>
                  <a:pt x="2298160" y="770548"/>
                </a:cubicBezTo>
                <a:cubicBezTo>
                  <a:pt x="2301442" y="769455"/>
                  <a:pt x="2304725" y="770548"/>
                  <a:pt x="2304725" y="774922"/>
                </a:cubicBezTo>
                <a:cubicBezTo>
                  <a:pt x="2317854" y="829598"/>
                  <a:pt x="2328795" y="883181"/>
                  <a:pt x="2327700" y="934576"/>
                </a:cubicBezTo>
                <a:lnTo>
                  <a:pt x="2326168" y="944273"/>
                </a:lnTo>
                <a:lnTo>
                  <a:pt x="2331026" y="962212"/>
                </a:lnTo>
                <a:cubicBezTo>
                  <a:pt x="2331026" y="966587"/>
                  <a:pt x="2327709" y="968774"/>
                  <a:pt x="2324393" y="968774"/>
                </a:cubicBezTo>
                <a:lnTo>
                  <a:pt x="2322581" y="966982"/>
                </a:lnTo>
                <a:lnTo>
                  <a:pt x="2315802" y="1009892"/>
                </a:lnTo>
                <a:cubicBezTo>
                  <a:pt x="2308007" y="1034360"/>
                  <a:pt x="2295972" y="1058144"/>
                  <a:pt x="2278467" y="1081108"/>
                </a:cubicBezTo>
                <a:cubicBezTo>
                  <a:pt x="2229232" y="1140158"/>
                  <a:pt x="2172613" y="1164762"/>
                  <a:pt x="2106763" y="1169682"/>
                </a:cubicBezTo>
                <a:lnTo>
                  <a:pt x="2044560" y="1168697"/>
                </a:lnTo>
                <a:lnTo>
                  <a:pt x="2058163" y="1188467"/>
                </a:lnTo>
                <a:cubicBezTo>
                  <a:pt x="2076230" y="1216879"/>
                  <a:pt x="2091559" y="1246385"/>
                  <a:pt x="2098129" y="1276983"/>
                </a:cubicBezTo>
                <a:cubicBezTo>
                  <a:pt x="2105794" y="1309766"/>
                  <a:pt x="2104972" y="1340911"/>
                  <a:pt x="2097718" y="1369938"/>
                </a:cubicBezTo>
                <a:lnTo>
                  <a:pt x="2086278" y="1400960"/>
                </a:lnTo>
                <a:lnTo>
                  <a:pt x="2110065" y="1438841"/>
                </a:lnTo>
                <a:lnTo>
                  <a:pt x="2123100" y="1473438"/>
                </a:lnTo>
                <a:lnTo>
                  <a:pt x="2124977" y="1466159"/>
                </a:lnTo>
                <a:cubicBezTo>
                  <a:pt x="2131466" y="1422624"/>
                  <a:pt x="2125105" y="1374628"/>
                  <a:pt x="2107050" y="1325401"/>
                </a:cubicBezTo>
                <a:cubicBezTo>
                  <a:pt x="2102673" y="1316650"/>
                  <a:pt x="2115804" y="1312274"/>
                  <a:pt x="2120181" y="1321026"/>
                </a:cubicBezTo>
                <a:cubicBezTo>
                  <a:pt x="2150821" y="1408540"/>
                  <a:pt x="2159575" y="1517932"/>
                  <a:pt x="2085164" y="1587943"/>
                </a:cubicBezTo>
                <a:lnTo>
                  <a:pt x="2040138" y="1618741"/>
                </a:lnTo>
                <a:lnTo>
                  <a:pt x="2040910" y="1622653"/>
                </a:lnTo>
                <a:cubicBezTo>
                  <a:pt x="2043093" y="1627007"/>
                  <a:pt x="2039819" y="1629184"/>
                  <a:pt x="2035999" y="1629184"/>
                </a:cubicBezTo>
                <a:lnTo>
                  <a:pt x="2030862" y="1625085"/>
                </a:lnTo>
                <a:lnTo>
                  <a:pt x="2022791" y="1630606"/>
                </a:lnTo>
                <a:lnTo>
                  <a:pt x="1959781" y="1651603"/>
                </a:lnTo>
                <a:lnTo>
                  <a:pt x="1962726" y="1662623"/>
                </a:lnTo>
                <a:cubicBezTo>
                  <a:pt x="1962726" y="1671415"/>
                  <a:pt x="1949708" y="1675811"/>
                  <a:pt x="1945369" y="1667019"/>
                </a:cubicBezTo>
                <a:lnTo>
                  <a:pt x="1941332" y="1655146"/>
                </a:lnTo>
                <a:lnTo>
                  <a:pt x="1910696" y="1658980"/>
                </a:lnTo>
                <a:lnTo>
                  <a:pt x="1893773" y="1658306"/>
                </a:lnTo>
                <a:lnTo>
                  <a:pt x="1896667" y="1663288"/>
                </a:lnTo>
                <a:lnTo>
                  <a:pt x="1888906" y="1674980"/>
                </a:lnTo>
                <a:cubicBezTo>
                  <a:pt x="1893272" y="1674980"/>
                  <a:pt x="1893272" y="1670596"/>
                  <a:pt x="1897637" y="1670596"/>
                </a:cubicBezTo>
                <a:cubicBezTo>
                  <a:pt x="1899820" y="1670596"/>
                  <a:pt x="1898729" y="1667307"/>
                  <a:pt x="1897092" y="1664019"/>
                </a:cubicBezTo>
                <a:lnTo>
                  <a:pt x="1896667" y="1663288"/>
                </a:lnTo>
                <a:lnTo>
                  <a:pt x="1897637" y="1661827"/>
                </a:lnTo>
                <a:cubicBezTo>
                  <a:pt x="1902003" y="1657442"/>
                  <a:pt x="1915100" y="1666211"/>
                  <a:pt x="1906369" y="1674980"/>
                </a:cubicBezTo>
                <a:cubicBezTo>
                  <a:pt x="1906369" y="1674980"/>
                  <a:pt x="1902003" y="1679365"/>
                  <a:pt x="1902003" y="1679365"/>
                </a:cubicBezTo>
                <a:cubicBezTo>
                  <a:pt x="1902003" y="1683749"/>
                  <a:pt x="1897637" y="1683749"/>
                  <a:pt x="1893272" y="1683749"/>
                </a:cubicBezTo>
                <a:cubicBezTo>
                  <a:pt x="1888906" y="1683749"/>
                  <a:pt x="1888906" y="1679365"/>
                  <a:pt x="1888906" y="1679365"/>
                </a:cubicBezTo>
                <a:cubicBezTo>
                  <a:pt x="1886723" y="1674980"/>
                  <a:pt x="1884541" y="1669499"/>
                  <a:pt x="1882358" y="1664567"/>
                </a:cubicBezTo>
                <a:lnTo>
                  <a:pt x="1878448" y="1657695"/>
                </a:lnTo>
                <a:lnTo>
                  <a:pt x="1871234" y="1657407"/>
                </a:lnTo>
                <a:lnTo>
                  <a:pt x="1811584" y="1647949"/>
                </a:lnTo>
                <a:lnTo>
                  <a:pt x="1821835" y="1665889"/>
                </a:lnTo>
                <a:cubicBezTo>
                  <a:pt x="1826201" y="1670255"/>
                  <a:pt x="1817470" y="1678986"/>
                  <a:pt x="1808738" y="1670255"/>
                </a:cubicBezTo>
                <a:lnTo>
                  <a:pt x="1793854" y="1645137"/>
                </a:lnTo>
                <a:lnTo>
                  <a:pt x="1791899" y="1644827"/>
                </a:lnTo>
                <a:cubicBezTo>
                  <a:pt x="1774391" y="1641546"/>
                  <a:pt x="1756882" y="1639905"/>
                  <a:pt x="1739511" y="1638879"/>
                </a:cubicBezTo>
                <a:lnTo>
                  <a:pt x="1738164" y="1638820"/>
                </a:lnTo>
                <a:lnTo>
                  <a:pt x="1733282" y="1641889"/>
                </a:lnTo>
                <a:lnTo>
                  <a:pt x="1729530" y="1638442"/>
                </a:lnTo>
                <a:lnTo>
                  <a:pt x="1687943" y="1636623"/>
                </a:lnTo>
                <a:cubicBezTo>
                  <a:pt x="1654020" y="1634982"/>
                  <a:pt x="1621192" y="1631700"/>
                  <a:pt x="1590553" y="1618573"/>
                </a:cubicBezTo>
                <a:cubicBezTo>
                  <a:pt x="1559913" y="1605446"/>
                  <a:pt x="1564290" y="1605446"/>
                  <a:pt x="1542404" y="1622949"/>
                </a:cubicBezTo>
                <a:cubicBezTo>
                  <a:pt x="1529273" y="1631700"/>
                  <a:pt x="1511765" y="1640452"/>
                  <a:pt x="1494256" y="1640452"/>
                </a:cubicBezTo>
                <a:lnTo>
                  <a:pt x="1452071" y="1643848"/>
                </a:lnTo>
                <a:lnTo>
                  <a:pt x="1451848" y="1644445"/>
                </a:lnTo>
                <a:lnTo>
                  <a:pt x="1450748" y="1643955"/>
                </a:lnTo>
                <a:lnTo>
                  <a:pt x="1416517" y="1646711"/>
                </a:lnTo>
                <a:lnTo>
                  <a:pt x="1414925" y="1647733"/>
                </a:lnTo>
                <a:lnTo>
                  <a:pt x="1413004" y="1646993"/>
                </a:lnTo>
                <a:lnTo>
                  <a:pt x="1412733" y="1647015"/>
                </a:lnTo>
                <a:lnTo>
                  <a:pt x="1336083" y="1652947"/>
                </a:lnTo>
                <a:lnTo>
                  <a:pt x="1331958" y="1656155"/>
                </a:lnTo>
                <a:lnTo>
                  <a:pt x="1328580" y="1653528"/>
                </a:lnTo>
                <a:lnTo>
                  <a:pt x="1327927" y="1653579"/>
                </a:lnTo>
                <a:cubicBezTo>
                  <a:pt x="1297287" y="1655767"/>
                  <a:pt x="1266647" y="1656860"/>
                  <a:pt x="1236008" y="1655767"/>
                </a:cubicBezTo>
                <a:lnTo>
                  <a:pt x="1217470" y="1653560"/>
                </a:lnTo>
                <a:lnTo>
                  <a:pt x="1218188" y="1657715"/>
                </a:lnTo>
                <a:cubicBezTo>
                  <a:pt x="1218188" y="1666287"/>
                  <a:pt x="1200408" y="1666287"/>
                  <a:pt x="1204853" y="1657715"/>
                </a:cubicBezTo>
                <a:lnTo>
                  <a:pt x="1203650" y="1651916"/>
                </a:lnTo>
                <a:lnTo>
                  <a:pt x="1144440" y="1644869"/>
                </a:lnTo>
                <a:lnTo>
                  <a:pt x="1143840" y="1657609"/>
                </a:lnTo>
                <a:cubicBezTo>
                  <a:pt x="1143840" y="1666287"/>
                  <a:pt x="1130346" y="1666287"/>
                  <a:pt x="1130346" y="1657609"/>
                </a:cubicBezTo>
                <a:lnTo>
                  <a:pt x="1128882" y="1643486"/>
                </a:lnTo>
                <a:lnTo>
                  <a:pt x="1119995" y="1642702"/>
                </a:lnTo>
                <a:lnTo>
                  <a:pt x="1121747" y="1648507"/>
                </a:lnTo>
                <a:cubicBezTo>
                  <a:pt x="1126113" y="1657185"/>
                  <a:pt x="1108650" y="1661524"/>
                  <a:pt x="1108650" y="1652846"/>
                </a:cubicBezTo>
                <a:lnTo>
                  <a:pt x="1105195" y="1641397"/>
                </a:lnTo>
                <a:lnTo>
                  <a:pt x="1093404" y="1640357"/>
                </a:lnTo>
                <a:lnTo>
                  <a:pt x="1094759" y="1652881"/>
                </a:lnTo>
                <a:cubicBezTo>
                  <a:pt x="1094759" y="1661524"/>
                  <a:pt x="1077298" y="1657203"/>
                  <a:pt x="1081662" y="1648559"/>
                </a:cubicBezTo>
                <a:lnTo>
                  <a:pt x="1079883" y="1639164"/>
                </a:lnTo>
                <a:lnTo>
                  <a:pt x="1069680" y="1638264"/>
                </a:lnTo>
                <a:lnTo>
                  <a:pt x="1044959" y="1640444"/>
                </a:lnTo>
                <a:lnTo>
                  <a:pt x="1043035" y="1644435"/>
                </a:lnTo>
                <a:cubicBezTo>
                  <a:pt x="1038801" y="1646630"/>
                  <a:pt x="1035626" y="1645532"/>
                  <a:pt x="1034039" y="1642789"/>
                </a:cubicBezTo>
                <a:lnTo>
                  <a:pt x="1034103" y="1641402"/>
                </a:lnTo>
                <a:lnTo>
                  <a:pt x="1021119" y="1642547"/>
                </a:lnTo>
                <a:lnTo>
                  <a:pt x="1021339" y="1644742"/>
                </a:lnTo>
                <a:cubicBezTo>
                  <a:pt x="1021339" y="1653587"/>
                  <a:pt x="1003559" y="1653587"/>
                  <a:pt x="1003559" y="1644742"/>
                </a:cubicBezTo>
                <a:lnTo>
                  <a:pt x="1003608" y="1644092"/>
                </a:lnTo>
                <a:lnTo>
                  <a:pt x="995269" y="1644827"/>
                </a:lnTo>
                <a:cubicBezTo>
                  <a:pt x="973384" y="1649203"/>
                  <a:pt x="947122" y="1653579"/>
                  <a:pt x="925236" y="1644827"/>
                </a:cubicBezTo>
                <a:lnTo>
                  <a:pt x="897876" y="1630323"/>
                </a:lnTo>
                <a:lnTo>
                  <a:pt x="888966" y="1640886"/>
                </a:lnTo>
                <a:cubicBezTo>
                  <a:pt x="882372" y="1640886"/>
                  <a:pt x="879075" y="1636469"/>
                  <a:pt x="879075" y="1632051"/>
                </a:cubicBezTo>
                <a:lnTo>
                  <a:pt x="887292" y="1624712"/>
                </a:lnTo>
                <a:lnTo>
                  <a:pt x="886050" y="1624054"/>
                </a:lnTo>
                <a:lnTo>
                  <a:pt x="885120" y="1624321"/>
                </a:lnTo>
                <a:lnTo>
                  <a:pt x="885040" y="1623518"/>
                </a:lnTo>
                <a:lnTo>
                  <a:pt x="853014" y="1606540"/>
                </a:lnTo>
                <a:lnTo>
                  <a:pt x="797846" y="1552411"/>
                </a:lnTo>
                <a:lnTo>
                  <a:pt x="797678" y="1552383"/>
                </a:lnTo>
                <a:lnTo>
                  <a:pt x="797514" y="1552085"/>
                </a:lnTo>
                <a:lnTo>
                  <a:pt x="793923" y="1548562"/>
                </a:lnTo>
                <a:lnTo>
                  <a:pt x="769782" y="1515653"/>
                </a:lnTo>
                <a:lnTo>
                  <a:pt x="767100" y="1518566"/>
                </a:lnTo>
                <a:cubicBezTo>
                  <a:pt x="764322" y="1519652"/>
                  <a:pt x="760989" y="1519652"/>
                  <a:pt x="758766" y="1517479"/>
                </a:cubicBezTo>
                <a:cubicBezTo>
                  <a:pt x="754321" y="1513135"/>
                  <a:pt x="754321" y="1504445"/>
                  <a:pt x="749876" y="1495756"/>
                </a:cubicBezTo>
                <a:lnTo>
                  <a:pt x="752591" y="1492218"/>
                </a:lnTo>
                <a:lnTo>
                  <a:pt x="745775" y="1482926"/>
                </a:lnTo>
                <a:lnTo>
                  <a:pt x="742872" y="1478955"/>
                </a:lnTo>
                <a:lnTo>
                  <a:pt x="740805" y="1482137"/>
                </a:lnTo>
                <a:cubicBezTo>
                  <a:pt x="736269" y="1482137"/>
                  <a:pt x="732867" y="1478896"/>
                  <a:pt x="731733" y="1475115"/>
                </a:cubicBezTo>
                <a:lnTo>
                  <a:pt x="734873" y="1468010"/>
                </a:lnTo>
                <a:lnTo>
                  <a:pt x="732564" y="1464851"/>
                </a:lnTo>
                <a:lnTo>
                  <a:pt x="731733" y="1464851"/>
                </a:lnTo>
                <a:lnTo>
                  <a:pt x="731733" y="1463786"/>
                </a:lnTo>
                <a:lnTo>
                  <a:pt x="722795" y="1452843"/>
                </a:lnTo>
                <a:cubicBezTo>
                  <a:pt x="720059" y="1450929"/>
                  <a:pt x="717597" y="1451339"/>
                  <a:pt x="714998" y="1455236"/>
                </a:cubicBezTo>
                <a:lnTo>
                  <a:pt x="712569" y="1461810"/>
                </a:lnTo>
                <a:lnTo>
                  <a:pt x="722889" y="1495631"/>
                </a:lnTo>
                <a:cubicBezTo>
                  <a:pt x="722889" y="1504362"/>
                  <a:pt x="709701" y="1504362"/>
                  <a:pt x="705304" y="1499996"/>
                </a:cubicBezTo>
                <a:lnTo>
                  <a:pt x="702708" y="1492262"/>
                </a:lnTo>
                <a:lnTo>
                  <a:pt x="695705" y="1518404"/>
                </a:lnTo>
                <a:lnTo>
                  <a:pt x="700664" y="1530911"/>
                </a:lnTo>
                <a:cubicBezTo>
                  <a:pt x="700664" y="1535290"/>
                  <a:pt x="697458" y="1538575"/>
                  <a:pt x="693719" y="1539122"/>
                </a:cubicBezTo>
                <a:lnTo>
                  <a:pt x="693675" y="1539087"/>
                </a:lnTo>
                <a:lnTo>
                  <a:pt x="692279" y="1565229"/>
                </a:lnTo>
                <a:lnTo>
                  <a:pt x="696298" y="1570772"/>
                </a:lnTo>
                <a:cubicBezTo>
                  <a:pt x="698481" y="1572988"/>
                  <a:pt x="697390" y="1577420"/>
                  <a:pt x="694661" y="1580189"/>
                </a:cubicBezTo>
                <a:lnTo>
                  <a:pt x="691398" y="1581735"/>
                </a:lnTo>
                <a:lnTo>
                  <a:pt x="690779" y="1593327"/>
                </a:lnTo>
                <a:lnTo>
                  <a:pt x="693508" y="1622572"/>
                </a:lnTo>
                <a:lnTo>
                  <a:pt x="723250" y="1653465"/>
                </a:lnTo>
                <a:cubicBezTo>
                  <a:pt x="727652" y="1657861"/>
                  <a:pt x="718848" y="1671049"/>
                  <a:pt x="710045" y="1662257"/>
                </a:cubicBezTo>
                <a:lnTo>
                  <a:pt x="695631" y="1645321"/>
                </a:lnTo>
                <a:lnTo>
                  <a:pt x="697627" y="1666706"/>
                </a:lnTo>
                <a:lnTo>
                  <a:pt x="701473" y="1684299"/>
                </a:lnTo>
                <a:lnTo>
                  <a:pt x="731223" y="1718619"/>
                </a:lnTo>
                <a:cubicBezTo>
                  <a:pt x="735589" y="1722998"/>
                  <a:pt x="726858" y="1736136"/>
                  <a:pt x="718126" y="1727378"/>
                </a:cubicBezTo>
                <a:lnTo>
                  <a:pt x="708275" y="1715415"/>
                </a:lnTo>
                <a:lnTo>
                  <a:pt x="712812" y="1736167"/>
                </a:lnTo>
                <a:lnTo>
                  <a:pt x="736306" y="1754658"/>
                </a:lnTo>
                <a:cubicBezTo>
                  <a:pt x="745114" y="1759068"/>
                  <a:pt x="736306" y="1767887"/>
                  <a:pt x="727498" y="1767887"/>
                </a:cubicBezTo>
                <a:lnTo>
                  <a:pt x="721820" y="1763418"/>
                </a:lnTo>
                <a:lnTo>
                  <a:pt x="738963" y="1802861"/>
                </a:lnTo>
                <a:lnTo>
                  <a:pt x="740153" y="1803804"/>
                </a:lnTo>
                <a:cubicBezTo>
                  <a:pt x="742909" y="1805987"/>
                  <a:pt x="745114" y="1808169"/>
                  <a:pt x="745114" y="1810352"/>
                </a:cubicBezTo>
                <a:lnTo>
                  <a:pt x="743057" y="1812281"/>
                </a:lnTo>
                <a:lnTo>
                  <a:pt x="750152" y="1828607"/>
                </a:lnTo>
                <a:cubicBezTo>
                  <a:pt x="767660" y="1859237"/>
                  <a:pt x="780792" y="1894242"/>
                  <a:pt x="807054" y="1916121"/>
                </a:cubicBezTo>
                <a:cubicBezTo>
                  <a:pt x="824563" y="1929248"/>
                  <a:pt x="850825" y="1946751"/>
                  <a:pt x="863957" y="1964254"/>
                </a:cubicBezTo>
                <a:cubicBezTo>
                  <a:pt x="890219" y="2000353"/>
                  <a:pt x="904171" y="2075834"/>
                  <a:pt x="885500" y="2127932"/>
                </a:cubicBezTo>
                <a:lnTo>
                  <a:pt x="874709" y="2142884"/>
                </a:lnTo>
                <a:lnTo>
                  <a:pt x="876082" y="2143403"/>
                </a:lnTo>
                <a:cubicBezTo>
                  <a:pt x="884814" y="2143403"/>
                  <a:pt x="880448" y="2156824"/>
                  <a:pt x="871717" y="2156824"/>
                </a:cubicBezTo>
                <a:lnTo>
                  <a:pt x="866162" y="2154727"/>
                </a:lnTo>
                <a:lnTo>
                  <a:pt x="855202" y="2169912"/>
                </a:lnTo>
                <a:cubicBezTo>
                  <a:pt x="846448" y="2174287"/>
                  <a:pt x="837694" y="2161160"/>
                  <a:pt x="846448" y="2156784"/>
                </a:cubicBezTo>
                <a:lnTo>
                  <a:pt x="851810" y="2149308"/>
                </a:lnTo>
                <a:lnTo>
                  <a:pt x="788770" y="2125507"/>
                </a:lnTo>
                <a:cubicBezTo>
                  <a:pt x="780039" y="2121033"/>
                  <a:pt x="784404" y="2107611"/>
                  <a:pt x="793135" y="2112085"/>
                </a:cubicBezTo>
                <a:lnTo>
                  <a:pt x="860317" y="2137450"/>
                </a:lnTo>
                <a:lnTo>
                  <a:pt x="866555" y="2128753"/>
                </a:lnTo>
                <a:cubicBezTo>
                  <a:pt x="880918" y="2093884"/>
                  <a:pt x="879276" y="2043016"/>
                  <a:pt x="872711" y="2016762"/>
                </a:cubicBezTo>
                <a:cubicBezTo>
                  <a:pt x="868334" y="1992696"/>
                  <a:pt x="857391" y="1977381"/>
                  <a:pt x="843713" y="1964801"/>
                </a:cubicBezTo>
                <a:lnTo>
                  <a:pt x="822317" y="1948051"/>
                </a:lnTo>
                <a:lnTo>
                  <a:pt x="821674" y="1951731"/>
                </a:lnTo>
                <a:cubicBezTo>
                  <a:pt x="818951" y="1954479"/>
                  <a:pt x="814594" y="1955578"/>
                  <a:pt x="810238" y="1951182"/>
                </a:cubicBezTo>
                <a:cubicBezTo>
                  <a:pt x="766674" y="1907220"/>
                  <a:pt x="705685" y="1894032"/>
                  <a:pt x="649052" y="1863259"/>
                </a:cubicBezTo>
                <a:cubicBezTo>
                  <a:pt x="640339" y="1863259"/>
                  <a:pt x="649052" y="1845674"/>
                  <a:pt x="657764" y="1850070"/>
                </a:cubicBezTo>
                <a:lnTo>
                  <a:pt x="743146" y="1889334"/>
                </a:lnTo>
                <a:lnTo>
                  <a:pt x="738087" y="1877164"/>
                </a:lnTo>
                <a:cubicBezTo>
                  <a:pt x="725195" y="1860126"/>
                  <a:pt x="698183" y="1843703"/>
                  <a:pt x="688360" y="1837134"/>
                </a:cubicBezTo>
                <a:cubicBezTo>
                  <a:pt x="670898" y="1823997"/>
                  <a:pt x="649070" y="1806479"/>
                  <a:pt x="627241" y="1793341"/>
                </a:cubicBezTo>
                <a:cubicBezTo>
                  <a:pt x="622876" y="1788962"/>
                  <a:pt x="627241" y="1775824"/>
                  <a:pt x="635973" y="1780203"/>
                </a:cubicBezTo>
                <a:cubicBezTo>
                  <a:pt x="662166" y="1797721"/>
                  <a:pt x="688360" y="1815238"/>
                  <a:pt x="710188" y="1832755"/>
                </a:cubicBezTo>
                <a:cubicBezTo>
                  <a:pt x="727651" y="1845893"/>
                  <a:pt x="762576" y="1867790"/>
                  <a:pt x="758210" y="1894066"/>
                </a:cubicBezTo>
                <a:lnTo>
                  <a:pt x="756057" y="1896225"/>
                </a:lnTo>
                <a:lnTo>
                  <a:pt x="785189" y="1911891"/>
                </a:lnTo>
                <a:lnTo>
                  <a:pt x="785497" y="1912138"/>
                </a:lnTo>
                <a:lnTo>
                  <a:pt x="746322" y="1859784"/>
                </a:lnTo>
                <a:lnTo>
                  <a:pt x="725607" y="1813587"/>
                </a:lnTo>
                <a:lnTo>
                  <a:pt x="723065" y="1810352"/>
                </a:lnTo>
                <a:cubicBezTo>
                  <a:pt x="718655" y="1805987"/>
                  <a:pt x="714246" y="1801621"/>
                  <a:pt x="709836" y="1801621"/>
                </a:cubicBezTo>
                <a:cubicBezTo>
                  <a:pt x="701016" y="1792890"/>
                  <a:pt x="692197" y="1784159"/>
                  <a:pt x="678968" y="1775427"/>
                </a:cubicBezTo>
                <a:cubicBezTo>
                  <a:pt x="665738" y="1757965"/>
                  <a:pt x="648100" y="1744868"/>
                  <a:pt x="630461" y="1731771"/>
                </a:cubicBezTo>
                <a:cubicBezTo>
                  <a:pt x="626051" y="1727405"/>
                  <a:pt x="634870" y="1718674"/>
                  <a:pt x="643690" y="1723040"/>
                </a:cubicBezTo>
                <a:cubicBezTo>
                  <a:pt x="661329" y="1740502"/>
                  <a:pt x="678968" y="1753599"/>
                  <a:pt x="701016" y="1771062"/>
                </a:cubicBezTo>
                <a:lnTo>
                  <a:pt x="710323" y="1778959"/>
                </a:lnTo>
                <a:lnTo>
                  <a:pt x="701193" y="1747183"/>
                </a:lnTo>
                <a:lnTo>
                  <a:pt x="697908" y="1744598"/>
                </a:lnTo>
                <a:cubicBezTo>
                  <a:pt x="671071" y="1718553"/>
                  <a:pt x="650427" y="1686307"/>
                  <a:pt x="617397" y="1666463"/>
                </a:cubicBezTo>
                <a:cubicBezTo>
                  <a:pt x="608589" y="1662053"/>
                  <a:pt x="617397" y="1648824"/>
                  <a:pt x="626205" y="1653234"/>
                </a:cubicBezTo>
                <a:cubicBezTo>
                  <a:pt x="648225" y="1666463"/>
                  <a:pt x="664740" y="1685204"/>
                  <a:pt x="681255" y="1703946"/>
                </a:cubicBezTo>
                <a:lnTo>
                  <a:pt x="692137" y="1715666"/>
                </a:lnTo>
                <a:lnTo>
                  <a:pt x="687137" y="1698263"/>
                </a:lnTo>
                <a:lnTo>
                  <a:pt x="685617" y="1687900"/>
                </a:lnTo>
                <a:lnTo>
                  <a:pt x="635180" y="1626653"/>
                </a:lnTo>
                <a:cubicBezTo>
                  <a:pt x="630814" y="1622274"/>
                  <a:pt x="639545" y="1609136"/>
                  <a:pt x="643911" y="1617895"/>
                </a:cubicBezTo>
                <a:lnTo>
                  <a:pt x="681752" y="1661549"/>
                </a:lnTo>
                <a:lnTo>
                  <a:pt x="675988" y="1622240"/>
                </a:lnTo>
                <a:lnTo>
                  <a:pt x="635216" y="1574334"/>
                </a:lnTo>
                <a:cubicBezTo>
                  <a:pt x="630814" y="1565541"/>
                  <a:pt x="639617" y="1556749"/>
                  <a:pt x="644019" y="1561145"/>
                </a:cubicBezTo>
                <a:lnTo>
                  <a:pt x="673824" y="1599972"/>
                </a:lnTo>
                <a:lnTo>
                  <a:pt x="674343" y="1567250"/>
                </a:lnTo>
                <a:lnTo>
                  <a:pt x="654279" y="1539196"/>
                </a:lnTo>
                <a:cubicBezTo>
                  <a:pt x="646094" y="1525346"/>
                  <a:pt x="639545" y="1510943"/>
                  <a:pt x="635180" y="1495432"/>
                </a:cubicBezTo>
                <a:cubicBezTo>
                  <a:pt x="630814" y="1486568"/>
                  <a:pt x="643911" y="1482136"/>
                  <a:pt x="648276" y="1491000"/>
                </a:cubicBezTo>
                <a:cubicBezTo>
                  <a:pt x="652642" y="1504295"/>
                  <a:pt x="659191" y="1517590"/>
                  <a:pt x="667376" y="1530886"/>
                </a:cubicBezTo>
                <a:lnTo>
                  <a:pt x="675503" y="1542093"/>
                </a:lnTo>
                <a:lnTo>
                  <a:pt x="680429" y="1521968"/>
                </a:lnTo>
                <a:lnTo>
                  <a:pt x="666471" y="1482191"/>
                </a:lnTo>
                <a:cubicBezTo>
                  <a:pt x="660060" y="1465222"/>
                  <a:pt x="653649" y="1447704"/>
                  <a:pt x="649375" y="1430187"/>
                </a:cubicBezTo>
                <a:cubicBezTo>
                  <a:pt x="645101" y="1421428"/>
                  <a:pt x="657923" y="1417049"/>
                  <a:pt x="662197" y="1425808"/>
                </a:cubicBezTo>
                <a:cubicBezTo>
                  <a:pt x="666471" y="1443325"/>
                  <a:pt x="672882" y="1460842"/>
                  <a:pt x="679828" y="1478359"/>
                </a:cubicBezTo>
                <a:lnTo>
                  <a:pt x="686800" y="1495945"/>
                </a:lnTo>
                <a:lnTo>
                  <a:pt x="693404" y="1468970"/>
                </a:lnTo>
                <a:lnTo>
                  <a:pt x="698385" y="1460134"/>
                </a:lnTo>
                <a:lnTo>
                  <a:pt x="692665" y="1443789"/>
                </a:lnTo>
                <a:cubicBezTo>
                  <a:pt x="685522" y="1426872"/>
                  <a:pt x="676729" y="1410501"/>
                  <a:pt x="670135" y="1395221"/>
                </a:cubicBezTo>
                <a:cubicBezTo>
                  <a:pt x="665739" y="1386490"/>
                  <a:pt x="683324" y="1382124"/>
                  <a:pt x="683324" y="1390855"/>
                </a:cubicBezTo>
                <a:cubicBezTo>
                  <a:pt x="689918" y="1408318"/>
                  <a:pt x="698710" y="1424689"/>
                  <a:pt x="706403" y="1441606"/>
                </a:cubicBezTo>
                <a:lnTo>
                  <a:pt x="707255" y="1444397"/>
                </a:lnTo>
                <a:lnTo>
                  <a:pt x="715135" y="1430418"/>
                </a:lnTo>
                <a:cubicBezTo>
                  <a:pt x="715135" y="1428230"/>
                  <a:pt x="717324" y="1427136"/>
                  <a:pt x="720059" y="1427136"/>
                </a:cubicBezTo>
                <a:lnTo>
                  <a:pt x="721807" y="1427835"/>
                </a:lnTo>
                <a:lnTo>
                  <a:pt x="718126" y="1417314"/>
                </a:lnTo>
                <a:cubicBezTo>
                  <a:pt x="718126" y="1408671"/>
                  <a:pt x="731733" y="1404349"/>
                  <a:pt x="736269" y="1412992"/>
                </a:cubicBezTo>
                <a:lnTo>
                  <a:pt x="745195" y="1455516"/>
                </a:lnTo>
                <a:lnTo>
                  <a:pt x="752354" y="1466130"/>
                </a:lnTo>
                <a:lnTo>
                  <a:pt x="749876" y="1447964"/>
                </a:lnTo>
                <a:cubicBezTo>
                  <a:pt x="749876" y="1439274"/>
                  <a:pt x="767656" y="1439274"/>
                  <a:pt x="763211" y="1447964"/>
                </a:cubicBezTo>
                <a:cubicBezTo>
                  <a:pt x="763211" y="1458826"/>
                  <a:pt x="765434" y="1469687"/>
                  <a:pt x="767656" y="1480549"/>
                </a:cubicBezTo>
                <a:lnTo>
                  <a:pt x="769070" y="1490912"/>
                </a:lnTo>
                <a:lnTo>
                  <a:pt x="784574" y="1513898"/>
                </a:lnTo>
                <a:lnTo>
                  <a:pt x="784449" y="1513093"/>
                </a:lnTo>
                <a:cubicBezTo>
                  <a:pt x="780039" y="1504361"/>
                  <a:pt x="797678" y="1504361"/>
                  <a:pt x="797678" y="1513093"/>
                </a:cubicBezTo>
                <a:lnTo>
                  <a:pt x="799134" y="1517416"/>
                </a:lnTo>
                <a:lnTo>
                  <a:pt x="800641" y="1527349"/>
                </a:lnTo>
                <a:lnTo>
                  <a:pt x="799491" y="1533676"/>
                </a:lnTo>
                <a:lnTo>
                  <a:pt x="805072" y="1539992"/>
                </a:lnTo>
                <a:lnTo>
                  <a:pt x="806498" y="1539287"/>
                </a:lnTo>
                <a:lnTo>
                  <a:pt x="799134" y="1517416"/>
                </a:lnTo>
                <a:lnTo>
                  <a:pt x="798230" y="1511455"/>
                </a:lnTo>
                <a:cubicBezTo>
                  <a:pt x="795473" y="1501087"/>
                  <a:pt x="791064" y="1491264"/>
                  <a:pt x="788859" y="1482533"/>
                </a:cubicBezTo>
                <a:cubicBezTo>
                  <a:pt x="788859" y="1469436"/>
                  <a:pt x="802088" y="1469436"/>
                  <a:pt x="806498" y="1478167"/>
                </a:cubicBezTo>
                <a:cubicBezTo>
                  <a:pt x="806498" y="1494539"/>
                  <a:pt x="813939" y="1513365"/>
                  <a:pt x="813939" y="1530965"/>
                </a:cubicBezTo>
                <a:lnTo>
                  <a:pt x="811118" y="1546834"/>
                </a:lnTo>
                <a:lnTo>
                  <a:pt x="831330" y="1569708"/>
                </a:lnTo>
                <a:lnTo>
                  <a:pt x="832568" y="1566451"/>
                </a:lnTo>
                <a:lnTo>
                  <a:pt x="835892" y="1564439"/>
                </a:lnTo>
                <a:lnTo>
                  <a:pt x="834462" y="1572267"/>
                </a:lnTo>
                <a:lnTo>
                  <a:pt x="840670" y="1577100"/>
                </a:lnTo>
                <a:lnTo>
                  <a:pt x="846034" y="1575270"/>
                </a:lnTo>
                <a:cubicBezTo>
                  <a:pt x="846034" y="1570860"/>
                  <a:pt x="846034" y="1570860"/>
                  <a:pt x="841725" y="1566451"/>
                </a:cubicBezTo>
                <a:cubicBezTo>
                  <a:pt x="840648" y="1564246"/>
                  <a:pt x="839032" y="1563419"/>
                  <a:pt x="837349" y="1563557"/>
                </a:cubicBezTo>
                <a:lnTo>
                  <a:pt x="835892" y="1564439"/>
                </a:lnTo>
                <a:lnTo>
                  <a:pt x="836002" y="1563832"/>
                </a:lnTo>
                <a:cubicBezTo>
                  <a:pt x="835800" y="1548536"/>
                  <a:pt x="827721" y="1534480"/>
                  <a:pt x="824489" y="1517944"/>
                </a:cubicBezTo>
                <a:cubicBezTo>
                  <a:pt x="824489" y="1509124"/>
                  <a:pt x="841725" y="1509124"/>
                  <a:pt x="841725" y="1517944"/>
                </a:cubicBezTo>
                <a:cubicBezTo>
                  <a:pt x="841725" y="1539992"/>
                  <a:pt x="854652" y="1562041"/>
                  <a:pt x="850343" y="1579680"/>
                </a:cubicBezTo>
                <a:lnTo>
                  <a:pt x="847269" y="1582236"/>
                </a:lnTo>
                <a:lnTo>
                  <a:pt x="877088" y="1605446"/>
                </a:lnTo>
                <a:lnTo>
                  <a:pt x="884410" y="1609161"/>
                </a:lnTo>
                <a:lnTo>
                  <a:pt x="880174" y="1587877"/>
                </a:lnTo>
                <a:cubicBezTo>
                  <a:pt x="875778" y="1574625"/>
                  <a:pt x="871382" y="1561373"/>
                  <a:pt x="866986" y="1552538"/>
                </a:cubicBezTo>
                <a:cubicBezTo>
                  <a:pt x="862589" y="1543704"/>
                  <a:pt x="875778" y="1539286"/>
                  <a:pt x="880174" y="1548121"/>
                </a:cubicBezTo>
                <a:cubicBezTo>
                  <a:pt x="882372" y="1554747"/>
                  <a:pt x="892263" y="1576834"/>
                  <a:pt x="897759" y="1597817"/>
                </a:cubicBezTo>
                <a:lnTo>
                  <a:pt x="900078" y="1617110"/>
                </a:lnTo>
                <a:lnTo>
                  <a:pt x="909868" y="1622078"/>
                </a:lnTo>
                <a:lnTo>
                  <a:pt x="932735" y="1627342"/>
                </a:lnTo>
                <a:lnTo>
                  <a:pt x="920873" y="1574740"/>
                </a:lnTo>
                <a:lnTo>
                  <a:pt x="922888" y="1569242"/>
                </a:lnTo>
                <a:lnTo>
                  <a:pt x="895712" y="1554832"/>
                </a:lnTo>
                <a:cubicBezTo>
                  <a:pt x="879964" y="1545058"/>
                  <a:pt x="864662" y="1534061"/>
                  <a:pt x="849880" y="1521767"/>
                </a:cubicBezTo>
                <a:cubicBezTo>
                  <a:pt x="801702" y="1478056"/>
                  <a:pt x="757904" y="1429973"/>
                  <a:pt x="718485" y="1373148"/>
                </a:cubicBezTo>
                <a:cubicBezTo>
                  <a:pt x="696586" y="1346921"/>
                  <a:pt x="696586" y="1316323"/>
                  <a:pt x="674687" y="1360035"/>
                </a:cubicBezTo>
                <a:cubicBezTo>
                  <a:pt x="661548" y="1390633"/>
                  <a:pt x="648408" y="1425602"/>
                  <a:pt x="639648" y="1456200"/>
                </a:cubicBezTo>
                <a:cubicBezTo>
                  <a:pt x="556432" y="1718469"/>
                  <a:pt x="587091" y="2028821"/>
                  <a:pt x="841120" y="2177440"/>
                </a:cubicBezTo>
                <a:cubicBezTo>
                  <a:pt x="807177" y="2159409"/>
                  <a:pt x="775491" y="2138851"/>
                  <a:pt x="746124" y="2116099"/>
                </a:cubicBezTo>
                <a:lnTo>
                  <a:pt x="708880" y="2081877"/>
                </a:lnTo>
                <a:lnTo>
                  <a:pt x="658810" y="2018234"/>
                </a:lnTo>
                <a:cubicBezTo>
                  <a:pt x="536449" y="1813542"/>
                  <a:pt x="571762" y="1528324"/>
                  <a:pt x="683447" y="1311952"/>
                </a:cubicBezTo>
                <a:cubicBezTo>
                  <a:pt x="683447" y="1307581"/>
                  <a:pt x="692206" y="1307581"/>
                  <a:pt x="696586" y="1311952"/>
                </a:cubicBezTo>
                <a:cubicBezTo>
                  <a:pt x="773233" y="1434344"/>
                  <a:pt x="876707" y="1553390"/>
                  <a:pt x="1018743" y="1590024"/>
                </a:cubicBezTo>
                <a:lnTo>
                  <a:pt x="1026739" y="1591341"/>
                </a:lnTo>
                <a:lnTo>
                  <a:pt x="1026101" y="1587378"/>
                </a:lnTo>
                <a:cubicBezTo>
                  <a:pt x="1026101" y="1578600"/>
                  <a:pt x="1038801" y="1574211"/>
                  <a:pt x="1043035" y="1582989"/>
                </a:cubicBezTo>
                <a:lnTo>
                  <a:pt x="1044239" y="1594224"/>
                </a:lnTo>
                <a:lnTo>
                  <a:pt x="1069077" y="1598317"/>
                </a:lnTo>
                <a:lnTo>
                  <a:pt x="1068567" y="1596701"/>
                </a:lnTo>
                <a:cubicBezTo>
                  <a:pt x="1064201" y="1588058"/>
                  <a:pt x="1077298" y="1583736"/>
                  <a:pt x="1081662" y="1592379"/>
                </a:cubicBezTo>
                <a:lnTo>
                  <a:pt x="1084315" y="1600549"/>
                </a:lnTo>
                <a:lnTo>
                  <a:pt x="1098676" y="1601177"/>
                </a:lnTo>
                <a:lnTo>
                  <a:pt x="1098828" y="1600775"/>
                </a:lnTo>
                <a:lnTo>
                  <a:pt x="1099854" y="1601229"/>
                </a:lnTo>
                <a:lnTo>
                  <a:pt x="1156945" y="1603726"/>
                </a:lnTo>
                <a:cubicBezTo>
                  <a:pt x="1238862" y="1602907"/>
                  <a:pt x="1334944" y="1587335"/>
                  <a:pt x="1384217" y="1534881"/>
                </a:cubicBezTo>
                <a:cubicBezTo>
                  <a:pt x="1414876" y="1504283"/>
                  <a:pt x="1441155" y="1447458"/>
                  <a:pt x="1493713" y="1443087"/>
                </a:cubicBezTo>
                <a:cubicBezTo>
                  <a:pt x="1511232" y="1443087"/>
                  <a:pt x="1537511" y="1473685"/>
                  <a:pt x="1555030" y="1486798"/>
                </a:cubicBezTo>
                <a:cubicBezTo>
                  <a:pt x="1594449" y="1513025"/>
                  <a:pt x="1633867" y="1534881"/>
                  <a:pt x="1677665" y="1547994"/>
                </a:cubicBezTo>
                <a:cubicBezTo>
                  <a:pt x="1697375" y="1554551"/>
                  <a:pt x="1717631" y="1559742"/>
                  <a:pt x="1738162" y="1563293"/>
                </a:cubicBezTo>
                <a:lnTo>
                  <a:pt x="1745749" y="1563960"/>
                </a:lnTo>
                <a:lnTo>
                  <a:pt x="1738888" y="1552383"/>
                </a:lnTo>
                <a:cubicBezTo>
                  <a:pt x="1738888" y="1548017"/>
                  <a:pt x="1738888" y="1539286"/>
                  <a:pt x="1743254" y="1539286"/>
                </a:cubicBezTo>
                <a:cubicBezTo>
                  <a:pt x="1760716" y="1539286"/>
                  <a:pt x="1773813" y="1539286"/>
                  <a:pt x="1786910" y="1543652"/>
                </a:cubicBezTo>
                <a:cubicBezTo>
                  <a:pt x="1795641" y="1548017"/>
                  <a:pt x="1791276" y="1561114"/>
                  <a:pt x="1782544" y="1561114"/>
                </a:cubicBezTo>
                <a:lnTo>
                  <a:pt x="1758534" y="1555112"/>
                </a:lnTo>
                <a:lnTo>
                  <a:pt x="1751985" y="1543652"/>
                </a:lnTo>
                <a:cubicBezTo>
                  <a:pt x="1751985" y="1548017"/>
                  <a:pt x="1751985" y="1552383"/>
                  <a:pt x="1747619" y="1552383"/>
                </a:cubicBezTo>
                <a:lnTo>
                  <a:pt x="1758534" y="1555112"/>
                </a:lnTo>
                <a:lnTo>
                  <a:pt x="1764534" y="1565612"/>
                </a:lnTo>
                <a:lnTo>
                  <a:pt x="1800301" y="1568757"/>
                </a:lnTo>
                <a:lnTo>
                  <a:pt x="1805165" y="1568287"/>
                </a:lnTo>
                <a:lnTo>
                  <a:pt x="1803022" y="1565481"/>
                </a:lnTo>
                <a:cubicBezTo>
                  <a:pt x="1803022" y="1561115"/>
                  <a:pt x="1805245" y="1556749"/>
                  <a:pt x="1809690" y="1556749"/>
                </a:cubicBezTo>
                <a:cubicBezTo>
                  <a:pt x="1816357" y="1556749"/>
                  <a:pt x="1819691" y="1561115"/>
                  <a:pt x="1819691" y="1565481"/>
                </a:cubicBezTo>
                <a:lnTo>
                  <a:pt x="1817887" y="1567056"/>
                </a:lnTo>
                <a:lnTo>
                  <a:pt x="1862439" y="1562747"/>
                </a:lnTo>
                <a:cubicBezTo>
                  <a:pt x="1882970" y="1558649"/>
                  <a:pt x="1903226" y="1552365"/>
                  <a:pt x="1922936" y="1543623"/>
                </a:cubicBezTo>
                <a:cubicBezTo>
                  <a:pt x="1943740" y="1532695"/>
                  <a:pt x="1966187" y="1518489"/>
                  <a:pt x="1987743" y="1501687"/>
                </a:cubicBezTo>
                <a:lnTo>
                  <a:pt x="1997343" y="1492405"/>
                </a:lnTo>
                <a:lnTo>
                  <a:pt x="1997254" y="1492024"/>
                </a:lnTo>
                <a:cubicBezTo>
                  <a:pt x="1995071" y="1487670"/>
                  <a:pt x="1998345" y="1484404"/>
                  <a:pt x="2002165" y="1483315"/>
                </a:cubicBezTo>
                <a:lnTo>
                  <a:pt x="2005118" y="1484886"/>
                </a:lnTo>
                <a:lnTo>
                  <a:pt x="2032808" y="1458109"/>
                </a:lnTo>
                <a:lnTo>
                  <a:pt x="2032575" y="1457133"/>
                </a:lnTo>
                <a:cubicBezTo>
                  <a:pt x="2032575" y="1452767"/>
                  <a:pt x="2035909" y="1449493"/>
                  <a:pt x="2039798" y="1448947"/>
                </a:cubicBezTo>
                <a:lnTo>
                  <a:pt x="2041177" y="1450017"/>
                </a:lnTo>
                <a:lnTo>
                  <a:pt x="2047213" y="1444179"/>
                </a:lnTo>
                <a:cubicBezTo>
                  <a:pt x="2055836" y="1433525"/>
                  <a:pt x="2063604" y="1422392"/>
                  <a:pt x="2070199" y="1410866"/>
                </a:cubicBezTo>
                <a:lnTo>
                  <a:pt x="2073661" y="1403125"/>
                </a:lnTo>
                <a:lnTo>
                  <a:pt x="2075239" y="1398676"/>
                </a:lnTo>
                <a:lnTo>
                  <a:pt x="2075642" y="1398698"/>
                </a:lnTo>
                <a:lnTo>
                  <a:pt x="2086153" y="1375197"/>
                </a:lnTo>
                <a:cubicBezTo>
                  <a:pt x="2094023" y="1350746"/>
                  <a:pt x="2095939" y="1325066"/>
                  <a:pt x="2089369" y="1298839"/>
                </a:cubicBezTo>
                <a:cubicBezTo>
                  <a:pt x="2067470" y="1215787"/>
                  <a:pt x="2010532" y="1154591"/>
                  <a:pt x="1971114" y="1084652"/>
                </a:cubicBezTo>
                <a:cubicBezTo>
                  <a:pt x="1966734" y="1080281"/>
                  <a:pt x="1971114" y="1075910"/>
                  <a:pt x="1975494" y="1071539"/>
                </a:cubicBezTo>
                <a:cubicBezTo>
                  <a:pt x="1993013" y="1058425"/>
                  <a:pt x="2012448" y="1047771"/>
                  <a:pt x="2032637" y="1038141"/>
                </a:cubicBezTo>
                <a:lnTo>
                  <a:pt x="2032927" y="1038012"/>
                </a:lnTo>
                <a:lnTo>
                  <a:pt x="2027734" y="1034461"/>
                </a:lnTo>
                <a:cubicBezTo>
                  <a:pt x="2027734" y="1031286"/>
                  <a:pt x="2030829" y="1028111"/>
                  <a:pt x="2037021" y="1028111"/>
                </a:cubicBezTo>
                <a:lnTo>
                  <a:pt x="2042535" y="1033766"/>
                </a:lnTo>
                <a:lnTo>
                  <a:pt x="2094297" y="1010889"/>
                </a:lnTo>
                <a:lnTo>
                  <a:pt x="2152204" y="981826"/>
                </a:lnTo>
                <a:lnTo>
                  <a:pt x="2151214" y="979366"/>
                </a:lnTo>
                <a:cubicBezTo>
                  <a:pt x="2149045" y="974977"/>
                  <a:pt x="2151214" y="971685"/>
                  <a:pt x="2154469" y="970588"/>
                </a:cubicBezTo>
                <a:lnTo>
                  <a:pt x="2162184" y="974056"/>
                </a:lnTo>
                <a:lnTo>
                  <a:pt x="2203245" y="940404"/>
                </a:lnTo>
                <a:cubicBezTo>
                  <a:pt x="2286462" y="844239"/>
                  <a:pt x="2290841" y="682506"/>
                  <a:pt x="2194485" y="590712"/>
                </a:cubicBezTo>
                <a:cubicBezTo>
                  <a:pt x="2111268" y="512031"/>
                  <a:pt x="1993013" y="468320"/>
                  <a:pt x="1874758" y="459578"/>
                </a:cubicBezTo>
                <a:cubicBezTo>
                  <a:pt x="1817820" y="455207"/>
                  <a:pt x="1760882" y="463949"/>
                  <a:pt x="1703944" y="481433"/>
                </a:cubicBezTo>
                <a:cubicBezTo>
                  <a:pt x="1651386" y="494547"/>
                  <a:pt x="1616348" y="525145"/>
                  <a:pt x="1572550" y="551372"/>
                </a:cubicBezTo>
                <a:cubicBezTo>
                  <a:pt x="1568170" y="555743"/>
                  <a:pt x="1559410" y="551372"/>
                  <a:pt x="1559410" y="542629"/>
                </a:cubicBezTo>
                <a:lnTo>
                  <a:pt x="1556308" y="508758"/>
                </a:lnTo>
                <a:lnTo>
                  <a:pt x="1550928" y="512174"/>
                </a:lnTo>
                <a:cubicBezTo>
                  <a:pt x="1542038" y="512174"/>
                  <a:pt x="1542038" y="499474"/>
                  <a:pt x="1550928" y="499474"/>
                </a:cubicBezTo>
                <a:lnTo>
                  <a:pt x="1555738" y="502528"/>
                </a:lnTo>
                <a:lnTo>
                  <a:pt x="1552097" y="462778"/>
                </a:lnTo>
                <a:lnTo>
                  <a:pt x="1550769" y="464549"/>
                </a:lnTo>
                <a:cubicBezTo>
                  <a:pt x="1546404" y="464549"/>
                  <a:pt x="1544221" y="460183"/>
                  <a:pt x="1544221" y="455817"/>
                </a:cubicBezTo>
                <a:lnTo>
                  <a:pt x="1550672" y="447216"/>
                </a:lnTo>
                <a:lnTo>
                  <a:pt x="1550103" y="441000"/>
                </a:lnTo>
                <a:cubicBezTo>
                  <a:pt x="1542986" y="407124"/>
                  <a:pt x="1530941" y="374340"/>
                  <a:pt x="1511232" y="345928"/>
                </a:cubicBezTo>
                <a:cubicBezTo>
                  <a:pt x="1471814" y="289103"/>
                  <a:pt x="1401736" y="258505"/>
                  <a:pt x="1327279" y="254134"/>
                </a:cubicBezTo>
                <a:cubicBezTo>
                  <a:pt x="1169606" y="245391"/>
                  <a:pt x="981275" y="297845"/>
                  <a:pt x="889299" y="433351"/>
                </a:cubicBezTo>
                <a:cubicBezTo>
                  <a:pt x="884919" y="437722"/>
                  <a:pt x="871779" y="433351"/>
                  <a:pt x="876159" y="424608"/>
                </a:cubicBezTo>
                <a:cubicBezTo>
                  <a:pt x="880539" y="424608"/>
                  <a:pt x="884919" y="428980"/>
                  <a:pt x="889299" y="428980"/>
                </a:cubicBezTo>
                <a:lnTo>
                  <a:pt x="898641" y="398264"/>
                </a:lnTo>
                <a:lnTo>
                  <a:pt x="919145" y="374238"/>
                </a:lnTo>
                <a:lnTo>
                  <a:pt x="938729" y="359401"/>
                </a:lnTo>
                <a:lnTo>
                  <a:pt x="920850" y="337549"/>
                </a:lnTo>
                <a:cubicBezTo>
                  <a:pt x="916563" y="328817"/>
                  <a:pt x="925136" y="320086"/>
                  <a:pt x="929422" y="324452"/>
                </a:cubicBezTo>
                <a:lnTo>
                  <a:pt x="948658" y="351880"/>
                </a:lnTo>
                <a:lnTo>
                  <a:pt x="994758" y="316955"/>
                </a:lnTo>
                <a:lnTo>
                  <a:pt x="969831" y="307006"/>
                </a:lnTo>
                <a:cubicBezTo>
                  <a:pt x="963308" y="301447"/>
                  <a:pt x="958009" y="294499"/>
                  <a:pt x="953474" y="286740"/>
                </a:cubicBezTo>
                <a:lnTo>
                  <a:pt x="943743" y="265965"/>
                </a:lnTo>
                <a:lnTo>
                  <a:pt x="945931" y="281491"/>
                </a:lnTo>
                <a:cubicBezTo>
                  <a:pt x="948679" y="290222"/>
                  <a:pt x="953075" y="297862"/>
                  <a:pt x="959669" y="302227"/>
                </a:cubicBezTo>
                <a:cubicBezTo>
                  <a:pt x="959669" y="306593"/>
                  <a:pt x="968462" y="306593"/>
                  <a:pt x="968462" y="306593"/>
                </a:cubicBezTo>
                <a:cubicBezTo>
                  <a:pt x="972858" y="310959"/>
                  <a:pt x="977254" y="315324"/>
                  <a:pt x="977254" y="319690"/>
                </a:cubicBezTo>
                <a:cubicBezTo>
                  <a:pt x="981650" y="328421"/>
                  <a:pt x="968462" y="332787"/>
                  <a:pt x="964066" y="324056"/>
                </a:cubicBezTo>
                <a:cubicBezTo>
                  <a:pt x="964066" y="319690"/>
                  <a:pt x="955273" y="319690"/>
                  <a:pt x="950877" y="315324"/>
                </a:cubicBezTo>
                <a:cubicBezTo>
                  <a:pt x="946481" y="315324"/>
                  <a:pt x="942085" y="306593"/>
                  <a:pt x="937689" y="302227"/>
                </a:cubicBezTo>
                <a:cubicBezTo>
                  <a:pt x="933293" y="289130"/>
                  <a:pt x="928896" y="276033"/>
                  <a:pt x="924500" y="258571"/>
                </a:cubicBezTo>
                <a:cubicBezTo>
                  <a:pt x="924500" y="254205"/>
                  <a:pt x="927797" y="250931"/>
                  <a:pt x="931644" y="249840"/>
                </a:cubicBezTo>
                <a:lnTo>
                  <a:pt x="937981" y="252489"/>
                </a:lnTo>
                <a:lnTo>
                  <a:pt x="920912" y="210654"/>
                </a:lnTo>
                <a:cubicBezTo>
                  <a:pt x="916563" y="201870"/>
                  <a:pt x="929609" y="193086"/>
                  <a:pt x="933957" y="201870"/>
                </a:cubicBezTo>
                <a:cubicBezTo>
                  <a:pt x="950263" y="228223"/>
                  <a:pt x="956786" y="271869"/>
                  <a:pt x="979207" y="293898"/>
                </a:cubicBezTo>
                <a:lnTo>
                  <a:pt x="999728" y="303476"/>
                </a:lnTo>
                <a:lnTo>
                  <a:pt x="955266" y="209453"/>
                </a:lnTo>
                <a:cubicBezTo>
                  <a:pt x="936654" y="176592"/>
                  <a:pt x="915853" y="144826"/>
                  <a:pt x="893956" y="114155"/>
                </a:cubicBezTo>
                <a:cubicBezTo>
                  <a:pt x="891766" y="111965"/>
                  <a:pt x="893956" y="108679"/>
                  <a:pt x="897240" y="107035"/>
                </a:cubicBezTo>
                <a:close/>
                <a:moveTo>
                  <a:pt x="608990" y="607"/>
                </a:moveTo>
                <a:cubicBezTo>
                  <a:pt x="705346" y="-3764"/>
                  <a:pt x="832361" y="13720"/>
                  <a:pt x="884919" y="109886"/>
                </a:cubicBezTo>
                <a:cubicBezTo>
                  <a:pt x="927622" y="182010"/>
                  <a:pt x="930907" y="268886"/>
                  <a:pt x="913251" y="350231"/>
                </a:cubicBezTo>
                <a:lnTo>
                  <a:pt x="898641" y="398264"/>
                </a:lnTo>
                <a:lnTo>
                  <a:pt x="876159" y="424608"/>
                </a:lnTo>
                <a:cubicBezTo>
                  <a:pt x="911198" y="324072"/>
                  <a:pt x="937477" y="162340"/>
                  <a:pt x="845500" y="83659"/>
                </a:cubicBezTo>
                <a:cubicBezTo>
                  <a:pt x="757904" y="4978"/>
                  <a:pt x="613370" y="-3764"/>
                  <a:pt x="503874" y="31205"/>
                </a:cubicBezTo>
                <a:cubicBezTo>
                  <a:pt x="381239" y="74917"/>
                  <a:pt x="271742" y="179824"/>
                  <a:pt x="219185" y="297845"/>
                </a:cubicBezTo>
                <a:cubicBezTo>
                  <a:pt x="188526" y="372155"/>
                  <a:pt x="175386" y="446464"/>
                  <a:pt x="201665" y="525145"/>
                </a:cubicBezTo>
                <a:cubicBezTo>
                  <a:pt x="219185" y="568856"/>
                  <a:pt x="245463" y="612568"/>
                  <a:pt x="241084" y="660651"/>
                </a:cubicBezTo>
                <a:cubicBezTo>
                  <a:pt x="241084" y="665022"/>
                  <a:pt x="236704" y="669393"/>
                  <a:pt x="232324" y="669393"/>
                </a:cubicBezTo>
                <a:cubicBezTo>
                  <a:pt x="92170" y="669393"/>
                  <a:pt x="8953" y="774301"/>
                  <a:pt x="17713" y="909806"/>
                </a:cubicBezTo>
                <a:cubicBezTo>
                  <a:pt x="18808" y="934940"/>
                  <a:pt x="23461" y="962260"/>
                  <a:pt x="31742" y="988760"/>
                </a:cubicBezTo>
                <a:lnTo>
                  <a:pt x="43755" y="1013610"/>
                </a:lnTo>
                <a:lnTo>
                  <a:pt x="48280" y="992409"/>
                </a:lnTo>
                <a:cubicBezTo>
                  <a:pt x="48280" y="983661"/>
                  <a:pt x="65822" y="988035"/>
                  <a:pt x="61436" y="996783"/>
                </a:cubicBezTo>
                <a:cubicBezTo>
                  <a:pt x="58147" y="1006625"/>
                  <a:pt x="56229" y="1016672"/>
                  <a:pt x="55552" y="1026701"/>
                </a:cubicBezTo>
                <a:lnTo>
                  <a:pt x="56219" y="1039394"/>
                </a:lnTo>
                <a:lnTo>
                  <a:pt x="67533" y="1062797"/>
                </a:lnTo>
                <a:lnTo>
                  <a:pt x="103644" y="1098978"/>
                </a:lnTo>
                <a:lnTo>
                  <a:pt x="107137" y="1095422"/>
                </a:lnTo>
                <a:cubicBezTo>
                  <a:pt x="110411" y="1095422"/>
                  <a:pt x="113685" y="1097644"/>
                  <a:pt x="113685" y="1102089"/>
                </a:cubicBezTo>
                <a:lnTo>
                  <a:pt x="114057" y="1106247"/>
                </a:lnTo>
                <a:lnTo>
                  <a:pt x="142988" y="1117461"/>
                </a:lnTo>
                <a:lnTo>
                  <a:pt x="144509" y="1111516"/>
                </a:lnTo>
                <a:lnTo>
                  <a:pt x="150999" y="1110107"/>
                </a:lnTo>
                <a:lnTo>
                  <a:pt x="152678" y="1104510"/>
                </a:lnTo>
                <a:cubicBezTo>
                  <a:pt x="155952" y="1102327"/>
                  <a:pt x="160318" y="1102327"/>
                  <a:pt x="162501" y="1106692"/>
                </a:cubicBezTo>
                <a:lnTo>
                  <a:pt x="170528" y="1124977"/>
                </a:lnTo>
                <a:lnTo>
                  <a:pt x="188958" y="1124466"/>
                </a:lnTo>
                <a:lnTo>
                  <a:pt x="188958" y="1111128"/>
                </a:lnTo>
                <a:cubicBezTo>
                  <a:pt x="184725" y="1102350"/>
                  <a:pt x="201658" y="1097961"/>
                  <a:pt x="201658" y="1106739"/>
                </a:cubicBezTo>
                <a:lnTo>
                  <a:pt x="204722" y="1124029"/>
                </a:lnTo>
                <a:lnTo>
                  <a:pt x="206045" y="1123993"/>
                </a:lnTo>
                <a:cubicBezTo>
                  <a:pt x="214805" y="1119622"/>
                  <a:pt x="219185" y="1137106"/>
                  <a:pt x="210425" y="1137106"/>
                </a:cubicBezTo>
                <a:lnTo>
                  <a:pt x="205822" y="1137417"/>
                </a:lnTo>
                <a:lnTo>
                  <a:pt x="202613" y="1157750"/>
                </a:lnTo>
                <a:lnTo>
                  <a:pt x="222595" y="1156984"/>
                </a:lnTo>
                <a:lnTo>
                  <a:pt x="227963" y="1157913"/>
                </a:lnTo>
                <a:lnTo>
                  <a:pt x="207687" y="1102683"/>
                </a:lnTo>
                <a:cubicBezTo>
                  <a:pt x="196190" y="1050776"/>
                  <a:pt x="197285" y="995044"/>
                  <a:pt x="206045" y="940404"/>
                </a:cubicBezTo>
                <a:cubicBezTo>
                  <a:pt x="206045" y="936033"/>
                  <a:pt x="210425" y="934940"/>
                  <a:pt x="214257" y="936033"/>
                </a:cubicBezTo>
                <a:cubicBezTo>
                  <a:pt x="218090" y="937126"/>
                  <a:pt x="221374" y="940404"/>
                  <a:pt x="219185" y="944776"/>
                </a:cubicBezTo>
                <a:cubicBezTo>
                  <a:pt x="210972" y="1002147"/>
                  <a:pt x="213231" y="1061362"/>
                  <a:pt x="228269" y="1114354"/>
                </a:cubicBezTo>
                <a:lnTo>
                  <a:pt x="247105" y="1163539"/>
                </a:lnTo>
                <a:lnTo>
                  <a:pt x="258774" y="1171746"/>
                </a:lnTo>
                <a:cubicBezTo>
                  <a:pt x="271929" y="1184869"/>
                  <a:pt x="280700" y="1200178"/>
                  <a:pt x="288374" y="1216581"/>
                </a:cubicBezTo>
                <a:lnTo>
                  <a:pt x="292376" y="1225514"/>
                </a:lnTo>
                <a:lnTo>
                  <a:pt x="314035" y="1246590"/>
                </a:lnTo>
                <a:cubicBezTo>
                  <a:pt x="342641" y="1268240"/>
                  <a:pt x="377954" y="1283539"/>
                  <a:pt x="420657" y="1290096"/>
                </a:cubicBezTo>
                <a:cubicBezTo>
                  <a:pt x="442556" y="1294467"/>
                  <a:pt x="481975" y="1290096"/>
                  <a:pt x="495115" y="1311952"/>
                </a:cubicBezTo>
                <a:cubicBezTo>
                  <a:pt x="512634" y="1342550"/>
                  <a:pt x="495115" y="1399375"/>
                  <a:pt x="490735" y="1429973"/>
                </a:cubicBezTo>
                <a:cubicBezTo>
                  <a:pt x="454601" y="1652902"/>
                  <a:pt x="517013" y="1880748"/>
                  <a:pt x="665038" y="2041593"/>
                </a:cubicBezTo>
                <a:lnTo>
                  <a:pt x="708880" y="2081877"/>
                </a:lnTo>
                <a:lnTo>
                  <a:pt x="733507" y="2113179"/>
                </a:lnTo>
                <a:cubicBezTo>
                  <a:pt x="763036" y="2142129"/>
                  <a:pt x="797322" y="2168151"/>
                  <a:pt x="836740" y="2190553"/>
                </a:cubicBezTo>
                <a:cubicBezTo>
                  <a:pt x="587091" y="2059419"/>
                  <a:pt x="433797" y="1766552"/>
                  <a:pt x="464456" y="1491169"/>
                </a:cubicBezTo>
                <a:cubicBezTo>
                  <a:pt x="468836" y="1467128"/>
                  <a:pt x="473216" y="1444179"/>
                  <a:pt x="476500" y="1421231"/>
                </a:cubicBezTo>
                <a:lnTo>
                  <a:pt x="479812" y="1378924"/>
                </a:lnTo>
                <a:lnTo>
                  <a:pt x="473651" y="1373789"/>
                </a:lnTo>
                <a:cubicBezTo>
                  <a:pt x="469285" y="1360692"/>
                  <a:pt x="464920" y="1343230"/>
                  <a:pt x="460554" y="1330133"/>
                </a:cubicBezTo>
                <a:cubicBezTo>
                  <a:pt x="456188" y="1321402"/>
                  <a:pt x="469285" y="1317036"/>
                  <a:pt x="473651" y="1325767"/>
                </a:cubicBezTo>
                <a:lnTo>
                  <a:pt x="481671" y="1355175"/>
                </a:lnTo>
                <a:lnTo>
                  <a:pt x="481975" y="1351292"/>
                </a:lnTo>
                <a:cubicBezTo>
                  <a:pt x="486355" y="1316323"/>
                  <a:pt x="464456" y="1311952"/>
                  <a:pt x="429417" y="1307581"/>
                </a:cubicBezTo>
                <a:cubicBezTo>
                  <a:pt x="411350" y="1304303"/>
                  <a:pt x="392051" y="1299795"/>
                  <a:pt x="372907" y="1293366"/>
                </a:cubicBezTo>
                <a:lnTo>
                  <a:pt x="365525" y="1289948"/>
                </a:lnTo>
                <a:lnTo>
                  <a:pt x="373497" y="1315383"/>
                </a:lnTo>
                <a:cubicBezTo>
                  <a:pt x="374844" y="1320620"/>
                  <a:pt x="375786" y="1325994"/>
                  <a:pt x="375853" y="1331437"/>
                </a:cubicBezTo>
                <a:lnTo>
                  <a:pt x="375028" y="1336132"/>
                </a:lnTo>
                <a:lnTo>
                  <a:pt x="376628" y="1337414"/>
                </a:lnTo>
                <a:lnTo>
                  <a:pt x="395678" y="1346030"/>
                </a:lnTo>
                <a:lnTo>
                  <a:pt x="386338" y="1307978"/>
                </a:lnTo>
                <a:cubicBezTo>
                  <a:pt x="386338" y="1299200"/>
                  <a:pt x="399265" y="1294811"/>
                  <a:pt x="399265" y="1303589"/>
                </a:cubicBezTo>
                <a:cubicBezTo>
                  <a:pt x="403574" y="1312367"/>
                  <a:pt x="405729" y="1321145"/>
                  <a:pt x="407883" y="1329923"/>
                </a:cubicBezTo>
                <a:lnTo>
                  <a:pt x="416190" y="1355306"/>
                </a:lnTo>
                <a:lnTo>
                  <a:pt x="464883" y="1377328"/>
                </a:lnTo>
                <a:cubicBezTo>
                  <a:pt x="473653" y="1381702"/>
                  <a:pt x="473653" y="1394824"/>
                  <a:pt x="460497" y="1394824"/>
                </a:cubicBezTo>
                <a:cubicBezTo>
                  <a:pt x="436378" y="1383889"/>
                  <a:pt x="406777" y="1372954"/>
                  <a:pt x="379369" y="1358191"/>
                </a:cubicBezTo>
                <a:lnTo>
                  <a:pt x="367548" y="1350366"/>
                </a:lnTo>
                <a:lnTo>
                  <a:pt x="363263" y="1352314"/>
                </a:lnTo>
                <a:lnTo>
                  <a:pt x="360948" y="1345996"/>
                </a:lnTo>
                <a:lnTo>
                  <a:pt x="340861" y="1332699"/>
                </a:lnTo>
                <a:cubicBezTo>
                  <a:pt x="329212" y="1322925"/>
                  <a:pt x="319071" y="1311717"/>
                  <a:pt x="311397" y="1298595"/>
                </a:cubicBezTo>
                <a:cubicBezTo>
                  <a:pt x="303723" y="1285472"/>
                  <a:pt x="297419" y="1270710"/>
                  <a:pt x="291115" y="1256016"/>
                </a:cubicBezTo>
                <a:lnTo>
                  <a:pt x="283541" y="1240268"/>
                </a:lnTo>
                <a:lnTo>
                  <a:pt x="237431" y="1180236"/>
                </a:lnTo>
                <a:lnTo>
                  <a:pt x="222424" y="1173788"/>
                </a:lnTo>
                <a:cubicBezTo>
                  <a:pt x="214989" y="1171951"/>
                  <a:pt x="206699" y="1171200"/>
                  <a:pt x="197380" y="1171746"/>
                </a:cubicBezTo>
                <a:cubicBezTo>
                  <a:pt x="144757" y="1176120"/>
                  <a:pt x="100904" y="1171746"/>
                  <a:pt x="70207" y="1128006"/>
                </a:cubicBezTo>
                <a:cubicBezTo>
                  <a:pt x="57051" y="1108322"/>
                  <a:pt x="47184" y="1086452"/>
                  <a:pt x="42799" y="1063488"/>
                </a:cubicBezTo>
                <a:lnTo>
                  <a:pt x="41765" y="1046924"/>
                </a:lnTo>
                <a:lnTo>
                  <a:pt x="10869" y="976671"/>
                </a:lnTo>
                <a:cubicBezTo>
                  <a:pt x="2657" y="945322"/>
                  <a:pt x="-902" y="913085"/>
                  <a:pt x="193" y="883579"/>
                </a:cubicBezTo>
                <a:cubicBezTo>
                  <a:pt x="4573" y="809270"/>
                  <a:pt x="30852" y="743702"/>
                  <a:pt x="87790" y="695620"/>
                </a:cubicBezTo>
                <a:cubicBezTo>
                  <a:pt x="114069" y="673764"/>
                  <a:pt x="149107" y="665022"/>
                  <a:pt x="184146" y="656279"/>
                </a:cubicBezTo>
                <a:cubicBezTo>
                  <a:pt x="214805" y="651908"/>
                  <a:pt x="236704" y="660651"/>
                  <a:pt x="223564" y="612568"/>
                </a:cubicBezTo>
                <a:cubicBezTo>
                  <a:pt x="210425" y="577599"/>
                  <a:pt x="192906" y="547001"/>
                  <a:pt x="184146" y="512031"/>
                </a:cubicBezTo>
                <a:cubicBezTo>
                  <a:pt x="118449" y="267247"/>
                  <a:pt x="372479" y="9349"/>
                  <a:pt x="608990" y="607"/>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59" name="组合 1"/>
          <p:cNvGrpSpPr>
            <a:grpSpLocks/>
          </p:cNvGrpSpPr>
          <p:nvPr/>
        </p:nvGrpSpPr>
        <p:grpSpPr bwMode="auto">
          <a:xfrm>
            <a:off x="8327843" y="1774931"/>
            <a:ext cx="2709333" cy="837006"/>
            <a:chOff x="783626" y="3401047"/>
            <a:chExt cx="2030981" cy="627853"/>
          </a:xfrm>
        </p:grpSpPr>
        <p:sp>
          <p:nvSpPr>
            <p:cNvPr id="60" name="Rectangle 16"/>
            <p:cNvSpPr/>
            <p:nvPr/>
          </p:nvSpPr>
          <p:spPr>
            <a:xfrm>
              <a:off x="783626" y="3651911"/>
              <a:ext cx="2030981" cy="37698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333">
                  <a:latin typeface="Open Sans Light" pitchFamily="34" charset="0"/>
                  <a:cs typeface="Open Sans Light" pitchFamily="34" charset="0"/>
                </a:rPr>
                <a:t>Praesent sodales odio sit amet odio tristi Praesent sodales odio</a:t>
              </a:r>
              <a:endParaRPr lang="en-US" altLang="zh-CN" sz="1333">
                <a:latin typeface="Open Sans Light" pitchFamily="34" charset="0"/>
                <a:cs typeface="Open Sans Light" pitchFamily="34" charset="0"/>
              </a:endParaRPr>
            </a:p>
          </p:txBody>
        </p:sp>
        <p:sp>
          <p:nvSpPr>
            <p:cNvPr id="61" name="Rectangle 17"/>
            <p:cNvSpPr/>
            <p:nvPr/>
          </p:nvSpPr>
          <p:spPr>
            <a:xfrm>
              <a:off x="814900" y="3401047"/>
              <a:ext cx="1576516" cy="253955"/>
            </a:xfrm>
            <a:prstGeom prst="rect">
              <a:avLst/>
            </a:prstGeom>
          </p:spPr>
          <p:txBody>
            <a:bodyPr wrap="none">
              <a:spAutoFit/>
            </a:bodyPr>
            <a:lstStyle/>
            <a:p>
              <a:pPr algn="ctr">
                <a:defRPr/>
              </a:pPr>
              <a:r>
                <a:rPr lang="en-US" sz="1600" b="1" dirty="0">
                  <a:latin typeface="Open Sans" pitchFamily="34" charset="0"/>
                  <a:ea typeface="Open Sans" pitchFamily="34" charset="0"/>
                  <a:cs typeface="Open Sans" pitchFamily="34" charset="0"/>
                </a:rPr>
                <a:t>NEW POWERPOINT</a:t>
              </a:r>
            </a:p>
          </p:txBody>
        </p:sp>
      </p:grpSp>
      <p:grpSp>
        <p:nvGrpSpPr>
          <p:cNvPr id="62" name="组合 1"/>
          <p:cNvGrpSpPr>
            <a:grpSpLocks/>
          </p:cNvGrpSpPr>
          <p:nvPr/>
        </p:nvGrpSpPr>
        <p:grpSpPr bwMode="auto">
          <a:xfrm>
            <a:off x="8327843" y="2833264"/>
            <a:ext cx="2709333" cy="837006"/>
            <a:chOff x="783626" y="3401047"/>
            <a:chExt cx="2030981" cy="627853"/>
          </a:xfrm>
        </p:grpSpPr>
        <p:sp>
          <p:nvSpPr>
            <p:cNvPr id="63" name="Rectangle 16"/>
            <p:cNvSpPr/>
            <p:nvPr/>
          </p:nvSpPr>
          <p:spPr>
            <a:xfrm>
              <a:off x="783626" y="3651911"/>
              <a:ext cx="2030981" cy="37698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333">
                  <a:latin typeface="Open Sans Light" pitchFamily="34" charset="0"/>
                  <a:cs typeface="Open Sans Light" pitchFamily="34" charset="0"/>
                </a:rPr>
                <a:t>Praesent sodales odio sit amet odio tristi Praesent sodales odio</a:t>
              </a:r>
              <a:endParaRPr lang="en-US" altLang="zh-CN" sz="1333">
                <a:latin typeface="Open Sans Light" pitchFamily="34" charset="0"/>
                <a:cs typeface="Open Sans Light" pitchFamily="34" charset="0"/>
              </a:endParaRPr>
            </a:p>
          </p:txBody>
        </p:sp>
        <p:sp>
          <p:nvSpPr>
            <p:cNvPr id="64" name="Rectangle 17"/>
            <p:cNvSpPr/>
            <p:nvPr/>
          </p:nvSpPr>
          <p:spPr>
            <a:xfrm>
              <a:off x="814900" y="3401047"/>
              <a:ext cx="1576516" cy="253955"/>
            </a:xfrm>
            <a:prstGeom prst="rect">
              <a:avLst/>
            </a:prstGeom>
          </p:spPr>
          <p:txBody>
            <a:bodyPr wrap="none">
              <a:spAutoFit/>
            </a:bodyPr>
            <a:lstStyle/>
            <a:p>
              <a:pPr algn="ctr">
                <a:defRPr/>
              </a:pPr>
              <a:r>
                <a:rPr lang="en-US" sz="1600" b="1" dirty="0">
                  <a:latin typeface="Open Sans" pitchFamily="34" charset="0"/>
                  <a:ea typeface="Open Sans" pitchFamily="34" charset="0"/>
                  <a:cs typeface="Open Sans" pitchFamily="34" charset="0"/>
                </a:rPr>
                <a:t>NEW POWERPOINT</a:t>
              </a:r>
            </a:p>
          </p:txBody>
        </p:sp>
      </p:grpSp>
      <p:sp>
        <p:nvSpPr>
          <p:cNvPr id="65" name="TextBox 35"/>
          <p:cNvSpPr txBox="1"/>
          <p:nvPr/>
        </p:nvSpPr>
        <p:spPr>
          <a:xfrm>
            <a:off x="7752569" y="2587597"/>
            <a:ext cx="576064" cy="830997"/>
          </a:xfrm>
          <a:prstGeom prst="rect">
            <a:avLst/>
          </a:prstGeom>
          <a:noFill/>
        </p:spPr>
        <p:txBody>
          <a:bodyPr>
            <a:spAutoFit/>
          </a:bodyPr>
          <a:lstStyle/>
          <a:p>
            <a:pPr>
              <a:defRPr/>
            </a:pPr>
            <a:r>
              <a:rPr lang="en-US" altLang="zh-CN" sz="4800" dirty="0">
                <a:solidFill>
                  <a:srgbClr val="C64B0C"/>
                </a:solidFill>
                <a:latin typeface="Cooper Std Black" pitchFamily="18" charset="0"/>
              </a:rPr>
              <a:t>2</a:t>
            </a:r>
            <a:endParaRPr lang="zh-CN" altLang="en-US" sz="4800" dirty="0">
              <a:solidFill>
                <a:srgbClr val="C64B0C"/>
              </a:solidFill>
              <a:latin typeface="Cooper Std Black" pitchFamily="18" charset="0"/>
            </a:endParaRPr>
          </a:p>
        </p:txBody>
      </p:sp>
      <p:grpSp>
        <p:nvGrpSpPr>
          <p:cNvPr id="66" name="组合 1"/>
          <p:cNvGrpSpPr>
            <a:grpSpLocks/>
          </p:cNvGrpSpPr>
          <p:nvPr/>
        </p:nvGrpSpPr>
        <p:grpSpPr bwMode="auto">
          <a:xfrm>
            <a:off x="8327843" y="3889485"/>
            <a:ext cx="2709333" cy="837007"/>
            <a:chOff x="783626" y="3401047"/>
            <a:chExt cx="2030981" cy="626326"/>
          </a:xfrm>
        </p:grpSpPr>
        <p:sp>
          <p:nvSpPr>
            <p:cNvPr id="67" name="Rectangle 16"/>
            <p:cNvSpPr/>
            <p:nvPr/>
          </p:nvSpPr>
          <p:spPr>
            <a:xfrm>
              <a:off x="783626" y="3651301"/>
              <a:ext cx="2030981" cy="376072"/>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333">
                  <a:latin typeface="Open Sans Light" pitchFamily="34" charset="0"/>
                  <a:cs typeface="Open Sans Light" pitchFamily="34" charset="0"/>
                </a:rPr>
                <a:t>Praesent sodales odio sit amet odio tristi Praesent sodales odio</a:t>
              </a:r>
              <a:endParaRPr lang="en-US" altLang="zh-CN" sz="1333">
                <a:latin typeface="Open Sans Light" pitchFamily="34" charset="0"/>
                <a:cs typeface="Open Sans Light" pitchFamily="34" charset="0"/>
              </a:endParaRPr>
            </a:p>
          </p:txBody>
        </p:sp>
        <p:sp>
          <p:nvSpPr>
            <p:cNvPr id="68" name="Rectangle 17"/>
            <p:cNvSpPr/>
            <p:nvPr/>
          </p:nvSpPr>
          <p:spPr>
            <a:xfrm>
              <a:off x="814900" y="3401047"/>
              <a:ext cx="1576516" cy="253337"/>
            </a:xfrm>
            <a:prstGeom prst="rect">
              <a:avLst/>
            </a:prstGeom>
          </p:spPr>
          <p:txBody>
            <a:bodyPr wrap="none">
              <a:spAutoFit/>
            </a:bodyPr>
            <a:lstStyle/>
            <a:p>
              <a:pPr algn="ctr">
                <a:defRPr/>
              </a:pPr>
              <a:r>
                <a:rPr lang="en-US" sz="1600" b="1" dirty="0">
                  <a:latin typeface="Open Sans" pitchFamily="34" charset="0"/>
                  <a:ea typeface="Open Sans" pitchFamily="34" charset="0"/>
                  <a:cs typeface="Open Sans" pitchFamily="34" charset="0"/>
                </a:rPr>
                <a:t>NEW POWERPOINT</a:t>
              </a:r>
            </a:p>
          </p:txBody>
        </p:sp>
      </p:grpSp>
      <p:sp>
        <p:nvSpPr>
          <p:cNvPr id="69" name="TextBox 39"/>
          <p:cNvSpPr txBox="1"/>
          <p:nvPr/>
        </p:nvSpPr>
        <p:spPr>
          <a:xfrm>
            <a:off x="7752569" y="3645037"/>
            <a:ext cx="576064" cy="830997"/>
          </a:xfrm>
          <a:prstGeom prst="rect">
            <a:avLst/>
          </a:prstGeom>
          <a:noFill/>
        </p:spPr>
        <p:txBody>
          <a:bodyPr>
            <a:spAutoFit/>
          </a:bodyPr>
          <a:lstStyle/>
          <a:p>
            <a:pPr>
              <a:defRPr/>
            </a:pPr>
            <a:r>
              <a:rPr lang="en-US" altLang="zh-CN" sz="4800" dirty="0">
                <a:solidFill>
                  <a:srgbClr val="C64B0C"/>
                </a:solidFill>
                <a:latin typeface="Cooper Std Black" pitchFamily="18" charset="0"/>
              </a:rPr>
              <a:t>3</a:t>
            </a:r>
            <a:endParaRPr lang="zh-CN" altLang="en-US" sz="4800" dirty="0">
              <a:solidFill>
                <a:srgbClr val="C64B0C"/>
              </a:solidFill>
              <a:latin typeface="Cooper Std Black" pitchFamily="18" charset="0"/>
            </a:endParaRPr>
          </a:p>
        </p:txBody>
      </p:sp>
      <p:grpSp>
        <p:nvGrpSpPr>
          <p:cNvPr id="70" name="组合 1"/>
          <p:cNvGrpSpPr>
            <a:grpSpLocks/>
          </p:cNvGrpSpPr>
          <p:nvPr/>
        </p:nvGrpSpPr>
        <p:grpSpPr bwMode="auto">
          <a:xfrm>
            <a:off x="8327843" y="4947815"/>
            <a:ext cx="2709333" cy="837006"/>
            <a:chOff x="783626" y="3401047"/>
            <a:chExt cx="2030981" cy="627853"/>
          </a:xfrm>
        </p:grpSpPr>
        <p:sp>
          <p:nvSpPr>
            <p:cNvPr id="71" name="Rectangle 16"/>
            <p:cNvSpPr/>
            <p:nvPr/>
          </p:nvSpPr>
          <p:spPr>
            <a:xfrm>
              <a:off x="783626" y="3651911"/>
              <a:ext cx="2030981" cy="37698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333">
                  <a:latin typeface="Open Sans Light" pitchFamily="34" charset="0"/>
                  <a:cs typeface="Open Sans Light" pitchFamily="34" charset="0"/>
                </a:rPr>
                <a:t>Praesent sodales odio sit amet odio tristi Praesent sodales odio</a:t>
              </a:r>
              <a:endParaRPr lang="en-US" altLang="zh-CN" sz="1333">
                <a:latin typeface="Open Sans Light" pitchFamily="34" charset="0"/>
                <a:cs typeface="Open Sans Light" pitchFamily="34" charset="0"/>
              </a:endParaRPr>
            </a:p>
          </p:txBody>
        </p:sp>
        <p:sp>
          <p:nvSpPr>
            <p:cNvPr id="72" name="Rectangle 17"/>
            <p:cNvSpPr/>
            <p:nvPr/>
          </p:nvSpPr>
          <p:spPr>
            <a:xfrm>
              <a:off x="814900" y="3401047"/>
              <a:ext cx="1576516" cy="253955"/>
            </a:xfrm>
            <a:prstGeom prst="rect">
              <a:avLst/>
            </a:prstGeom>
          </p:spPr>
          <p:txBody>
            <a:bodyPr wrap="none">
              <a:spAutoFit/>
            </a:bodyPr>
            <a:lstStyle/>
            <a:p>
              <a:pPr algn="ctr">
                <a:defRPr/>
              </a:pPr>
              <a:r>
                <a:rPr lang="en-US" sz="1600" b="1" dirty="0">
                  <a:latin typeface="Open Sans" pitchFamily="34" charset="0"/>
                  <a:ea typeface="Open Sans" pitchFamily="34" charset="0"/>
                  <a:cs typeface="Open Sans" pitchFamily="34" charset="0"/>
                </a:rPr>
                <a:t>NEW POWERPOINT</a:t>
              </a:r>
            </a:p>
          </p:txBody>
        </p:sp>
      </p:grpSp>
      <p:sp>
        <p:nvSpPr>
          <p:cNvPr id="73" name="TextBox 43"/>
          <p:cNvSpPr txBox="1"/>
          <p:nvPr/>
        </p:nvSpPr>
        <p:spPr>
          <a:xfrm>
            <a:off x="7752569" y="4702477"/>
            <a:ext cx="576064" cy="830997"/>
          </a:xfrm>
          <a:prstGeom prst="rect">
            <a:avLst/>
          </a:prstGeom>
          <a:noFill/>
        </p:spPr>
        <p:txBody>
          <a:bodyPr>
            <a:spAutoFit/>
          </a:bodyPr>
          <a:lstStyle/>
          <a:p>
            <a:pPr>
              <a:defRPr/>
            </a:pPr>
            <a:r>
              <a:rPr lang="en-US" altLang="zh-CN" sz="4800" dirty="0">
                <a:solidFill>
                  <a:srgbClr val="C64B0C"/>
                </a:solidFill>
                <a:latin typeface="Cooper Std Black" pitchFamily="18" charset="0"/>
              </a:rPr>
              <a:t>4</a:t>
            </a:r>
            <a:endParaRPr lang="zh-CN" altLang="en-US" sz="4800" dirty="0">
              <a:solidFill>
                <a:srgbClr val="C64B0C"/>
              </a:solidFill>
              <a:latin typeface="Cooper Std Black" pitchFamily="18" charset="0"/>
            </a:endParaRPr>
          </a:p>
        </p:txBody>
      </p:sp>
      <p:sp>
        <p:nvSpPr>
          <p:cNvPr id="74" name="TextBox 44"/>
          <p:cNvSpPr txBox="1"/>
          <p:nvPr/>
        </p:nvSpPr>
        <p:spPr>
          <a:xfrm>
            <a:off x="7752569" y="1530157"/>
            <a:ext cx="576064" cy="830997"/>
          </a:xfrm>
          <a:prstGeom prst="rect">
            <a:avLst/>
          </a:prstGeom>
          <a:noFill/>
        </p:spPr>
        <p:txBody>
          <a:bodyPr>
            <a:spAutoFit/>
          </a:bodyPr>
          <a:lstStyle/>
          <a:p>
            <a:pPr>
              <a:defRPr/>
            </a:pPr>
            <a:r>
              <a:rPr lang="en-US" altLang="zh-CN" sz="4800" dirty="0">
                <a:solidFill>
                  <a:srgbClr val="C64B0C"/>
                </a:solidFill>
                <a:latin typeface="Cooper Std Black" pitchFamily="18" charset="0"/>
              </a:rPr>
              <a:t>1</a:t>
            </a:r>
            <a:endParaRPr lang="zh-CN" altLang="en-US" sz="4800" dirty="0">
              <a:solidFill>
                <a:srgbClr val="C64B0C"/>
              </a:solidFill>
              <a:latin typeface="Cooper Std Black" pitchFamily="18" charset="0"/>
            </a:endParaRPr>
          </a:p>
        </p:txBody>
      </p:sp>
    </p:spTree>
    <p:extLst>
      <p:ext uri="{BB962C8B-B14F-4D97-AF65-F5344CB8AC3E}">
        <p14:creationId xmlns:p14="http://schemas.microsoft.com/office/powerpoint/2010/main" val="28806567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childTnLst>
                          </p:cTn>
                        </p:par>
                        <p:par>
                          <p:cTn id="11" fill="hold">
                            <p:stCondLst>
                              <p:cond delay="1100"/>
                            </p:stCondLst>
                            <p:childTnLst>
                              <p:par>
                                <p:cTn id="12" presetID="22" presetClass="entr" presetSubtype="8" fill="hold" grpId="0"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wipe(left)">
                                      <p:cBhvr>
                                        <p:cTn id="14" dur="500"/>
                                        <p:tgtEl>
                                          <p:spTgt spid="74"/>
                                        </p:tgtEl>
                                      </p:cBhvr>
                                    </p:animEffect>
                                  </p:childTnLst>
                                </p:cTn>
                              </p:par>
                            </p:childTnLst>
                          </p:cTn>
                        </p:par>
                        <p:par>
                          <p:cTn id="15" fill="hold">
                            <p:stCondLst>
                              <p:cond delay="1600"/>
                            </p:stCondLst>
                            <p:childTnLst>
                              <p:par>
                                <p:cTn id="16" presetID="22" presetClass="entr" presetSubtype="8"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wipe(left)">
                                      <p:cBhvr>
                                        <p:cTn id="18" dur="500"/>
                                        <p:tgtEl>
                                          <p:spTgt spid="59"/>
                                        </p:tgtEl>
                                      </p:cBhvr>
                                    </p:animEffect>
                                  </p:childTnLst>
                                </p:cTn>
                              </p:par>
                            </p:childTnLst>
                          </p:cTn>
                        </p:par>
                        <p:par>
                          <p:cTn id="19" fill="hold">
                            <p:stCondLst>
                              <p:cond delay="2100"/>
                            </p:stCondLst>
                            <p:childTnLst>
                              <p:par>
                                <p:cTn id="20" presetID="22" presetClass="entr" presetSubtype="8"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500"/>
                                        <p:tgtEl>
                                          <p:spTgt spid="65"/>
                                        </p:tgtEl>
                                      </p:cBhvr>
                                    </p:animEffect>
                                  </p:childTnLst>
                                </p:cTn>
                              </p:par>
                            </p:childTnLst>
                          </p:cTn>
                        </p:par>
                        <p:par>
                          <p:cTn id="23" fill="hold">
                            <p:stCondLst>
                              <p:cond delay="2600"/>
                            </p:stCondLst>
                            <p:childTnLst>
                              <p:par>
                                <p:cTn id="24" presetID="22" presetClass="entr" presetSubtype="8"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childTnLst>
                          </p:cTn>
                        </p:par>
                        <p:par>
                          <p:cTn id="27" fill="hold">
                            <p:stCondLst>
                              <p:cond delay="3100"/>
                            </p:stCondLst>
                            <p:childTnLst>
                              <p:par>
                                <p:cTn id="28" presetID="22" presetClass="entr" presetSubtype="8" fill="hold" grpId="0"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wipe(left)">
                                      <p:cBhvr>
                                        <p:cTn id="30" dur="500"/>
                                        <p:tgtEl>
                                          <p:spTgt spid="69"/>
                                        </p:tgtEl>
                                      </p:cBhvr>
                                    </p:animEffect>
                                  </p:childTnLst>
                                </p:cTn>
                              </p:par>
                            </p:childTnLst>
                          </p:cTn>
                        </p:par>
                        <p:par>
                          <p:cTn id="31" fill="hold">
                            <p:stCondLst>
                              <p:cond delay="3600"/>
                            </p:stCondLst>
                            <p:childTnLst>
                              <p:par>
                                <p:cTn id="32" presetID="22" presetClass="entr" presetSubtype="8" fill="hold"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left)">
                                      <p:cBhvr>
                                        <p:cTn id="34" dur="500"/>
                                        <p:tgtEl>
                                          <p:spTgt spid="66"/>
                                        </p:tgtEl>
                                      </p:cBhvr>
                                    </p:animEffect>
                                  </p:childTnLst>
                                </p:cTn>
                              </p:par>
                            </p:childTnLst>
                          </p:cTn>
                        </p:par>
                        <p:par>
                          <p:cTn id="35" fill="hold">
                            <p:stCondLst>
                              <p:cond delay="4100"/>
                            </p:stCondLst>
                            <p:childTnLst>
                              <p:par>
                                <p:cTn id="36" presetID="22" presetClass="entr" presetSubtype="8" fill="hold" grpId="0" nodeType="after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left)">
                                      <p:cBhvr>
                                        <p:cTn id="38" dur="500"/>
                                        <p:tgtEl>
                                          <p:spTgt spid="73"/>
                                        </p:tgtEl>
                                      </p:cBhvr>
                                    </p:animEffect>
                                  </p:childTnLst>
                                </p:cTn>
                              </p:par>
                            </p:childTnLst>
                          </p:cTn>
                        </p:par>
                        <p:par>
                          <p:cTn id="39" fill="hold">
                            <p:stCondLst>
                              <p:cond delay="4600"/>
                            </p:stCondLst>
                            <p:childTnLst>
                              <p:par>
                                <p:cTn id="40" presetID="22" presetClass="entr" presetSubtype="8"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wipe(left)">
                                      <p:cBhvr>
                                        <p:cTn id="4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animBg="1"/>
      <p:bldP spid="65" grpId="0"/>
      <p:bldP spid="69"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0635" y="3075883"/>
            <a:ext cx="1219805" cy="2646878"/>
          </a:xfrm>
          <a:prstGeom prst="rect">
            <a:avLst/>
          </a:prstGeom>
          <a:noFill/>
        </p:spPr>
        <p:txBody>
          <a:bodyPr>
            <a:spAutoFit/>
          </a:bodyPr>
          <a:lstStyle/>
          <a:p>
            <a:pPr algn="r">
              <a:defRPr/>
            </a:pPr>
            <a:r>
              <a:rPr lang="en-US" altLang="zh-CN" sz="16600" dirty="0">
                <a:solidFill>
                  <a:srgbClr val="C64B0C"/>
                </a:solidFill>
                <a:latin typeface="Cooper Std Black" pitchFamily="18" charset="0"/>
              </a:rPr>
              <a:t>3</a:t>
            </a:r>
            <a:endParaRPr lang="zh-CN" altLang="en-US" sz="16600" dirty="0">
              <a:solidFill>
                <a:srgbClr val="C64B0C"/>
              </a:solidFill>
              <a:latin typeface="Cooper Std Black" pitchFamily="18" charset="0"/>
            </a:endParaRPr>
          </a:p>
        </p:txBody>
      </p:sp>
      <p:sp>
        <p:nvSpPr>
          <p:cNvPr id="3" name="Rectangle 17"/>
          <p:cNvSpPr/>
          <p:nvPr/>
        </p:nvSpPr>
        <p:spPr>
          <a:xfrm>
            <a:off x="7781549" y="4142117"/>
            <a:ext cx="3744295" cy="523220"/>
          </a:xfrm>
          <a:prstGeom prst="rect">
            <a:avLst/>
          </a:prstGeom>
          <a:ln w="31750">
            <a:noFill/>
          </a:ln>
          <a:effectLst/>
        </p:spPr>
        <p:style>
          <a:lnRef idx="1">
            <a:schemeClr val="accent1"/>
          </a:lnRef>
          <a:fillRef idx="0">
            <a:schemeClr val="accent1"/>
          </a:fillRef>
          <a:effectRef idx="0">
            <a:schemeClr val="accent1"/>
          </a:effectRef>
          <a:fontRef idx="minor">
            <a:schemeClr val="tx1"/>
          </a:fontRef>
        </p:style>
        <p:txBody>
          <a:bodyPr wrap="none">
            <a:spAutoFit/>
          </a:bodyPr>
          <a:lstStyle/>
          <a:p>
            <a:pPr algn="ctr">
              <a:defRPr/>
            </a:pPr>
            <a:r>
              <a:rPr lang="en-US" sz="2800" b="1" dirty="0">
                <a:latin typeface="微软雅黑" panose="020B0503020204020204" pitchFamily="34" charset="-122"/>
                <a:ea typeface="微软雅黑" panose="020B0503020204020204" pitchFamily="34" charset="-122"/>
                <a:cs typeface="Open Sans" pitchFamily="34" charset="0"/>
              </a:rPr>
              <a:t>NEW POWERPOINT</a:t>
            </a:r>
          </a:p>
        </p:txBody>
      </p:sp>
      <p:cxnSp>
        <p:nvCxnSpPr>
          <p:cNvPr id="4" name="直接连接符 3"/>
          <p:cNvCxnSpPr/>
          <p:nvPr/>
        </p:nvCxnSpPr>
        <p:spPr>
          <a:xfrm>
            <a:off x="7915384" y="4665992"/>
            <a:ext cx="3744913" cy="0"/>
          </a:xfrm>
          <a:prstGeom prst="line">
            <a:avLst/>
          </a:prstGeom>
          <a:ln w="31750">
            <a:solidFill>
              <a:schemeClr val="bg2">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 name="Rectangle 16"/>
          <p:cNvSpPr/>
          <p:nvPr/>
        </p:nvSpPr>
        <p:spPr bwMode="auto">
          <a:xfrm>
            <a:off x="7782034" y="4816804"/>
            <a:ext cx="4032250" cy="40005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latin typeface="Open Sans Light" pitchFamily="34" charset="0"/>
              <a:cs typeface="Open Sans Light" pitchFamily="34" charset="0"/>
            </a:endParaRPr>
          </a:p>
        </p:txBody>
      </p:sp>
    </p:spTree>
    <p:extLst>
      <p:ext uri="{BB962C8B-B14F-4D97-AF65-F5344CB8AC3E}">
        <p14:creationId xmlns:p14="http://schemas.microsoft.com/office/powerpoint/2010/main" val="23176706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8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Freeform 79"/>
          <p:cNvSpPr>
            <a:spLocks/>
          </p:cNvSpPr>
          <p:nvPr/>
        </p:nvSpPr>
        <p:spPr bwMode="auto">
          <a:xfrm>
            <a:off x="6856315" y="2975745"/>
            <a:ext cx="638092" cy="92868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0" name="Freeform 81"/>
          <p:cNvSpPr>
            <a:spLocks/>
          </p:cNvSpPr>
          <p:nvPr/>
        </p:nvSpPr>
        <p:spPr bwMode="auto">
          <a:xfrm>
            <a:off x="6527746" y="4474347"/>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1" name="Freeform 82"/>
          <p:cNvSpPr>
            <a:spLocks/>
          </p:cNvSpPr>
          <p:nvPr/>
        </p:nvSpPr>
        <p:spPr bwMode="auto">
          <a:xfrm>
            <a:off x="6527746" y="4474347"/>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2" name="Freeform 84"/>
          <p:cNvSpPr>
            <a:spLocks/>
          </p:cNvSpPr>
          <p:nvPr/>
        </p:nvSpPr>
        <p:spPr bwMode="auto">
          <a:xfrm>
            <a:off x="6527747" y="4474347"/>
            <a:ext cx="1071423" cy="180975"/>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3" name="Freeform 86"/>
          <p:cNvSpPr>
            <a:spLocks/>
          </p:cNvSpPr>
          <p:nvPr/>
        </p:nvSpPr>
        <p:spPr bwMode="auto">
          <a:xfrm>
            <a:off x="5664259" y="4655320"/>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4" name="Freeform 87"/>
          <p:cNvSpPr>
            <a:spLocks/>
          </p:cNvSpPr>
          <p:nvPr/>
        </p:nvSpPr>
        <p:spPr bwMode="auto">
          <a:xfrm>
            <a:off x="5664259" y="4655320"/>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5" name="Freeform 89"/>
          <p:cNvSpPr>
            <a:spLocks/>
          </p:cNvSpPr>
          <p:nvPr/>
        </p:nvSpPr>
        <p:spPr bwMode="auto">
          <a:xfrm>
            <a:off x="5664257" y="4655321"/>
            <a:ext cx="533331" cy="928688"/>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6" name="Freeform 91"/>
          <p:cNvSpPr>
            <a:spLocks/>
          </p:cNvSpPr>
          <p:nvPr/>
        </p:nvSpPr>
        <p:spPr bwMode="auto">
          <a:xfrm>
            <a:off x="4694422" y="3904434"/>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7" name="Freeform 92"/>
          <p:cNvSpPr>
            <a:spLocks/>
          </p:cNvSpPr>
          <p:nvPr/>
        </p:nvSpPr>
        <p:spPr bwMode="auto">
          <a:xfrm>
            <a:off x="4694422" y="3904434"/>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8" name="Freeform 94"/>
          <p:cNvSpPr>
            <a:spLocks/>
          </p:cNvSpPr>
          <p:nvPr/>
        </p:nvSpPr>
        <p:spPr bwMode="auto">
          <a:xfrm>
            <a:off x="4694422" y="3904434"/>
            <a:ext cx="638092" cy="928687"/>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39" name="Freeform 96"/>
          <p:cNvSpPr>
            <a:spLocks/>
          </p:cNvSpPr>
          <p:nvPr/>
        </p:nvSpPr>
        <p:spPr bwMode="auto">
          <a:xfrm>
            <a:off x="5559497" y="3156721"/>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0" name="Freeform 97"/>
          <p:cNvSpPr>
            <a:spLocks/>
          </p:cNvSpPr>
          <p:nvPr/>
        </p:nvSpPr>
        <p:spPr bwMode="auto">
          <a:xfrm>
            <a:off x="5559497" y="3156721"/>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1" name="Freeform 99"/>
          <p:cNvSpPr>
            <a:spLocks/>
          </p:cNvSpPr>
          <p:nvPr/>
        </p:nvSpPr>
        <p:spPr bwMode="auto">
          <a:xfrm>
            <a:off x="4589662" y="3156721"/>
            <a:ext cx="1074597" cy="177800"/>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2" name="Freeform 101"/>
          <p:cNvSpPr>
            <a:spLocks/>
          </p:cNvSpPr>
          <p:nvPr/>
        </p:nvSpPr>
        <p:spPr bwMode="auto">
          <a:xfrm>
            <a:off x="6321397" y="3156720"/>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3" name="Freeform 102"/>
          <p:cNvSpPr>
            <a:spLocks/>
          </p:cNvSpPr>
          <p:nvPr/>
        </p:nvSpPr>
        <p:spPr bwMode="auto">
          <a:xfrm>
            <a:off x="6321397" y="3156720"/>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124944" name="Freeform 104"/>
          <p:cNvSpPr>
            <a:spLocks/>
          </p:cNvSpPr>
          <p:nvPr/>
        </p:nvSpPr>
        <p:spPr bwMode="auto">
          <a:xfrm>
            <a:off x="5991241" y="2228034"/>
            <a:ext cx="536505" cy="928687"/>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solidFill>
                <a:schemeClr val="tx1">
                  <a:lumMod val="50000"/>
                  <a:lumOff val="50000"/>
                </a:schemeClr>
              </a:solidFill>
            </a:endParaRPr>
          </a:p>
        </p:txBody>
      </p:sp>
      <p:grpSp>
        <p:nvGrpSpPr>
          <p:cNvPr id="64" name="Group 63"/>
          <p:cNvGrpSpPr>
            <a:grpSpLocks/>
          </p:cNvGrpSpPr>
          <p:nvPr/>
        </p:nvGrpSpPr>
        <p:grpSpPr bwMode="auto">
          <a:xfrm>
            <a:off x="1029364" y="1786710"/>
            <a:ext cx="2366652" cy="971549"/>
            <a:chOff x="1029260" y="1725137"/>
            <a:chExt cx="2366562" cy="971351"/>
          </a:xfrm>
        </p:grpSpPr>
        <p:sp>
          <p:nvSpPr>
            <p:cNvPr id="124987" name="TextBox 64"/>
            <p:cNvSpPr txBox="1">
              <a:spLocks noChangeArrowheads="1"/>
            </p:cNvSpPr>
            <p:nvPr/>
          </p:nvSpPr>
          <p:spPr bwMode="auto">
            <a:xfrm>
              <a:off x="1029260" y="1725137"/>
              <a:ext cx="184724" cy="52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88" name="Text Placeholder 32"/>
            <p:cNvSpPr txBox="1">
              <a:spLocks/>
            </p:cNvSpPr>
            <p:nvPr/>
          </p:nvSpPr>
          <p:spPr bwMode="auto">
            <a:xfrm>
              <a:off x="151611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9" name="Text Placeholder 33"/>
            <p:cNvSpPr txBox="1">
              <a:spLocks/>
            </p:cNvSpPr>
            <p:nvPr/>
          </p:nvSpPr>
          <p:spPr bwMode="auto">
            <a:xfrm>
              <a:off x="150182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68" name="Group 67"/>
          <p:cNvGrpSpPr>
            <a:grpSpLocks/>
          </p:cNvGrpSpPr>
          <p:nvPr/>
        </p:nvGrpSpPr>
        <p:grpSpPr bwMode="auto">
          <a:xfrm>
            <a:off x="1029061" y="3302772"/>
            <a:ext cx="2628923" cy="1014413"/>
            <a:chOff x="1028955" y="3241456"/>
            <a:chExt cx="2628822" cy="1014209"/>
          </a:xfrm>
        </p:grpSpPr>
        <p:sp>
          <p:nvSpPr>
            <p:cNvPr id="69" name="TextBox 68"/>
            <p:cNvSpPr txBox="1"/>
            <p:nvPr/>
          </p:nvSpPr>
          <p:spPr>
            <a:xfrm>
              <a:off x="1028955" y="3241456"/>
              <a:ext cx="184724" cy="523115"/>
            </a:xfrm>
            <a:prstGeom prst="rect">
              <a:avLst/>
            </a:prstGeom>
            <a:noFill/>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85" name="Text Placeholder 32"/>
            <p:cNvSpPr txBox="1">
              <a:spLocks/>
            </p:cNvSpPr>
            <p:nvPr/>
          </p:nvSpPr>
          <p:spPr bwMode="auto">
            <a:xfrm>
              <a:off x="151611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 Placeholder 33"/>
            <p:cNvSpPr txBox="1">
              <a:spLocks/>
            </p:cNvSpPr>
            <p:nvPr/>
          </p:nvSpPr>
          <p:spPr>
            <a:xfrm>
              <a:off x="1767382" y="3446203"/>
              <a:ext cx="1890395"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72" name="Group 71"/>
          <p:cNvGrpSpPr>
            <a:grpSpLocks/>
          </p:cNvGrpSpPr>
          <p:nvPr/>
        </p:nvGrpSpPr>
        <p:grpSpPr bwMode="auto">
          <a:xfrm>
            <a:off x="806520" y="4852172"/>
            <a:ext cx="2851463" cy="1014413"/>
            <a:chOff x="806148" y="4790749"/>
            <a:chExt cx="2851659" cy="1014209"/>
          </a:xfrm>
        </p:grpSpPr>
        <p:sp>
          <p:nvSpPr>
            <p:cNvPr id="124981" name="TextBox 72"/>
            <p:cNvSpPr txBox="1">
              <a:spLocks noChangeArrowheads="1"/>
            </p:cNvSpPr>
            <p:nvPr/>
          </p:nvSpPr>
          <p:spPr bwMode="auto">
            <a:xfrm>
              <a:off x="806148" y="479074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AU" altLang="zh-CN" sz="2800">
                <a:solidFill>
                  <a:schemeClr val="tx1">
                    <a:lumMod val="50000"/>
                    <a:lumOff val="50000"/>
                  </a:schemeClr>
                </a:solidFill>
                <a:latin typeface="Arial" pitchFamily="34" charset="0"/>
              </a:endParaRPr>
            </a:p>
          </p:txBody>
        </p:sp>
        <p:sp>
          <p:nvSpPr>
            <p:cNvPr id="124982" name="Text Placeholder 32"/>
            <p:cNvSpPr txBox="1">
              <a:spLocks/>
            </p:cNvSpPr>
            <p:nvPr/>
          </p:nvSpPr>
          <p:spPr bwMode="auto">
            <a:xfrm>
              <a:off x="151611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 Placeholder 33"/>
            <p:cNvSpPr txBox="1">
              <a:spLocks/>
            </p:cNvSpPr>
            <p:nvPr/>
          </p:nvSpPr>
          <p:spPr>
            <a:xfrm>
              <a:off x="1767210" y="4995496"/>
              <a:ext cx="1890597"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76" name="Group 75"/>
          <p:cNvGrpSpPr>
            <a:grpSpLocks/>
          </p:cNvGrpSpPr>
          <p:nvPr/>
        </p:nvGrpSpPr>
        <p:grpSpPr bwMode="auto">
          <a:xfrm>
            <a:off x="8655236" y="1743846"/>
            <a:ext cx="2352376" cy="1014413"/>
            <a:chOff x="8970525" y="1682279"/>
            <a:chExt cx="2352547" cy="1014209"/>
          </a:xfrm>
        </p:grpSpPr>
        <p:sp>
          <p:nvSpPr>
            <p:cNvPr id="124978" name="TextBox 76"/>
            <p:cNvSpPr txBox="1">
              <a:spLocks noChangeArrowheads="1"/>
            </p:cNvSpPr>
            <p:nvPr/>
          </p:nvSpPr>
          <p:spPr bwMode="auto">
            <a:xfrm>
              <a:off x="8970525" y="168227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79" name="Text Placeholder 32"/>
            <p:cNvSpPr txBox="1">
              <a:spLocks/>
            </p:cNvSpPr>
            <p:nvPr/>
          </p:nvSpPr>
          <p:spPr bwMode="auto">
            <a:xfrm>
              <a:off x="944336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0" name="Text Placeholder 33"/>
            <p:cNvSpPr txBox="1">
              <a:spLocks/>
            </p:cNvSpPr>
            <p:nvPr/>
          </p:nvSpPr>
          <p:spPr bwMode="auto">
            <a:xfrm>
              <a:off x="942907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dirty="0">
                  <a:solidFill>
                    <a:schemeClr val="tx1">
                      <a:lumMod val="50000"/>
                      <a:lumOff val="50000"/>
                    </a:schemeClr>
                  </a:solidFill>
                  <a:ea typeface="微软雅黑"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a:cs typeface="Arial"/>
              </a:endParaRPr>
            </a:p>
          </p:txBody>
        </p:sp>
      </p:grpSp>
      <p:grpSp>
        <p:nvGrpSpPr>
          <p:cNvPr id="121" name="Group 120"/>
          <p:cNvGrpSpPr>
            <a:grpSpLocks/>
          </p:cNvGrpSpPr>
          <p:nvPr/>
        </p:nvGrpSpPr>
        <p:grpSpPr bwMode="auto">
          <a:xfrm>
            <a:off x="8655236" y="3302772"/>
            <a:ext cx="2621552" cy="1014413"/>
            <a:chOff x="8970525" y="3241456"/>
            <a:chExt cx="2621742" cy="1014209"/>
          </a:xfrm>
        </p:grpSpPr>
        <p:sp>
          <p:nvSpPr>
            <p:cNvPr id="124975" name="TextBox 124"/>
            <p:cNvSpPr txBox="1">
              <a:spLocks noChangeArrowheads="1"/>
            </p:cNvSpPr>
            <p:nvPr/>
          </p:nvSpPr>
          <p:spPr bwMode="auto">
            <a:xfrm>
              <a:off x="8970525" y="3241456"/>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endParaRPr lang="en-AU" altLang="zh-CN" sz="2800">
                <a:solidFill>
                  <a:schemeClr val="tx1">
                    <a:lumMod val="50000"/>
                    <a:lumOff val="50000"/>
                  </a:schemeClr>
                </a:solidFill>
                <a:latin typeface="Arial" pitchFamily="34" charset="0"/>
              </a:endParaRPr>
            </a:p>
          </p:txBody>
        </p:sp>
        <p:sp>
          <p:nvSpPr>
            <p:cNvPr id="124976" name="Text Placeholder 32"/>
            <p:cNvSpPr txBox="1">
              <a:spLocks/>
            </p:cNvSpPr>
            <p:nvPr/>
          </p:nvSpPr>
          <p:spPr bwMode="auto">
            <a:xfrm>
              <a:off x="944336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3" name="Text Placeholder 33"/>
            <p:cNvSpPr txBox="1">
              <a:spLocks/>
            </p:cNvSpPr>
            <p:nvPr/>
          </p:nvSpPr>
          <p:spPr>
            <a:xfrm>
              <a:off x="9701663" y="3446203"/>
              <a:ext cx="1890604"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137" name="Group 136"/>
          <p:cNvGrpSpPr>
            <a:grpSpLocks/>
          </p:cNvGrpSpPr>
          <p:nvPr/>
        </p:nvGrpSpPr>
        <p:grpSpPr bwMode="auto">
          <a:xfrm>
            <a:off x="8534021" y="4852172"/>
            <a:ext cx="2742770" cy="1014413"/>
            <a:chOff x="8850054" y="4790749"/>
            <a:chExt cx="2742129" cy="1014209"/>
          </a:xfrm>
        </p:grpSpPr>
        <p:sp>
          <p:nvSpPr>
            <p:cNvPr id="124972" name="TextBox 137"/>
            <p:cNvSpPr txBox="1">
              <a:spLocks noChangeArrowheads="1"/>
            </p:cNvSpPr>
            <p:nvPr/>
          </p:nvSpPr>
          <p:spPr bwMode="auto">
            <a:xfrm>
              <a:off x="8850054" y="4790749"/>
              <a:ext cx="184688"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AU" altLang="zh-CN" sz="2800">
                <a:solidFill>
                  <a:schemeClr val="tx1">
                    <a:lumMod val="50000"/>
                    <a:lumOff val="50000"/>
                  </a:schemeClr>
                </a:solidFill>
                <a:latin typeface="Arial" pitchFamily="34" charset="0"/>
              </a:endParaRPr>
            </a:p>
          </p:txBody>
        </p:sp>
        <p:sp>
          <p:nvSpPr>
            <p:cNvPr id="124973" name="Text Placeholder 32"/>
            <p:cNvSpPr txBox="1">
              <a:spLocks/>
            </p:cNvSpPr>
            <p:nvPr/>
          </p:nvSpPr>
          <p:spPr bwMode="auto">
            <a:xfrm>
              <a:off x="944336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Text Placeholder 33"/>
            <p:cNvSpPr txBox="1">
              <a:spLocks/>
            </p:cNvSpPr>
            <p:nvPr/>
          </p:nvSpPr>
          <p:spPr>
            <a:xfrm>
              <a:off x="9700571" y="4995496"/>
              <a:ext cx="1891612"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290">
                <a:buNone/>
                <a:defRPr/>
              </a:pPr>
              <a:r>
                <a:rPr lang="zh-CN" altLang="en-US" sz="1900" dirty="0">
                  <a:solidFill>
                    <a:schemeClr val="tx1">
                      <a:lumMod val="50000"/>
                      <a:lumOff val="50000"/>
                    </a:schemeClr>
                  </a:solidFill>
                  <a:ea typeface="微软雅黑"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a:cs typeface="Arial"/>
              </a:endParaRPr>
            </a:p>
          </p:txBody>
        </p:sp>
      </p:grpSp>
      <p:grpSp>
        <p:nvGrpSpPr>
          <p:cNvPr id="11" name="Group 10"/>
          <p:cNvGrpSpPr>
            <a:grpSpLocks/>
          </p:cNvGrpSpPr>
          <p:nvPr/>
        </p:nvGrpSpPr>
        <p:grpSpPr bwMode="auto">
          <a:xfrm>
            <a:off x="4183314" y="1996259"/>
            <a:ext cx="2344432" cy="1404937"/>
            <a:chOff x="4182282" y="1935228"/>
            <a:chExt cx="2346151" cy="1404736"/>
          </a:xfrm>
          <a:solidFill>
            <a:schemeClr val="accent1"/>
          </a:solidFill>
        </p:grpSpPr>
        <p:grpSp>
          <p:nvGrpSpPr>
            <p:cNvPr id="2" name="Group 1"/>
            <p:cNvGrpSpPr/>
            <p:nvPr/>
          </p:nvGrpSpPr>
          <p:grpSpPr>
            <a:xfrm>
              <a:off x="4182282" y="1935228"/>
              <a:ext cx="2346151" cy="1404736"/>
              <a:chOff x="4182282" y="1935228"/>
              <a:chExt cx="2346151" cy="1404736"/>
            </a:xfrm>
            <a:grpFill/>
          </p:grpSpPr>
          <p:sp>
            <p:nvSpPr>
              <p:cNvPr id="101" name="Freeform 100"/>
              <p:cNvSpPr>
                <a:spLocks/>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104" name="Freeform 103"/>
              <p:cNvSpPr>
                <a:spLocks/>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63" name="Freeform 119"/>
            <p:cNvSpPr>
              <a:spLocks noChangeArrowheads="1"/>
            </p:cNvSpPr>
            <p:nvPr/>
          </p:nvSpPr>
          <p:spPr bwMode="auto">
            <a:xfrm>
              <a:off x="5170268" y="2279797"/>
              <a:ext cx="516775" cy="461896"/>
            </a:xfrm>
            <a:custGeom>
              <a:avLst/>
              <a:gdLst>
                <a:gd name="T0" fmla="*/ 460626 w 497"/>
                <a:gd name="T1" fmla="*/ 72821 h 444"/>
                <a:gd name="T2" fmla="*/ 460626 w 497"/>
                <a:gd name="T3" fmla="*/ 72821 h 444"/>
                <a:gd name="T4" fmla="*/ 442950 w 497"/>
                <a:gd name="T5" fmla="*/ 72821 h 444"/>
                <a:gd name="T6" fmla="*/ 442950 w 497"/>
                <a:gd name="T7" fmla="*/ 460856 h 444"/>
                <a:gd name="T8" fmla="*/ 460626 w 497"/>
                <a:gd name="T9" fmla="*/ 460856 h 444"/>
                <a:gd name="T10" fmla="*/ 515735 w 497"/>
                <a:gd name="T11" fmla="*/ 414042 h 444"/>
                <a:gd name="T12" fmla="*/ 515735 w 497"/>
                <a:gd name="T13" fmla="*/ 128998 h 444"/>
                <a:gd name="T14" fmla="*/ 460626 w 497"/>
                <a:gd name="T15" fmla="*/ 72821 h 444"/>
                <a:gd name="T16" fmla="*/ 0 w 497"/>
                <a:gd name="T17" fmla="*/ 128998 h 444"/>
                <a:gd name="T18" fmla="*/ 0 w 497"/>
                <a:gd name="T19" fmla="*/ 128998 h 444"/>
                <a:gd name="T20" fmla="*/ 0 w 497"/>
                <a:gd name="T21" fmla="*/ 414042 h 444"/>
                <a:gd name="T22" fmla="*/ 55109 w 497"/>
                <a:gd name="T23" fmla="*/ 460856 h 444"/>
                <a:gd name="T24" fmla="*/ 73825 w 497"/>
                <a:gd name="T25" fmla="*/ 460856 h 444"/>
                <a:gd name="T26" fmla="*/ 73825 w 497"/>
                <a:gd name="T27" fmla="*/ 72821 h 444"/>
                <a:gd name="T28" fmla="*/ 55109 w 497"/>
                <a:gd name="T29" fmla="*/ 72821 h 444"/>
                <a:gd name="T30" fmla="*/ 0 w 497"/>
                <a:gd name="T31" fmla="*/ 128998 h 444"/>
                <a:gd name="T32" fmla="*/ 350409 w 497"/>
                <a:gd name="T33" fmla="*/ 27048 h 444"/>
                <a:gd name="T34" fmla="*/ 350409 w 497"/>
                <a:gd name="T35" fmla="*/ 27048 h 444"/>
                <a:gd name="T36" fmla="*/ 257868 w 497"/>
                <a:gd name="T37" fmla="*/ 0 h 444"/>
                <a:gd name="T38" fmla="*/ 166366 w 497"/>
                <a:gd name="T39" fmla="*/ 27048 h 444"/>
                <a:gd name="T40" fmla="*/ 166366 w 497"/>
                <a:gd name="T41" fmla="*/ 72821 h 444"/>
                <a:gd name="T42" fmla="*/ 111257 w 497"/>
                <a:gd name="T43" fmla="*/ 72821 h 444"/>
                <a:gd name="T44" fmla="*/ 111257 w 497"/>
                <a:gd name="T45" fmla="*/ 460856 h 444"/>
                <a:gd name="T46" fmla="*/ 405518 w 497"/>
                <a:gd name="T47" fmla="*/ 460856 h 444"/>
                <a:gd name="T48" fmla="*/ 405518 w 497"/>
                <a:gd name="T49" fmla="*/ 72821 h 444"/>
                <a:gd name="T50" fmla="*/ 350409 w 497"/>
                <a:gd name="T51" fmla="*/ 72821 h 444"/>
                <a:gd name="T52" fmla="*/ 350409 w 497"/>
                <a:gd name="T53" fmla="*/ 27048 h 444"/>
                <a:gd name="T54" fmla="*/ 312976 w 497"/>
                <a:gd name="T55" fmla="*/ 72821 h 444"/>
                <a:gd name="T56" fmla="*/ 312976 w 497"/>
                <a:gd name="T57" fmla="*/ 72821 h 444"/>
                <a:gd name="T58" fmla="*/ 202759 w 497"/>
                <a:gd name="T59" fmla="*/ 72821 h 444"/>
                <a:gd name="T60" fmla="*/ 202759 w 497"/>
                <a:gd name="T61" fmla="*/ 45773 h 444"/>
                <a:gd name="T62" fmla="*/ 257868 w 497"/>
                <a:gd name="T63" fmla="*/ 27048 h 444"/>
                <a:gd name="T64" fmla="*/ 312976 w 497"/>
                <a:gd name="T65" fmla="*/ 45773 h 444"/>
                <a:gd name="T66" fmla="*/ 312976 w 497"/>
                <a:gd name="T67" fmla="*/ 72821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0" name="Group 9"/>
          <p:cNvGrpSpPr>
            <a:grpSpLocks/>
          </p:cNvGrpSpPr>
          <p:nvPr/>
        </p:nvGrpSpPr>
        <p:grpSpPr bwMode="auto">
          <a:xfrm>
            <a:off x="5575370" y="1996260"/>
            <a:ext cx="1998403" cy="1908175"/>
            <a:chOff x="5574932" y="1935228"/>
            <a:chExt cx="1999668" cy="1908347"/>
          </a:xfrm>
          <a:solidFill>
            <a:schemeClr val="accent2"/>
          </a:solidFill>
        </p:grpSpPr>
        <p:grpSp>
          <p:nvGrpSpPr>
            <p:cNvPr id="3" name="Group 2"/>
            <p:cNvGrpSpPr/>
            <p:nvPr/>
          </p:nvGrpSpPr>
          <p:grpSpPr>
            <a:xfrm>
              <a:off x="5574932" y="1935228"/>
              <a:ext cx="1999668" cy="1908347"/>
              <a:chOff x="5574932" y="1935228"/>
              <a:chExt cx="1999668" cy="1908347"/>
            </a:xfrm>
            <a:grpFill/>
          </p:grpSpPr>
          <p:sp>
            <p:nvSpPr>
              <p:cNvPr id="78" name="Freeform 77"/>
              <p:cNvSpPr>
                <a:spLocks/>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79" name="Freeform 78"/>
              <p:cNvSpPr>
                <a:spLocks/>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accent3"/>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7" name="Freeform 28"/>
            <p:cNvSpPr>
              <a:spLocks noChangeArrowheads="1"/>
            </p:cNvSpPr>
            <p:nvPr/>
          </p:nvSpPr>
          <p:spPr bwMode="auto">
            <a:xfrm>
              <a:off x="6628841" y="2302677"/>
              <a:ext cx="577593" cy="485586"/>
            </a:xfrm>
            <a:custGeom>
              <a:avLst/>
              <a:gdLst>
                <a:gd name="T0" fmla="*/ 143818 w 498"/>
                <a:gd name="T1" fmla="*/ 94097 h 418"/>
                <a:gd name="T2" fmla="*/ 143818 w 498"/>
                <a:gd name="T3" fmla="*/ 94097 h 418"/>
                <a:gd name="T4" fmla="*/ 41754 w 498"/>
                <a:gd name="T5" fmla="*/ 299716 h 418"/>
                <a:gd name="T6" fmla="*/ 401300 w 498"/>
                <a:gd name="T7" fmla="*/ 134756 h 418"/>
                <a:gd name="T8" fmla="*/ 10438 w 498"/>
                <a:gd name="T9" fmla="*/ 443765 h 418"/>
                <a:gd name="T10" fmla="*/ 51032 w 498"/>
                <a:gd name="T11" fmla="*/ 464676 h 418"/>
                <a:gd name="T12" fmla="*/ 112503 w 498"/>
                <a:gd name="T13" fmla="*/ 361285 h 418"/>
                <a:gd name="T14" fmla="*/ 339829 w 498"/>
                <a:gd name="T15" fmla="*/ 361285 h 418"/>
                <a:gd name="T16" fmla="*/ 543958 w 498"/>
                <a:gd name="T17" fmla="*/ 83642 h 418"/>
                <a:gd name="T18" fmla="*/ 143818 w 498"/>
                <a:gd name="T19" fmla="*/ 9409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9" name="Group 8"/>
          <p:cNvGrpSpPr>
            <a:grpSpLocks/>
          </p:cNvGrpSpPr>
          <p:nvPr/>
        </p:nvGrpSpPr>
        <p:grpSpPr bwMode="auto">
          <a:xfrm>
            <a:off x="6527746" y="2497909"/>
            <a:ext cx="1714277" cy="2157413"/>
            <a:chOff x="6528433" y="2437495"/>
            <a:chExt cx="1713617" cy="2156795"/>
          </a:xfrm>
          <a:solidFill>
            <a:schemeClr val="accent1"/>
          </a:solidFill>
        </p:grpSpPr>
        <p:grpSp>
          <p:nvGrpSpPr>
            <p:cNvPr id="4" name="Group 3"/>
            <p:cNvGrpSpPr/>
            <p:nvPr/>
          </p:nvGrpSpPr>
          <p:grpSpPr>
            <a:xfrm>
              <a:off x="6528433" y="2437495"/>
              <a:ext cx="1713617" cy="2156795"/>
              <a:chOff x="6528433" y="2437495"/>
              <a:chExt cx="1713617" cy="2156795"/>
            </a:xfrm>
            <a:grpFill/>
          </p:grpSpPr>
          <p:sp>
            <p:nvSpPr>
              <p:cNvPr id="81" name="Freeform 80"/>
              <p:cNvSpPr>
                <a:spLocks/>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4" name="Freeform 83"/>
              <p:cNvSpPr>
                <a:spLocks/>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accent4"/>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9" name="Freeform 154"/>
            <p:cNvSpPr>
              <a:spLocks noChangeArrowheads="1"/>
            </p:cNvSpPr>
            <p:nvPr/>
          </p:nvSpPr>
          <p:spPr bwMode="auto">
            <a:xfrm>
              <a:off x="7349571" y="3576828"/>
              <a:ext cx="392847" cy="533492"/>
            </a:xfrm>
            <a:custGeom>
              <a:avLst/>
              <a:gdLst>
                <a:gd name="T0" fmla="*/ 382887 w 355"/>
                <a:gd name="T1" fmla="*/ 144602 h 487"/>
                <a:gd name="T2" fmla="*/ 382887 w 355"/>
                <a:gd name="T3" fmla="*/ 144602 h 487"/>
                <a:gd name="T4" fmla="*/ 128367 w 355"/>
                <a:gd name="T5" fmla="*/ 18623 h 487"/>
                <a:gd name="T6" fmla="*/ 9960 w 355"/>
                <a:gd name="T7" fmla="*/ 58060 h 487"/>
                <a:gd name="T8" fmla="*/ 0 w 355"/>
                <a:gd name="T9" fmla="*/ 86542 h 487"/>
                <a:gd name="T10" fmla="*/ 9960 w 355"/>
                <a:gd name="T11" fmla="*/ 377936 h 487"/>
                <a:gd name="T12" fmla="*/ 19919 w 355"/>
                <a:gd name="T13" fmla="*/ 397654 h 487"/>
                <a:gd name="T14" fmla="*/ 245668 w 355"/>
                <a:gd name="T15" fmla="*/ 532397 h 487"/>
                <a:gd name="T16" fmla="*/ 255627 w 355"/>
                <a:gd name="T17" fmla="*/ 532397 h 487"/>
                <a:gd name="T18" fmla="*/ 265587 w 355"/>
                <a:gd name="T19" fmla="*/ 532397 h 487"/>
                <a:gd name="T20" fmla="*/ 274440 w 355"/>
                <a:gd name="T21" fmla="*/ 523633 h 487"/>
                <a:gd name="T22" fmla="*/ 274440 w 355"/>
                <a:gd name="T23" fmla="*/ 222380 h 487"/>
                <a:gd name="T24" fmla="*/ 265587 w 355"/>
                <a:gd name="T25" fmla="*/ 202661 h 487"/>
                <a:gd name="T26" fmla="*/ 48691 w 355"/>
                <a:gd name="T27" fmla="*/ 76683 h 487"/>
                <a:gd name="T28" fmla="*/ 78569 w 355"/>
                <a:gd name="T29" fmla="*/ 58060 h 487"/>
                <a:gd name="T30" fmla="*/ 118407 w 355"/>
                <a:gd name="T31" fmla="*/ 48201 h 487"/>
                <a:gd name="T32" fmla="*/ 333090 w 355"/>
                <a:gd name="T33" fmla="*/ 164320 h 487"/>
                <a:gd name="T34" fmla="*/ 343049 w 355"/>
                <a:gd name="T35" fmla="*/ 174179 h 487"/>
                <a:gd name="T36" fmla="*/ 343049 w 355"/>
                <a:gd name="T37" fmla="*/ 465573 h 487"/>
                <a:gd name="T38" fmla="*/ 362968 w 355"/>
                <a:gd name="T39" fmla="*/ 484196 h 487"/>
                <a:gd name="T40" fmla="*/ 391740 w 355"/>
                <a:gd name="T41" fmla="*/ 465573 h 487"/>
                <a:gd name="T42" fmla="*/ 391740 w 355"/>
                <a:gd name="T43" fmla="*/ 154461 h 487"/>
                <a:gd name="T44" fmla="*/ 382887 w 355"/>
                <a:gd name="T45" fmla="*/ 144602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Group 7"/>
          <p:cNvGrpSpPr>
            <a:grpSpLocks/>
          </p:cNvGrpSpPr>
          <p:nvPr/>
        </p:nvGrpSpPr>
        <p:grpSpPr bwMode="auto">
          <a:xfrm>
            <a:off x="5664258" y="4407671"/>
            <a:ext cx="2344433" cy="1404938"/>
            <a:chOff x="5663567" y="4345842"/>
            <a:chExt cx="2346151" cy="1406079"/>
          </a:xfrm>
          <a:solidFill>
            <a:schemeClr val="accent2"/>
          </a:solidFill>
        </p:grpSpPr>
        <p:grpSp>
          <p:nvGrpSpPr>
            <p:cNvPr id="5" name="Group 4"/>
            <p:cNvGrpSpPr/>
            <p:nvPr/>
          </p:nvGrpSpPr>
          <p:grpSpPr>
            <a:xfrm>
              <a:off x="5663567" y="4345842"/>
              <a:ext cx="2346151" cy="1406079"/>
              <a:chOff x="5663567" y="4345842"/>
              <a:chExt cx="2346151" cy="1406079"/>
            </a:xfrm>
            <a:grpFill/>
          </p:grpSpPr>
          <p:sp>
            <p:nvSpPr>
              <p:cNvPr id="86" name="Freeform 85"/>
              <p:cNvSpPr>
                <a:spLocks/>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9" name="Freeform 88"/>
              <p:cNvSpPr>
                <a:spLocks/>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accent5"/>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0" name="Freeform 115"/>
            <p:cNvSpPr>
              <a:spLocks noChangeArrowheads="1"/>
            </p:cNvSpPr>
            <p:nvPr/>
          </p:nvSpPr>
          <p:spPr bwMode="auto">
            <a:xfrm>
              <a:off x="6594460" y="4959455"/>
              <a:ext cx="401893" cy="499058"/>
            </a:xfrm>
            <a:custGeom>
              <a:avLst/>
              <a:gdLst>
                <a:gd name="T0" fmla="*/ 382803 w 400"/>
                <a:gd name="T1" fmla="*/ 124263 h 498"/>
                <a:gd name="T2" fmla="*/ 382803 w 400"/>
                <a:gd name="T3" fmla="*/ 124263 h 498"/>
                <a:gd name="T4" fmla="*/ 232093 w 400"/>
                <a:gd name="T5" fmla="*/ 9019 h 498"/>
                <a:gd name="T6" fmla="*/ 115544 w 400"/>
                <a:gd name="T7" fmla="*/ 151321 h 498"/>
                <a:gd name="T8" fmla="*/ 133629 w 400"/>
                <a:gd name="T9" fmla="*/ 213453 h 498"/>
                <a:gd name="T10" fmla="*/ 9043 w 400"/>
                <a:gd name="T11" fmla="*/ 407865 h 498"/>
                <a:gd name="T12" fmla="*/ 0 w 400"/>
                <a:gd name="T13" fmla="*/ 434922 h 498"/>
                <a:gd name="T14" fmla="*/ 9043 w 400"/>
                <a:gd name="T15" fmla="*/ 479016 h 498"/>
                <a:gd name="T16" fmla="*/ 27128 w 400"/>
                <a:gd name="T17" fmla="*/ 498056 h 498"/>
                <a:gd name="T18" fmla="*/ 62293 w 400"/>
                <a:gd name="T19" fmla="*/ 488035 h 498"/>
                <a:gd name="T20" fmla="*/ 89421 w 400"/>
                <a:gd name="T21" fmla="*/ 470999 h 498"/>
                <a:gd name="T22" fmla="*/ 142672 w 400"/>
                <a:gd name="T23" fmla="*/ 390829 h 498"/>
                <a:gd name="T24" fmla="*/ 142672 w 400"/>
                <a:gd name="T25" fmla="*/ 390829 h 498"/>
                <a:gd name="T26" fmla="*/ 177838 w 400"/>
                <a:gd name="T27" fmla="*/ 381809 h 498"/>
                <a:gd name="T28" fmla="*/ 232093 w 400"/>
                <a:gd name="T29" fmla="*/ 284603 h 498"/>
                <a:gd name="T30" fmla="*/ 294387 w 400"/>
                <a:gd name="T31" fmla="*/ 284603 h 498"/>
                <a:gd name="T32" fmla="*/ 382803 w 400"/>
                <a:gd name="T33" fmla="*/ 124263 h 498"/>
                <a:gd name="T34" fmla="*/ 320510 w 400"/>
                <a:gd name="T35" fmla="*/ 159338 h 498"/>
                <a:gd name="T36" fmla="*/ 320510 w 400"/>
                <a:gd name="T37" fmla="*/ 159338 h 498"/>
                <a:gd name="T38" fmla="*/ 257212 w 400"/>
                <a:gd name="T39" fmla="*/ 142302 h 498"/>
                <a:gd name="T40" fmla="*/ 222046 w 400"/>
                <a:gd name="T41" fmla="*/ 80170 h 498"/>
                <a:gd name="T42" fmla="*/ 311467 w 400"/>
                <a:gd name="T43" fmla="*/ 71151 h 498"/>
                <a:gd name="T44" fmla="*/ 320510 w 400"/>
                <a:gd name="T45" fmla="*/ 159338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a:grpSpLocks/>
          </p:cNvGrpSpPr>
          <p:nvPr/>
        </p:nvGrpSpPr>
        <p:grpSpPr bwMode="auto">
          <a:xfrm>
            <a:off x="4615058" y="3904435"/>
            <a:ext cx="2001577" cy="1908175"/>
            <a:chOff x="4614716" y="3843574"/>
            <a:chExt cx="2002354" cy="1908348"/>
          </a:xfrm>
          <a:solidFill>
            <a:schemeClr val="accent1"/>
          </a:solidFill>
        </p:grpSpPr>
        <p:grpSp>
          <p:nvGrpSpPr>
            <p:cNvPr id="6" name="Group 5"/>
            <p:cNvGrpSpPr/>
            <p:nvPr/>
          </p:nvGrpSpPr>
          <p:grpSpPr>
            <a:xfrm>
              <a:off x="4614716" y="3843574"/>
              <a:ext cx="2002354" cy="1908348"/>
              <a:chOff x="4614716" y="3843574"/>
              <a:chExt cx="2002354" cy="1908348"/>
            </a:xfrm>
            <a:grpFill/>
          </p:grpSpPr>
          <p:sp>
            <p:nvSpPr>
              <p:cNvPr id="91" name="Freeform 90"/>
              <p:cNvSpPr>
                <a:spLocks/>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4" name="Freeform 93"/>
              <p:cNvSpPr>
                <a:spLocks/>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1" name="Freeform 116"/>
            <p:cNvSpPr>
              <a:spLocks noChangeArrowheads="1"/>
            </p:cNvSpPr>
            <p:nvPr/>
          </p:nvSpPr>
          <p:spPr bwMode="auto">
            <a:xfrm>
              <a:off x="5112860" y="4952924"/>
              <a:ext cx="441301" cy="458775"/>
            </a:xfrm>
            <a:custGeom>
              <a:avLst/>
              <a:gdLst>
                <a:gd name="T0" fmla="*/ 396675 w 445"/>
                <a:gd name="T1" fmla="*/ 157890 h 462"/>
                <a:gd name="T2" fmla="*/ 396675 w 445"/>
                <a:gd name="T3" fmla="*/ 157890 h 462"/>
                <a:gd name="T4" fmla="*/ 263789 w 445"/>
                <a:gd name="T5" fmla="*/ 7944 h 462"/>
                <a:gd name="T6" fmla="*/ 35701 w 445"/>
                <a:gd name="T7" fmla="*/ 246269 h 462"/>
                <a:gd name="T8" fmla="*/ 8925 w 445"/>
                <a:gd name="T9" fmla="*/ 316773 h 462"/>
                <a:gd name="T10" fmla="*/ 80327 w 445"/>
                <a:gd name="T11" fmla="*/ 352522 h 462"/>
                <a:gd name="T12" fmla="*/ 97185 w 445"/>
                <a:gd name="T13" fmla="*/ 343585 h 462"/>
                <a:gd name="T14" fmla="*/ 132886 w 445"/>
                <a:gd name="T15" fmla="*/ 369403 h 462"/>
                <a:gd name="T16" fmla="*/ 158670 w 445"/>
                <a:gd name="T17" fmla="*/ 430970 h 462"/>
                <a:gd name="T18" fmla="*/ 185446 w 445"/>
                <a:gd name="T19" fmla="*/ 448845 h 462"/>
                <a:gd name="T20" fmla="*/ 238005 w 445"/>
                <a:gd name="T21" fmla="*/ 430970 h 462"/>
                <a:gd name="T22" fmla="*/ 246930 w 445"/>
                <a:gd name="T23" fmla="*/ 413096 h 462"/>
                <a:gd name="T24" fmla="*/ 229080 w 445"/>
                <a:gd name="T25" fmla="*/ 387278 h 462"/>
                <a:gd name="T26" fmla="*/ 202304 w 445"/>
                <a:gd name="T27" fmla="*/ 334648 h 462"/>
                <a:gd name="T28" fmla="*/ 229080 w 445"/>
                <a:gd name="T29" fmla="*/ 307836 h 462"/>
                <a:gd name="T30" fmla="*/ 413534 w 445"/>
                <a:gd name="T31" fmla="*/ 352522 h 462"/>
                <a:gd name="T32" fmla="*/ 396675 w 445"/>
                <a:gd name="T33" fmla="*/ 157890 h 462"/>
                <a:gd name="T34" fmla="*/ 386758 w 445"/>
                <a:gd name="T35" fmla="*/ 307836 h 462"/>
                <a:gd name="T36" fmla="*/ 386758 w 445"/>
                <a:gd name="T37" fmla="*/ 307836 h 462"/>
                <a:gd name="T38" fmla="*/ 299490 w 445"/>
                <a:gd name="T39" fmla="*/ 202576 h 462"/>
                <a:gd name="T40" fmla="*/ 281639 w 445"/>
                <a:gd name="T41" fmla="*/ 61567 h 462"/>
                <a:gd name="T42" fmla="*/ 360974 w 445"/>
                <a:gd name="T43" fmla="*/ 175764 h 462"/>
                <a:gd name="T44" fmla="*/ 386758 w 445"/>
                <a:gd name="T45" fmla="*/ 307836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 name="Group 11"/>
          <p:cNvGrpSpPr>
            <a:grpSpLocks/>
          </p:cNvGrpSpPr>
          <p:nvPr/>
        </p:nvGrpSpPr>
        <p:grpSpPr bwMode="auto">
          <a:xfrm>
            <a:off x="3949981" y="3156720"/>
            <a:ext cx="1714277" cy="2152650"/>
            <a:chOff x="3949950" y="3095545"/>
            <a:chExt cx="1713617" cy="2152765"/>
          </a:xfrm>
          <a:solidFill>
            <a:schemeClr val="accent2"/>
          </a:solidFill>
        </p:grpSpPr>
        <p:grpSp>
          <p:nvGrpSpPr>
            <p:cNvPr id="7" name="Group 6"/>
            <p:cNvGrpSpPr/>
            <p:nvPr/>
          </p:nvGrpSpPr>
          <p:grpSpPr>
            <a:xfrm>
              <a:off x="3949950" y="3095545"/>
              <a:ext cx="1713617" cy="2152765"/>
              <a:chOff x="3949950" y="3095545"/>
              <a:chExt cx="1713617" cy="2152765"/>
            </a:xfrm>
            <a:grpFill/>
          </p:grpSpPr>
          <p:sp>
            <p:nvSpPr>
              <p:cNvPr id="96" name="Freeform 95"/>
              <p:cNvSpPr>
                <a:spLocks/>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9" name="Freeform 98"/>
              <p:cNvSpPr>
                <a:spLocks/>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2" name="Freeform 20"/>
            <p:cNvSpPr>
              <a:spLocks noChangeArrowheads="1"/>
            </p:cNvSpPr>
            <p:nvPr/>
          </p:nvSpPr>
          <p:spPr bwMode="auto">
            <a:xfrm>
              <a:off x="4383524" y="3529888"/>
              <a:ext cx="477325" cy="485769"/>
            </a:xfrm>
            <a:custGeom>
              <a:avLst/>
              <a:gdLst>
                <a:gd name="T0" fmla="*/ 450433 w 497"/>
                <a:gd name="T1" fmla="*/ 7695 h 505"/>
                <a:gd name="T2" fmla="*/ 450433 w 497"/>
                <a:gd name="T3" fmla="*/ 7695 h 505"/>
                <a:gd name="T4" fmla="*/ 434106 w 497"/>
                <a:gd name="T5" fmla="*/ 0 h 505"/>
                <a:gd name="T6" fmla="*/ 425463 w 497"/>
                <a:gd name="T7" fmla="*/ 16353 h 505"/>
                <a:gd name="T8" fmla="*/ 365917 w 497"/>
                <a:gd name="T9" fmla="*/ 161602 h 505"/>
                <a:gd name="T10" fmla="*/ 357273 w 497"/>
                <a:gd name="T11" fmla="*/ 135631 h 505"/>
                <a:gd name="T12" fmla="*/ 332303 w 497"/>
                <a:gd name="T13" fmla="*/ 126973 h 505"/>
                <a:gd name="T14" fmla="*/ 254509 w 497"/>
                <a:gd name="T15" fmla="*/ 126973 h 505"/>
                <a:gd name="T16" fmla="*/ 230499 w 497"/>
                <a:gd name="T17" fmla="*/ 135631 h 505"/>
                <a:gd name="T18" fmla="*/ 8644 w 497"/>
                <a:gd name="T19" fmla="*/ 288576 h 505"/>
                <a:gd name="T20" fmla="*/ 8644 w 497"/>
                <a:gd name="T21" fmla="*/ 323205 h 505"/>
                <a:gd name="T22" fmla="*/ 101804 w 497"/>
                <a:gd name="T23" fmla="*/ 467493 h 505"/>
                <a:gd name="T24" fmla="*/ 136379 w 497"/>
                <a:gd name="T25" fmla="*/ 476150 h 505"/>
                <a:gd name="T26" fmla="*/ 357273 w 497"/>
                <a:gd name="T27" fmla="*/ 314547 h 505"/>
                <a:gd name="T28" fmla="*/ 374561 w 497"/>
                <a:gd name="T29" fmla="*/ 297233 h 505"/>
                <a:gd name="T30" fmla="*/ 399532 w 497"/>
                <a:gd name="T31" fmla="*/ 220279 h 505"/>
                <a:gd name="T32" fmla="*/ 391848 w 497"/>
                <a:gd name="T33" fmla="*/ 195270 h 505"/>
                <a:gd name="T34" fmla="*/ 383205 w 497"/>
                <a:gd name="T35" fmla="*/ 177955 h 505"/>
                <a:gd name="T36" fmla="*/ 450433 w 497"/>
                <a:gd name="T37" fmla="*/ 7695 h 505"/>
                <a:gd name="T38" fmla="*/ 348630 w 497"/>
                <a:gd name="T39" fmla="*/ 237594 h 505"/>
                <a:gd name="T40" fmla="*/ 348630 w 497"/>
                <a:gd name="T41" fmla="*/ 237594 h 505"/>
                <a:gd name="T42" fmla="*/ 297728 w 497"/>
                <a:gd name="T43" fmla="*/ 220279 h 505"/>
                <a:gd name="T44" fmla="*/ 306372 w 497"/>
                <a:gd name="T45" fmla="*/ 169298 h 505"/>
                <a:gd name="T46" fmla="*/ 348630 w 497"/>
                <a:gd name="T47" fmla="*/ 169298 h 505"/>
                <a:gd name="T48" fmla="*/ 340946 w 497"/>
                <a:gd name="T49" fmla="*/ 177955 h 505"/>
                <a:gd name="T50" fmla="*/ 332303 w 497"/>
                <a:gd name="T51" fmla="*/ 195270 h 505"/>
                <a:gd name="T52" fmla="*/ 340946 w 497"/>
                <a:gd name="T53" fmla="*/ 203927 h 505"/>
                <a:gd name="T54" fmla="*/ 348630 w 497"/>
                <a:gd name="T55" fmla="*/ 203927 h 505"/>
                <a:gd name="T56" fmla="*/ 365917 w 497"/>
                <a:gd name="T57" fmla="*/ 195270 h 505"/>
                <a:gd name="T58" fmla="*/ 348630 w 497"/>
                <a:gd name="T59" fmla="*/ 237594 h 50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14" name="标题 1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9185132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0-#ppt_w/2"/>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750"/>
                            </p:stCondLst>
                            <p:childTnLst>
                              <p:par>
                                <p:cTn id="30" presetID="26" presetClass="emph" presetSubtype="0" fill="hold" nodeType="afterEffect">
                                  <p:stCondLst>
                                    <p:cond delay="0"/>
                                  </p:stCondLst>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1250"/>
                            </p:stCondLst>
                            <p:childTnLst>
                              <p:par>
                                <p:cTn id="34" presetID="14" presetClass="entr" presetSubtype="10"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randombar(horizontal)">
                                      <p:cBhvr>
                                        <p:cTn id="36" dur="500"/>
                                        <p:tgtEl>
                                          <p:spTgt spid="76"/>
                                        </p:tgtEl>
                                      </p:cBhvr>
                                    </p:animEffect>
                                  </p:childTnLst>
                                </p:cTn>
                              </p:par>
                            </p:childTnLst>
                          </p:cTn>
                        </p:par>
                        <p:par>
                          <p:cTn id="37" fill="hold">
                            <p:stCondLst>
                              <p:cond delay="1750"/>
                            </p:stCondLst>
                            <p:childTnLst>
                              <p:par>
                                <p:cTn id="38" presetID="26" presetClass="emph" presetSubtype="0" fill="hold" nodeType="afterEffect">
                                  <p:stCondLst>
                                    <p:cond delay="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par>
                          <p:cTn id="41" fill="hold">
                            <p:stCondLst>
                              <p:cond delay="2250"/>
                            </p:stCondLst>
                            <p:childTnLst>
                              <p:par>
                                <p:cTn id="42" presetID="14" presetClass="entr" presetSubtype="10"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childTnLst>
                          </p:cTn>
                        </p:par>
                        <p:par>
                          <p:cTn id="45" fill="hold">
                            <p:stCondLst>
                              <p:cond delay="2750"/>
                            </p:stCondLst>
                            <p:childTnLst>
                              <p:par>
                                <p:cTn id="46" presetID="26" presetClass="emph" presetSubtype="0" fill="hold" nodeType="afterEffect">
                                  <p:stCondLst>
                                    <p:cond delay="0"/>
                                  </p:stCondLst>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childTnLst>
                          </p:cTn>
                        </p:par>
                        <p:par>
                          <p:cTn id="49" fill="hold">
                            <p:stCondLst>
                              <p:cond delay="3250"/>
                            </p:stCondLst>
                            <p:childTnLst>
                              <p:par>
                                <p:cTn id="50" presetID="14" presetClass="entr" presetSubtype="10"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750"/>
                            </p:stCondLst>
                            <p:childTnLst>
                              <p:par>
                                <p:cTn id="54" presetID="26" presetClass="emph" presetSubtype="0" fill="hold" nodeType="afterEffect">
                                  <p:stCondLst>
                                    <p:cond delay="0"/>
                                  </p:stCondLst>
                                  <p:childTnLst>
                                    <p:animEffect transition="out" filter="fade">
                                      <p:cBhvr>
                                        <p:cTn id="55" dur="500" tmFilter="0, 0; .2, .5; .8, .5; 1, 0"/>
                                        <p:tgtEl>
                                          <p:spTgt spid="9"/>
                                        </p:tgtEl>
                                      </p:cBhvr>
                                    </p:animEffect>
                                    <p:animScale>
                                      <p:cBhvr>
                                        <p:cTn id="56" dur="250" autoRev="1" fill="hold"/>
                                        <p:tgtEl>
                                          <p:spTgt spid="9"/>
                                        </p:tgtEl>
                                      </p:cBhvr>
                                      <p:by x="105000" y="105000"/>
                                    </p:animScale>
                                  </p:childTnLst>
                                </p:cTn>
                              </p:par>
                            </p:childTnLst>
                          </p:cTn>
                        </p:par>
                        <p:par>
                          <p:cTn id="57" fill="hold">
                            <p:stCondLst>
                              <p:cond delay="4250"/>
                            </p:stCondLst>
                            <p:childTnLst>
                              <p:par>
                                <p:cTn id="58" presetID="14" presetClass="entr" presetSubtype="10" fill="hold" nodeType="after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randombar(horizontal)">
                                      <p:cBhvr>
                                        <p:cTn id="60" dur="500"/>
                                        <p:tgtEl>
                                          <p:spTgt spid="121"/>
                                        </p:tgtEl>
                                      </p:cBhvr>
                                    </p:animEffect>
                                  </p:childTnLst>
                                </p:cTn>
                              </p:par>
                            </p:childTnLst>
                          </p:cTn>
                        </p:par>
                        <p:par>
                          <p:cTn id="61" fill="hold">
                            <p:stCondLst>
                              <p:cond delay="4750"/>
                            </p:stCondLst>
                            <p:childTnLst>
                              <p:par>
                                <p:cTn id="62" presetID="26" presetClass="emph" presetSubtype="0" fill="hold" nodeType="afterEffect">
                                  <p:stCondLst>
                                    <p:cond delay="0"/>
                                  </p:stCondLst>
                                  <p:childTnLst>
                                    <p:animEffect transition="out" filter="fade">
                                      <p:cBhvr>
                                        <p:cTn id="63" dur="500" tmFilter="0, 0; .2, .5; .8, .5; 1, 0"/>
                                        <p:tgtEl>
                                          <p:spTgt spid="8"/>
                                        </p:tgtEl>
                                      </p:cBhvr>
                                    </p:animEffect>
                                    <p:animScale>
                                      <p:cBhvr>
                                        <p:cTn id="64" dur="250" autoRev="1" fill="hold"/>
                                        <p:tgtEl>
                                          <p:spTgt spid="8"/>
                                        </p:tgtEl>
                                      </p:cBhvr>
                                      <p:by x="105000" y="105000"/>
                                    </p:animScale>
                                  </p:childTnLst>
                                </p:cTn>
                              </p:par>
                            </p:childTnLst>
                          </p:cTn>
                        </p:par>
                        <p:par>
                          <p:cTn id="65" fill="hold">
                            <p:stCondLst>
                              <p:cond delay="5250"/>
                            </p:stCondLst>
                            <p:childTnLst>
                              <p:par>
                                <p:cTn id="66" presetID="14" presetClass="entr" presetSubtype="10" fill="hold" nodeType="afterEffect">
                                  <p:stCondLst>
                                    <p:cond delay="0"/>
                                  </p:stCondLst>
                                  <p:childTnLst>
                                    <p:set>
                                      <p:cBhvr>
                                        <p:cTn id="67" dur="1" fill="hold">
                                          <p:stCondLst>
                                            <p:cond delay="0"/>
                                          </p:stCondLst>
                                        </p:cTn>
                                        <p:tgtEl>
                                          <p:spTgt spid="137"/>
                                        </p:tgtEl>
                                        <p:attrNameLst>
                                          <p:attrName>style.visibility</p:attrName>
                                        </p:attrNameLst>
                                      </p:cBhvr>
                                      <p:to>
                                        <p:strVal val="visible"/>
                                      </p:to>
                                    </p:set>
                                    <p:animEffect transition="in" filter="randombar(horizontal)">
                                      <p:cBhvr>
                                        <p:cTn id="68" dur="500"/>
                                        <p:tgtEl>
                                          <p:spTgt spid="137"/>
                                        </p:tgtEl>
                                      </p:cBhvr>
                                    </p:animEffect>
                                  </p:childTnLst>
                                </p:cTn>
                              </p:par>
                            </p:childTnLst>
                          </p:cTn>
                        </p:par>
                        <p:par>
                          <p:cTn id="69" fill="hold">
                            <p:stCondLst>
                              <p:cond delay="5750"/>
                            </p:stCondLst>
                            <p:childTnLst>
                              <p:par>
                                <p:cTn id="70" presetID="26" presetClass="emph" presetSubtype="0" fill="hold" nodeType="afterEffect">
                                  <p:stCondLst>
                                    <p:cond delay="0"/>
                                  </p:stCondLst>
                                  <p:childTnLst>
                                    <p:animEffect transition="out" filter="fade">
                                      <p:cBhvr>
                                        <p:cTn id="71" dur="500" tmFilter="0, 0; .2, .5; .8, .5; 1, 0"/>
                                        <p:tgtEl>
                                          <p:spTgt spid="13"/>
                                        </p:tgtEl>
                                      </p:cBhvr>
                                    </p:animEffect>
                                    <p:animScale>
                                      <p:cBhvr>
                                        <p:cTn id="72" dur="250" autoRev="1" fill="hold"/>
                                        <p:tgtEl>
                                          <p:spTgt spid="13"/>
                                        </p:tgtEl>
                                      </p:cBhvr>
                                      <p:by x="105000" y="105000"/>
                                    </p:animScale>
                                  </p:childTnLst>
                                </p:cTn>
                              </p:par>
                            </p:childTnLst>
                          </p:cTn>
                        </p:par>
                        <p:par>
                          <p:cTn id="73" fill="hold">
                            <p:stCondLst>
                              <p:cond delay="6250"/>
                            </p:stCondLst>
                            <p:childTnLst>
                              <p:par>
                                <p:cTn id="74" presetID="14" presetClass="entr" presetSubtype="10"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randombar(horizontal)">
                                      <p:cBhvr>
                                        <p:cTn id="7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76"/>
          <p:cNvSpPr/>
          <p:nvPr/>
        </p:nvSpPr>
        <p:spPr>
          <a:xfrm>
            <a:off x="5823867" y="1298660"/>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9078">
              <a:spcBef>
                <a:spcPct val="20000"/>
              </a:spcBef>
              <a:defRPr/>
            </a:pPr>
            <a:r>
              <a:rPr lang="zh-CN" altLang="en-US" sz="1900" dirty="0">
                <a:solidFill>
                  <a:schemeClr val="bg1"/>
                </a:solidFill>
                <a:latin typeface="+mn-ea"/>
              </a:rPr>
              <a:t>添加标题 </a:t>
            </a:r>
            <a:r>
              <a:rPr lang="en-US" sz="1900" dirty="0">
                <a:solidFill>
                  <a:schemeClr val="bg1"/>
                </a:solidFill>
                <a:latin typeface="+mn-ea"/>
              </a:rPr>
              <a:t>01</a:t>
            </a:r>
          </a:p>
        </p:txBody>
      </p:sp>
      <p:grpSp>
        <p:nvGrpSpPr>
          <p:cNvPr id="85" name="Group 84"/>
          <p:cNvGrpSpPr/>
          <p:nvPr/>
        </p:nvGrpSpPr>
        <p:grpSpPr>
          <a:xfrm>
            <a:off x="5059922" y="1951265"/>
            <a:ext cx="843200" cy="535133"/>
            <a:chOff x="3794840" y="2240239"/>
            <a:chExt cx="632482" cy="401350"/>
          </a:xfrm>
        </p:grpSpPr>
        <p:sp>
          <p:nvSpPr>
            <p:cNvPr id="76" name="Freeform 75"/>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algn="ctr" defTabSz="296304">
                <a:lnSpc>
                  <a:spcPct val="90000"/>
                </a:lnSpc>
                <a:spcBef>
                  <a:spcPct val="0"/>
                </a:spcBef>
                <a:spcAft>
                  <a:spcPct val="35000"/>
                </a:spcAft>
              </a:pPr>
              <a:endParaRPr lang="en-US" sz="700">
                <a:latin typeface="+mn-ea"/>
              </a:endParaRPr>
            </a:p>
          </p:txBody>
        </p:sp>
        <p:sp>
          <p:nvSpPr>
            <p:cNvPr id="78" name="Freeform 7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algn="ctr" defTabSz="296304">
                <a:lnSpc>
                  <a:spcPct val="90000"/>
                </a:lnSpc>
                <a:spcBef>
                  <a:spcPct val="0"/>
                </a:spcBef>
                <a:spcAft>
                  <a:spcPct val="35000"/>
                </a:spcAft>
              </a:pPr>
              <a:endParaRPr lang="en-US" sz="700">
                <a:latin typeface="+mn-ea"/>
              </a:endParaRPr>
            </a:p>
          </p:txBody>
        </p:sp>
      </p:grpSp>
      <p:sp>
        <p:nvSpPr>
          <p:cNvPr id="79" name="Freeform 78"/>
          <p:cNvSpPr/>
          <p:nvPr/>
        </p:nvSpPr>
        <p:spPr>
          <a:xfrm>
            <a:off x="5823867" y="2283031"/>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9078">
              <a:spcBef>
                <a:spcPct val="20000"/>
              </a:spcBef>
              <a:defRPr/>
            </a:pPr>
            <a:r>
              <a:rPr lang="zh-CN" altLang="en-US" sz="1900" dirty="0">
                <a:solidFill>
                  <a:schemeClr val="bg1"/>
                </a:solidFill>
                <a:latin typeface="+mn-ea"/>
              </a:rPr>
              <a:t>添加标题 </a:t>
            </a:r>
            <a:r>
              <a:rPr lang="en-US" sz="1900" dirty="0">
                <a:solidFill>
                  <a:schemeClr val="bg1"/>
                </a:solidFill>
                <a:latin typeface="+mn-ea"/>
              </a:rPr>
              <a:t>02</a:t>
            </a:r>
          </a:p>
        </p:txBody>
      </p:sp>
      <p:grpSp>
        <p:nvGrpSpPr>
          <p:cNvPr id="136" name="Group 135"/>
          <p:cNvGrpSpPr/>
          <p:nvPr/>
        </p:nvGrpSpPr>
        <p:grpSpPr>
          <a:xfrm>
            <a:off x="3054640" y="1952634"/>
            <a:ext cx="179355" cy="2449839"/>
            <a:chOff x="2290682" y="1464474"/>
            <a:chExt cx="134534" cy="1837379"/>
          </a:xfrm>
        </p:grpSpPr>
        <p:sp>
          <p:nvSpPr>
            <p:cNvPr id="74" name="Freeform 73"/>
            <p:cNvSpPr/>
            <p:nvPr/>
          </p:nvSpPr>
          <p:spPr>
            <a:xfrm rot="18770822" flipV="1">
              <a:off x="1825136" y="1930021"/>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chemeClr val="tx2">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algn="ctr" defTabSz="296304">
                <a:lnSpc>
                  <a:spcPct val="90000"/>
                </a:lnSpc>
                <a:spcBef>
                  <a:spcPct val="0"/>
                </a:spcBef>
                <a:spcAft>
                  <a:spcPct val="35000"/>
                </a:spcAft>
              </a:pPr>
              <a:endParaRPr lang="en-US" sz="700">
                <a:latin typeface="+mn-ea"/>
              </a:endParaRPr>
            </a:p>
          </p:txBody>
        </p:sp>
        <p:sp>
          <p:nvSpPr>
            <p:cNvPr id="111" name="Freeform 110"/>
            <p:cNvSpPr/>
            <p:nvPr/>
          </p:nvSpPr>
          <p:spPr>
            <a:xfrm rot="2829178">
              <a:off x="1825135" y="2701772"/>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chemeClr val="tx2">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algn="ctr" defTabSz="296304">
                <a:lnSpc>
                  <a:spcPct val="90000"/>
                </a:lnSpc>
                <a:spcBef>
                  <a:spcPct val="0"/>
                </a:spcBef>
                <a:spcAft>
                  <a:spcPct val="35000"/>
                </a:spcAft>
              </a:pPr>
              <a:endParaRPr lang="en-US" sz="700">
                <a:latin typeface="+mn-ea"/>
              </a:endParaRPr>
            </a:p>
          </p:txBody>
        </p:sp>
      </p:grpSp>
      <p:sp>
        <p:nvSpPr>
          <p:cNvPr id="95" name="Freeform 94"/>
          <p:cNvSpPr/>
          <p:nvPr/>
        </p:nvSpPr>
        <p:spPr>
          <a:xfrm>
            <a:off x="5823867" y="3275383"/>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9078">
              <a:spcBef>
                <a:spcPct val="20000"/>
              </a:spcBef>
              <a:defRPr/>
            </a:pPr>
            <a:r>
              <a:rPr lang="zh-CN" altLang="en-US" sz="1900" dirty="0">
                <a:solidFill>
                  <a:schemeClr val="bg1"/>
                </a:solidFill>
                <a:latin typeface="+mn-ea"/>
              </a:rPr>
              <a:t>添加标题 </a:t>
            </a:r>
            <a:r>
              <a:rPr lang="en-US" sz="1900" dirty="0">
                <a:solidFill>
                  <a:schemeClr val="bg1"/>
                </a:solidFill>
                <a:latin typeface="+mn-ea"/>
              </a:rPr>
              <a:t>03</a:t>
            </a:r>
          </a:p>
        </p:txBody>
      </p:sp>
      <p:grpSp>
        <p:nvGrpSpPr>
          <p:cNvPr id="96" name="Group 95"/>
          <p:cNvGrpSpPr/>
          <p:nvPr/>
        </p:nvGrpSpPr>
        <p:grpSpPr>
          <a:xfrm>
            <a:off x="5059922" y="3927988"/>
            <a:ext cx="843200" cy="535133"/>
            <a:chOff x="3794840" y="2240239"/>
            <a:chExt cx="632482" cy="401350"/>
          </a:xfrm>
        </p:grpSpPr>
        <p:sp>
          <p:nvSpPr>
            <p:cNvPr id="97" name="Freeform 96"/>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algn="ctr" defTabSz="296304">
                <a:lnSpc>
                  <a:spcPct val="90000"/>
                </a:lnSpc>
                <a:spcBef>
                  <a:spcPct val="0"/>
                </a:spcBef>
                <a:spcAft>
                  <a:spcPct val="35000"/>
                </a:spcAft>
              </a:pPr>
              <a:endParaRPr lang="en-US" sz="700">
                <a:latin typeface="+mn-ea"/>
              </a:endParaRPr>
            </a:p>
          </p:txBody>
        </p:sp>
        <p:sp>
          <p:nvSpPr>
            <p:cNvPr id="98" name="Freeform 9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algn="ctr" defTabSz="296304">
                <a:lnSpc>
                  <a:spcPct val="90000"/>
                </a:lnSpc>
                <a:spcBef>
                  <a:spcPct val="0"/>
                </a:spcBef>
                <a:spcAft>
                  <a:spcPct val="35000"/>
                </a:spcAft>
              </a:pPr>
              <a:endParaRPr lang="en-US" sz="700">
                <a:latin typeface="+mn-ea"/>
              </a:endParaRPr>
            </a:p>
          </p:txBody>
        </p:sp>
      </p:grpSp>
      <p:sp>
        <p:nvSpPr>
          <p:cNvPr id="99" name="Freeform 98"/>
          <p:cNvSpPr/>
          <p:nvPr/>
        </p:nvSpPr>
        <p:spPr>
          <a:xfrm>
            <a:off x="5823867" y="4259754"/>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9078">
              <a:spcBef>
                <a:spcPct val="20000"/>
              </a:spcBef>
              <a:defRPr/>
            </a:pPr>
            <a:r>
              <a:rPr lang="zh-CN" altLang="en-US" sz="1900" dirty="0">
                <a:solidFill>
                  <a:schemeClr val="bg1"/>
                </a:solidFill>
                <a:latin typeface="+mn-ea"/>
              </a:rPr>
              <a:t>添加标题 </a:t>
            </a:r>
            <a:r>
              <a:rPr lang="en-US" sz="1900" dirty="0">
                <a:solidFill>
                  <a:schemeClr val="bg1"/>
                </a:solidFill>
                <a:latin typeface="+mn-ea"/>
              </a:rPr>
              <a:t>04</a:t>
            </a:r>
          </a:p>
        </p:txBody>
      </p:sp>
      <p:sp>
        <p:nvSpPr>
          <p:cNvPr id="70" name="Freeform 69"/>
          <p:cNvSpPr/>
          <p:nvPr/>
        </p:nvSpPr>
        <p:spPr>
          <a:xfrm>
            <a:off x="970040" y="273771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1169">
              <a:lnSpc>
                <a:spcPct val="90000"/>
              </a:lnSpc>
              <a:spcBef>
                <a:spcPct val="0"/>
              </a:spcBef>
              <a:spcAft>
                <a:spcPct val="35000"/>
              </a:spcAft>
            </a:pPr>
            <a:r>
              <a:rPr lang="zh-CN" altLang="en-US" sz="2400" dirty="0">
                <a:latin typeface="+mn-ea"/>
              </a:rPr>
              <a:t>标题</a:t>
            </a:r>
            <a:endParaRPr lang="en-US" sz="2400" dirty="0">
              <a:latin typeface="+mn-ea"/>
            </a:endParaRPr>
          </a:p>
        </p:txBody>
      </p:sp>
      <p:sp>
        <p:nvSpPr>
          <p:cNvPr id="126" name="TextBox 125"/>
          <p:cNvSpPr txBox="1"/>
          <p:nvPr/>
        </p:nvSpPr>
        <p:spPr>
          <a:xfrm>
            <a:off x="7689190" y="1124720"/>
            <a:ext cx="3731392" cy="2626360"/>
          </a:xfrm>
          <a:prstGeom prst="rect">
            <a:avLst/>
          </a:prstGeom>
          <a:noFill/>
        </p:spPr>
        <p:txBody>
          <a:bodyPr wrap="square" lIns="121908" tIns="60954" rIns="121908" bIns="60954" rtlCol="0">
            <a:spAutoFit/>
          </a:bodyPr>
          <a:lstStyle/>
          <a:p>
            <a:r>
              <a:rPr lang="zh-CN" altLang="en-US" sz="2100" dirty="0">
                <a:solidFill>
                  <a:schemeClr val="bg2"/>
                </a:solidFill>
                <a:latin typeface="+mn-ea"/>
              </a:rPr>
              <a:t>项目产品开发</a:t>
            </a:r>
            <a:endParaRPr lang="en-US" altLang="zh-CN" sz="2100" dirty="0">
              <a:solidFill>
                <a:schemeClr val="bg2"/>
              </a:solidFill>
              <a:latin typeface="+mn-ea"/>
            </a:endParaRPr>
          </a:p>
          <a:p>
            <a:endParaRPr lang="en-US" sz="2100" dirty="0">
              <a:solidFill>
                <a:schemeClr val="bg2"/>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131" name="TextBox 130"/>
          <p:cNvSpPr txBox="1"/>
          <p:nvPr/>
        </p:nvSpPr>
        <p:spPr>
          <a:xfrm>
            <a:off x="1035440" y="5655394"/>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35" name="Straight Connector 134"/>
          <p:cNvCxnSpPr/>
          <p:nvPr/>
        </p:nvCxnSpPr>
        <p:spPr>
          <a:xfrm>
            <a:off x="1043634" y="5477608"/>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75" name="Freeform 74"/>
          <p:cNvSpPr/>
          <p:nvPr/>
        </p:nvSpPr>
        <p:spPr>
          <a:xfrm>
            <a:off x="3414918" y="170920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bg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1169">
              <a:lnSpc>
                <a:spcPct val="90000"/>
              </a:lnSpc>
              <a:spcBef>
                <a:spcPct val="0"/>
              </a:spcBef>
              <a:spcAft>
                <a:spcPct val="35000"/>
              </a:spcAft>
            </a:pPr>
            <a:r>
              <a:rPr lang="zh-CN" altLang="en-US" sz="2400" dirty="0">
                <a:latin typeface="+mn-ea"/>
              </a:rPr>
              <a:t>标题</a:t>
            </a:r>
            <a:endParaRPr lang="en-US" altLang="zh-CN" sz="2400" dirty="0">
              <a:latin typeface="+mn-ea"/>
            </a:endParaRPr>
          </a:p>
        </p:txBody>
      </p:sp>
      <p:sp>
        <p:nvSpPr>
          <p:cNvPr id="94" name="Freeform 93"/>
          <p:cNvSpPr/>
          <p:nvPr/>
        </p:nvSpPr>
        <p:spPr>
          <a:xfrm>
            <a:off x="3427448" y="376756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bg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1169">
              <a:lnSpc>
                <a:spcPct val="90000"/>
              </a:lnSpc>
              <a:spcBef>
                <a:spcPct val="0"/>
              </a:spcBef>
              <a:spcAft>
                <a:spcPct val="35000"/>
              </a:spcAft>
            </a:pPr>
            <a:r>
              <a:rPr lang="zh-CN" altLang="en-US" sz="2400" dirty="0">
                <a:latin typeface="+mn-ea"/>
              </a:rPr>
              <a:t>标题</a:t>
            </a:r>
            <a:endParaRPr lang="en-US" altLang="zh-CN" sz="2400" dirty="0">
              <a:latin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014504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500"/>
                                        <p:tgtEl>
                                          <p:spTgt spid="136"/>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slide(fromLeft)">
                                      <p:cBhvr>
                                        <p:cTn id="16" dur="500"/>
                                        <p:tgtEl>
                                          <p:spTgt spid="75"/>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slide(fromLeft)">
                                      <p:cBhvr>
                                        <p:cTn id="20" dur="500"/>
                                        <p:tgtEl>
                                          <p:spTgt spid="9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fade">
                                      <p:cBhvr>
                                        <p:cTn id="24" dur="500"/>
                                        <p:tgtEl>
                                          <p:spTgt spid="85"/>
                                        </p:tgtEl>
                                      </p:cBhvr>
                                    </p:animEffect>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slide(fromLeft)">
                                      <p:cBhvr>
                                        <p:cTn id="28" dur="500"/>
                                        <p:tgtEl>
                                          <p:spTgt spid="77"/>
                                        </p:tgtEl>
                                      </p:cBhvr>
                                    </p:animEffect>
                                  </p:childTnLst>
                                </p:cTn>
                              </p:par>
                            </p:childTnLst>
                          </p:cTn>
                        </p:par>
                        <p:par>
                          <p:cTn id="29" fill="hold">
                            <p:stCondLst>
                              <p:cond delay="3500"/>
                            </p:stCondLst>
                            <p:childTnLst>
                              <p:par>
                                <p:cTn id="30" presetID="12" presetClass="entr" presetSubtype="8"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lide(fromLeft)">
                                      <p:cBhvr>
                                        <p:cTn id="32" dur="500"/>
                                        <p:tgtEl>
                                          <p:spTgt spid="79"/>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childTnLst>
                          </p:cTn>
                        </p:par>
                        <p:par>
                          <p:cTn id="37" fill="hold">
                            <p:stCondLst>
                              <p:cond delay="4500"/>
                            </p:stCondLst>
                            <p:childTnLst>
                              <p:par>
                                <p:cTn id="38" presetID="1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slide(fromLeft)">
                                      <p:cBhvr>
                                        <p:cTn id="40" dur="500"/>
                                        <p:tgtEl>
                                          <p:spTgt spid="95"/>
                                        </p:tgtEl>
                                      </p:cBhvr>
                                    </p:animEffect>
                                  </p:childTnLst>
                                </p:cTn>
                              </p:par>
                            </p:childTnLst>
                          </p:cTn>
                        </p:par>
                        <p:par>
                          <p:cTn id="41" fill="hold">
                            <p:stCondLst>
                              <p:cond delay="5000"/>
                            </p:stCondLst>
                            <p:childTnLst>
                              <p:par>
                                <p:cTn id="42" presetID="12" presetClass="entr" presetSubtype="8" fill="hold" grpId="0"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slide(fromLeft)">
                                      <p:cBhvr>
                                        <p:cTn id="44" dur="500"/>
                                        <p:tgtEl>
                                          <p:spTgt spid="99"/>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childTnLst>
                                </p:cTn>
                              </p:par>
                            </p:childTnLst>
                          </p:cTn>
                        </p:par>
                        <p:par>
                          <p:cTn id="49" fill="hold">
                            <p:stCondLst>
                              <p:cond delay="6500"/>
                            </p:stCondLst>
                            <p:childTnLst>
                              <p:par>
                                <p:cTn id="50" presetID="18" presetClass="entr" presetSubtype="3" fill="hold" nodeType="after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strips(upRight)">
                                      <p:cBhvr>
                                        <p:cTn id="52" dur="500"/>
                                        <p:tgtEl>
                                          <p:spTgt spid="135"/>
                                        </p:tgtEl>
                                      </p:cBhvr>
                                    </p:animEffect>
                                  </p:childTnLst>
                                </p:cTn>
                              </p:par>
                            </p:childTnLst>
                          </p:cTn>
                        </p:par>
                        <p:par>
                          <p:cTn id="53" fill="hold">
                            <p:stCondLst>
                              <p:cond delay="7000"/>
                            </p:stCondLst>
                            <p:childTnLst>
                              <p:par>
                                <p:cTn id="54" presetID="10" presetClass="entr" presetSubtype="0" fill="hold" grpId="0" nodeType="afterEffect">
                                  <p:stCondLst>
                                    <p:cond delay="0"/>
                                  </p:stCondLst>
                                  <p:childTnLst>
                                    <p:set>
                                      <p:cBhvr>
                                        <p:cTn id="55" dur="1" fill="hold">
                                          <p:stCondLst>
                                            <p:cond delay="0"/>
                                          </p:stCondLst>
                                        </p:cTn>
                                        <p:tgtEl>
                                          <p:spTgt spid="131"/>
                                        </p:tgtEl>
                                        <p:attrNameLst>
                                          <p:attrName>style.visibility</p:attrName>
                                        </p:attrNameLst>
                                      </p:cBhvr>
                                      <p:to>
                                        <p:strVal val="visible"/>
                                      </p:to>
                                    </p:set>
                                    <p:animEffect transition="in" filter="fade">
                                      <p:cBhvr>
                                        <p:cTn id="56"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9" grpId="0" animBg="1"/>
      <p:bldP spid="95" grpId="0" animBg="1"/>
      <p:bldP spid="99" grpId="0" animBg="1"/>
      <p:bldP spid="70" grpId="0" animBg="1"/>
      <p:bldP spid="131" grpId="0"/>
      <p:bldP spid="75" grpId="0" animBg="1"/>
      <p:bldP spid="9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AutoShape 5"/>
          <p:cNvSpPr>
            <a:spLocks/>
          </p:cNvSpPr>
          <p:nvPr/>
        </p:nvSpPr>
        <p:spPr bwMode="auto">
          <a:xfrm>
            <a:off x="1355551" y="1942352"/>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grpSp>
        <p:nvGrpSpPr>
          <p:cNvPr id="5" name="组合 4"/>
          <p:cNvGrpSpPr/>
          <p:nvPr/>
        </p:nvGrpSpPr>
        <p:grpSpPr>
          <a:xfrm>
            <a:off x="1371424" y="2814683"/>
            <a:ext cx="2217449" cy="2848768"/>
            <a:chOff x="1028105" y="1882959"/>
            <a:chExt cx="1663303" cy="2137236"/>
          </a:xfrm>
          <a:solidFill>
            <a:schemeClr val="accent1"/>
          </a:solidFill>
        </p:grpSpPr>
        <p:sp>
          <p:nvSpPr>
            <p:cNvPr id="13321" name="AutoShape 9"/>
            <p:cNvSpPr>
              <a:spLocks/>
            </p:cNvSpPr>
            <p:nvPr/>
          </p:nvSpPr>
          <p:spPr bwMode="auto">
            <a:xfrm>
              <a:off x="1028105" y="1882959"/>
              <a:ext cx="1663303" cy="2137236"/>
            </a:xfrm>
            <a:custGeom>
              <a:avLst/>
              <a:gdLst>
                <a:gd name="T0" fmla="*/ 2217738 w 21600"/>
                <a:gd name="T1" fmla="*/ 2848769 h 21600"/>
                <a:gd name="T2" fmla="*/ 2217738 w 21600"/>
                <a:gd name="T3" fmla="*/ 2848769 h 21600"/>
                <a:gd name="T4" fmla="*/ 2217738 w 21600"/>
                <a:gd name="T5" fmla="*/ 2848769 h 21600"/>
                <a:gd name="T6" fmla="*/ 2217738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6" name="Group 10"/>
            <p:cNvGrpSpPr>
              <a:grpSpLocks/>
            </p:cNvGrpSpPr>
            <p:nvPr/>
          </p:nvGrpSpPr>
          <p:grpSpPr bwMode="auto">
            <a:xfrm>
              <a:off x="1247180" y="2280751"/>
              <a:ext cx="1359098" cy="1082612"/>
              <a:chOff x="-1" y="0"/>
              <a:chExt cx="3625425" cy="2887144"/>
            </a:xfrm>
            <a:grpFill/>
          </p:grpSpPr>
          <p:sp>
            <p:nvSpPr>
              <p:cNvPr id="2" name="AutoShape 11"/>
              <p:cNvSpPr>
                <a:spLocks/>
              </p:cNvSpPr>
              <p:nvPr/>
            </p:nvSpPr>
            <p:spPr bwMode="auto">
              <a:xfrm>
                <a:off x="624086" y="0"/>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3" name="AutoShape 12"/>
              <p:cNvSpPr>
                <a:spLocks/>
              </p:cNvSpPr>
              <p:nvPr/>
            </p:nvSpPr>
            <p:spPr bwMode="auto">
              <a:xfrm>
                <a:off x="-1" y="103226"/>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4" name="AutoShape 13"/>
              <p:cNvSpPr>
                <a:spLocks/>
              </p:cNvSpPr>
              <p:nvPr/>
            </p:nvSpPr>
            <p:spPr bwMode="auto">
              <a:xfrm>
                <a:off x="624086" y="616178"/>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26" name="AutoShape 14"/>
              <p:cNvSpPr>
                <a:spLocks/>
              </p:cNvSpPr>
              <p:nvPr/>
            </p:nvSpPr>
            <p:spPr bwMode="auto">
              <a:xfrm>
                <a:off x="-1" y="719404"/>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27" name="AutoShape 15"/>
              <p:cNvSpPr>
                <a:spLocks/>
              </p:cNvSpPr>
              <p:nvPr/>
            </p:nvSpPr>
            <p:spPr bwMode="auto">
              <a:xfrm>
                <a:off x="624086" y="1232356"/>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28" name="AutoShape 16"/>
              <p:cNvSpPr>
                <a:spLocks/>
              </p:cNvSpPr>
              <p:nvPr/>
            </p:nvSpPr>
            <p:spPr bwMode="auto">
              <a:xfrm>
                <a:off x="-1" y="1335583"/>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29" name="AutoShape 17"/>
              <p:cNvSpPr>
                <a:spLocks/>
              </p:cNvSpPr>
              <p:nvPr/>
            </p:nvSpPr>
            <p:spPr bwMode="auto">
              <a:xfrm>
                <a:off x="638379" y="1867591"/>
                <a:ext cx="2987045"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0" name="AutoShape 18"/>
              <p:cNvSpPr>
                <a:spLocks/>
              </p:cNvSpPr>
              <p:nvPr/>
            </p:nvSpPr>
            <p:spPr bwMode="auto">
              <a:xfrm>
                <a:off x="19055" y="1970818"/>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31" name="AutoShape 19"/>
              <p:cNvSpPr>
                <a:spLocks/>
              </p:cNvSpPr>
              <p:nvPr/>
            </p:nvSpPr>
            <p:spPr bwMode="auto">
              <a:xfrm>
                <a:off x="624086" y="2502827"/>
                <a:ext cx="298863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2" name="AutoShape 20"/>
              <p:cNvSpPr>
                <a:spLocks/>
              </p:cNvSpPr>
              <p:nvPr/>
            </p:nvSpPr>
            <p:spPr bwMode="auto">
              <a:xfrm>
                <a:off x="38111" y="2606053"/>
                <a:ext cx="335069" cy="231861"/>
              </a:xfrm>
              <a:custGeom>
                <a:avLst/>
                <a:gdLst>
                  <a:gd name="T0" fmla="*/ 167527 w 21595"/>
                  <a:gd name="T1" fmla="*/ 115931 h 21600"/>
                  <a:gd name="T2" fmla="*/ 167527 w 21595"/>
                  <a:gd name="T3" fmla="*/ 115931 h 21600"/>
                  <a:gd name="T4" fmla="*/ 167527 w 21595"/>
                  <a:gd name="T5" fmla="*/ 115931 h 21600"/>
                  <a:gd name="T6" fmla="*/ 167527 w 21595"/>
                  <a:gd name="T7" fmla="*/ 115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600"/>
                      <a:pt x="9079" y="21600"/>
                    </a:cubicBezTo>
                    <a:lnTo>
                      <a:pt x="8043" y="21600"/>
                    </a:lnTo>
                    <a:lnTo>
                      <a:pt x="8043"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7" name="组合 6"/>
          <p:cNvGrpSpPr/>
          <p:nvPr/>
        </p:nvGrpSpPr>
        <p:grpSpPr>
          <a:xfrm>
            <a:off x="6157906" y="2814683"/>
            <a:ext cx="2216655" cy="2848768"/>
            <a:chOff x="4618434" y="1882959"/>
            <a:chExt cx="1662708" cy="2137236"/>
          </a:xfrm>
          <a:solidFill>
            <a:schemeClr val="accent3"/>
          </a:solidFill>
        </p:grpSpPr>
        <p:sp>
          <p:nvSpPr>
            <p:cNvPr id="13319" name="AutoShape 7"/>
            <p:cNvSpPr>
              <a:spLocks/>
            </p:cNvSpPr>
            <p:nvPr/>
          </p:nvSpPr>
          <p:spPr bwMode="auto">
            <a:xfrm>
              <a:off x="4618434" y="1882959"/>
              <a:ext cx="1662708" cy="2137236"/>
            </a:xfrm>
            <a:custGeom>
              <a:avLst/>
              <a:gdLst>
                <a:gd name="T0" fmla="*/ 2216944 w 21600"/>
                <a:gd name="T1" fmla="*/ 2848769 h 21600"/>
                <a:gd name="T2" fmla="*/ 2216944 w 21600"/>
                <a:gd name="T3" fmla="*/ 2848769 h 21600"/>
                <a:gd name="T4" fmla="*/ 2216944 w 21600"/>
                <a:gd name="T5" fmla="*/ 2848769 h 21600"/>
                <a:gd name="T6" fmla="*/ 2216944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7" name="Group 21"/>
            <p:cNvGrpSpPr>
              <a:grpSpLocks/>
            </p:cNvGrpSpPr>
            <p:nvPr/>
          </p:nvGrpSpPr>
          <p:grpSpPr bwMode="auto">
            <a:xfrm>
              <a:off x="4864299" y="2280751"/>
              <a:ext cx="1332309" cy="1082612"/>
              <a:chOff x="0" y="0"/>
              <a:chExt cx="3552274" cy="2887144"/>
            </a:xfrm>
            <a:grpFill/>
          </p:grpSpPr>
          <p:sp>
            <p:nvSpPr>
              <p:cNvPr id="13334" name="AutoShape 22"/>
              <p:cNvSpPr>
                <a:spLocks/>
              </p:cNvSpPr>
              <p:nvPr/>
            </p:nvSpPr>
            <p:spPr bwMode="auto">
              <a:xfrm>
                <a:off x="565062" y="0"/>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5" name="AutoShape 23"/>
              <p:cNvSpPr>
                <a:spLocks/>
              </p:cNvSpPr>
              <p:nvPr/>
            </p:nvSpPr>
            <p:spPr bwMode="auto">
              <a:xfrm>
                <a:off x="565062" y="616178"/>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6" name="AutoShape 24"/>
              <p:cNvSpPr>
                <a:spLocks/>
              </p:cNvSpPr>
              <p:nvPr/>
            </p:nvSpPr>
            <p:spPr bwMode="auto">
              <a:xfrm>
                <a:off x="565062" y="1232356"/>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7" name="AutoShape 25"/>
              <p:cNvSpPr>
                <a:spLocks/>
              </p:cNvSpPr>
              <p:nvPr/>
            </p:nvSpPr>
            <p:spPr bwMode="auto">
              <a:xfrm>
                <a:off x="577760" y="1867591"/>
                <a:ext cx="297451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8" name="AutoShape 26"/>
              <p:cNvSpPr>
                <a:spLocks/>
              </p:cNvSpPr>
              <p:nvPr/>
            </p:nvSpPr>
            <p:spPr bwMode="auto">
              <a:xfrm>
                <a:off x="565062" y="2502827"/>
                <a:ext cx="2987212"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39" name="AutoShape 27"/>
              <p:cNvSpPr>
                <a:spLocks/>
              </p:cNvSpPr>
              <p:nvPr/>
            </p:nvSpPr>
            <p:spPr bwMode="auto">
              <a:xfrm>
                <a:off x="0" y="65112"/>
                <a:ext cx="279357" cy="281091"/>
              </a:xfrm>
              <a:custGeom>
                <a:avLst/>
                <a:gdLst>
                  <a:gd name="T0" fmla="*/ 139679 w 21600"/>
                  <a:gd name="T1" fmla="*/ 140546 h 21600"/>
                  <a:gd name="T2" fmla="*/ 139679 w 21600"/>
                  <a:gd name="T3" fmla="*/ 140546 h 21600"/>
                  <a:gd name="T4" fmla="*/ 139679 w 21600"/>
                  <a:gd name="T5" fmla="*/ 140546 h 21600"/>
                  <a:gd name="T6" fmla="*/ 139679 w 21600"/>
                  <a:gd name="T7" fmla="*/ 1405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0" name="AutoShape 28"/>
              <p:cNvSpPr>
                <a:spLocks/>
              </p:cNvSpPr>
              <p:nvPr/>
            </p:nvSpPr>
            <p:spPr bwMode="auto">
              <a:xfrm>
                <a:off x="0" y="681290"/>
                <a:ext cx="279357" cy="281091"/>
              </a:xfrm>
              <a:custGeom>
                <a:avLst/>
                <a:gdLst>
                  <a:gd name="T0" fmla="*/ 139679 w 21600"/>
                  <a:gd name="T1" fmla="*/ 140546 h 21600"/>
                  <a:gd name="T2" fmla="*/ 139679 w 21600"/>
                  <a:gd name="T3" fmla="*/ 140546 h 21600"/>
                  <a:gd name="T4" fmla="*/ 139679 w 21600"/>
                  <a:gd name="T5" fmla="*/ 140546 h 21600"/>
                  <a:gd name="T6" fmla="*/ 139679 w 21600"/>
                  <a:gd name="T7" fmla="*/ 1405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1" name="AutoShape 29"/>
              <p:cNvSpPr>
                <a:spLocks/>
              </p:cNvSpPr>
              <p:nvPr/>
            </p:nvSpPr>
            <p:spPr bwMode="auto">
              <a:xfrm>
                <a:off x="0" y="1279999"/>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2" name="AutoShape 30"/>
              <p:cNvSpPr>
                <a:spLocks/>
              </p:cNvSpPr>
              <p:nvPr/>
            </p:nvSpPr>
            <p:spPr bwMode="auto">
              <a:xfrm>
                <a:off x="0" y="1932704"/>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43" name="AutoShape 31"/>
              <p:cNvSpPr>
                <a:spLocks/>
              </p:cNvSpPr>
              <p:nvPr/>
            </p:nvSpPr>
            <p:spPr bwMode="auto">
              <a:xfrm>
                <a:off x="0" y="2567939"/>
                <a:ext cx="279357" cy="279503"/>
              </a:xfrm>
              <a:custGeom>
                <a:avLst/>
                <a:gdLst>
                  <a:gd name="T0" fmla="*/ 139679 w 21600"/>
                  <a:gd name="T1" fmla="*/ 139752 h 21600"/>
                  <a:gd name="T2" fmla="*/ 139679 w 21600"/>
                  <a:gd name="T3" fmla="*/ 139752 h 21600"/>
                  <a:gd name="T4" fmla="*/ 139679 w 21600"/>
                  <a:gd name="T5" fmla="*/ 139752 h 21600"/>
                  <a:gd name="T6" fmla="*/ 139679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78" y="8467"/>
                    </a:moveTo>
                    <a:cubicBezTo>
                      <a:pt x="20642" y="8467"/>
                      <a:pt x="20953" y="8597"/>
                      <a:pt x="21212" y="8852"/>
                    </a:cubicBezTo>
                    <a:cubicBezTo>
                      <a:pt x="21470" y="9111"/>
                      <a:pt x="21600" y="9422"/>
                      <a:pt x="21600" y="9786"/>
                    </a:cubicBezTo>
                    <a:lnTo>
                      <a:pt x="21600" y="11813"/>
                    </a:lnTo>
                    <a:cubicBezTo>
                      <a:pt x="21600" y="12180"/>
                      <a:pt x="21470" y="12488"/>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600"/>
                      <a:pt x="11811" y="21600"/>
                    </a:cubicBezTo>
                    <a:lnTo>
                      <a:pt x="9787" y="21600"/>
                    </a:lnTo>
                    <a:cubicBezTo>
                      <a:pt x="9423" y="21600"/>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6" name="组合 5"/>
          <p:cNvGrpSpPr/>
          <p:nvPr/>
        </p:nvGrpSpPr>
        <p:grpSpPr>
          <a:xfrm>
            <a:off x="3754743" y="2814683"/>
            <a:ext cx="2223798" cy="2848768"/>
            <a:chOff x="2815828" y="1882959"/>
            <a:chExt cx="1668066" cy="2137236"/>
          </a:xfrm>
          <a:solidFill>
            <a:schemeClr val="accent2"/>
          </a:solidFill>
        </p:grpSpPr>
        <p:sp>
          <p:nvSpPr>
            <p:cNvPr id="13318" name="AutoShape 6"/>
            <p:cNvSpPr>
              <a:spLocks/>
            </p:cNvSpPr>
            <p:nvPr/>
          </p:nvSpPr>
          <p:spPr bwMode="auto">
            <a:xfrm>
              <a:off x="2815828" y="1882959"/>
              <a:ext cx="1662708" cy="2137236"/>
            </a:xfrm>
            <a:custGeom>
              <a:avLst/>
              <a:gdLst>
                <a:gd name="T0" fmla="*/ 2216944 w 21600"/>
                <a:gd name="T1" fmla="*/ 2848769 h 21600"/>
                <a:gd name="T2" fmla="*/ 2216944 w 21600"/>
                <a:gd name="T3" fmla="*/ 2848769 h 21600"/>
                <a:gd name="T4" fmla="*/ 2216944 w 21600"/>
                <a:gd name="T5" fmla="*/ 2848769 h 21600"/>
                <a:gd name="T6" fmla="*/ 2216944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grpSp>
          <p:nvGrpSpPr>
            <p:cNvPr id="24588" name="Group 32"/>
            <p:cNvGrpSpPr>
              <a:grpSpLocks/>
            </p:cNvGrpSpPr>
            <p:nvPr/>
          </p:nvGrpSpPr>
          <p:grpSpPr bwMode="auto">
            <a:xfrm>
              <a:off x="3122414" y="2280751"/>
              <a:ext cx="1361480" cy="1082612"/>
              <a:chOff x="-1" y="0"/>
              <a:chExt cx="3630327" cy="2887144"/>
            </a:xfrm>
            <a:grpFill/>
          </p:grpSpPr>
          <p:sp>
            <p:nvSpPr>
              <p:cNvPr id="13345" name="AutoShape 33"/>
              <p:cNvSpPr>
                <a:spLocks/>
              </p:cNvSpPr>
              <p:nvPr/>
            </p:nvSpPr>
            <p:spPr bwMode="auto">
              <a:xfrm>
                <a:off x="615901" y="0"/>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6" name="AutoShape 34"/>
              <p:cNvSpPr>
                <a:spLocks/>
              </p:cNvSpPr>
              <p:nvPr/>
            </p:nvSpPr>
            <p:spPr bwMode="auto">
              <a:xfrm>
                <a:off x="615901" y="616178"/>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7" name="AutoShape 35"/>
              <p:cNvSpPr>
                <a:spLocks/>
              </p:cNvSpPr>
              <p:nvPr/>
            </p:nvSpPr>
            <p:spPr bwMode="auto">
              <a:xfrm>
                <a:off x="615901" y="1232356"/>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8" name="AutoShape 36"/>
              <p:cNvSpPr>
                <a:spLocks/>
              </p:cNvSpPr>
              <p:nvPr/>
            </p:nvSpPr>
            <p:spPr bwMode="auto">
              <a:xfrm>
                <a:off x="642886" y="1867591"/>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49" name="AutoShape 37"/>
              <p:cNvSpPr>
                <a:spLocks/>
              </p:cNvSpPr>
              <p:nvPr/>
            </p:nvSpPr>
            <p:spPr bwMode="auto">
              <a:xfrm>
                <a:off x="615901" y="2502827"/>
                <a:ext cx="2987440"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0" name="AutoShape 38"/>
              <p:cNvSpPr>
                <a:spLocks/>
              </p:cNvSpPr>
              <p:nvPr/>
            </p:nvSpPr>
            <p:spPr bwMode="auto">
              <a:xfrm>
                <a:off x="-1" y="60347"/>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1" name="AutoShape 39"/>
              <p:cNvSpPr>
                <a:spLocks/>
              </p:cNvSpPr>
              <p:nvPr/>
            </p:nvSpPr>
            <p:spPr bwMode="auto">
              <a:xfrm>
                <a:off x="-1" y="676525"/>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2" name="AutoShape 40"/>
              <p:cNvSpPr>
                <a:spLocks/>
              </p:cNvSpPr>
              <p:nvPr/>
            </p:nvSpPr>
            <p:spPr bwMode="auto">
              <a:xfrm>
                <a:off x="-1" y="1292704"/>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3" name="AutoShape 41"/>
              <p:cNvSpPr>
                <a:spLocks/>
              </p:cNvSpPr>
              <p:nvPr/>
            </p:nvSpPr>
            <p:spPr bwMode="auto">
              <a:xfrm>
                <a:off x="-1" y="1908882"/>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sp>
            <p:nvSpPr>
              <p:cNvPr id="13354" name="AutoShape 42"/>
              <p:cNvSpPr>
                <a:spLocks/>
              </p:cNvSpPr>
              <p:nvPr/>
            </p:nvSpPr>
            <p:spPr bwMode="auto">
              <a:xfrm>
                <a:off x="-1" y="2563174"/>
                <a:ext cx="334936" cy="279503"/>
              </a:xfrm>
              <a:custGeom>
                <a:avLst/>
                <a:gdLst>
                  <a:gd name="T0" fmla="*/ 167468 w 21598"/>
                  <a:gd name="T1" fmla="*/ 139752 h 21600"/>
                  <a:gd name="T2" fmla="*/ 167468 w 21598"/>
                  <a:gd name="T3" fmla="*/ 139752 h 21600"/>
                  <a:gd name="T4" fmla="*/ 167468 w 21598"/>
                  <a:gd name="T5" fmla="*/ 139752 h 21600"/>
                  <a:gd name="T6" fmla="*/ 167468 w 21598"/>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p>
            </p:txBody>
          </p:sp>
        </p:grpSp>
      </p:grpSp>
      <p:grpSp>
        <p:nvGrpSpPr>
          <p:cNvPr id="8" name="组合 7"/>
          <p:cNvGrpSpPr/>
          <p:nvPr/>
        </p:nvGrpSpPr>
        <p:grpSpPr>
          <a:xfrm>
            <a:off x="8560276" y="2814683"/>
            <a:ext cx="2217449" cy="2848768"/>
            <a:chOff x="6420446" y="1882959"/>
            <a:chExt cx="1663303" cy="2137236"/>
          </a:xfrm>
          <a:solidFill>
            <a:schemeClr val="accent4"/>
          </a:solidFill>
        </p:grpSpPr>
        <p:sp>
          <p:nvSpPr>
            <p:cNvPr id="13320" name="AutoShape 8"/>
            <p:cNvSpPr>
              <a:spLocks/>
            </p:cNvSpPr>
            <p:nvPr/>
          </p:nvSpPr>
          <p:spPr bwMode="auto">
            <a:xfrm>
              <a:off x="6420446" y="1882959"/>
              <a:ext cx="1663303" cy="2137236"/>
            </a:xfrm>
            <a:custGeom>
              <a:avLst/>
              <a:gdLst>
                <a:gd name="T0" fmla="*/ 2217738 w 21600"/>
                <a:gd name="T1" fmla="*/ 2848769 h 21600"/>
                <a:gd name="T2" fmla="*/ 2217738 w 21600"/>
                <a:gd name="T3" fmla="*/ 2848769 h 21600"/>
                <a:gd name="T4" fmla="*/ 2217738 w 21600"/>
                <a:gd name="T5" fmla="*/ 2848769 h 21600"/>
                <a:gd name="T6" fmla="*/ 2217738 w 21600"/>
                <a:gd name="T7" fmla="*/ 2848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gr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chemeClr val="tx1">
                    <a:lumMod val="10000"/>
                    <a:lumOff val="90000"/>
                  </a:schemeClr>
                </a:solidFill>
              </a:endParaRPr>
            </a:p>
          </p:txBody>
        </p:sp>
        <p:grpSp>
          <p:nvGrpSpPr>
            <p:cNvPr id="24589" name="Group 43"/>
            <p:cNvGrpSpPr>
              <a:grpSpLocks/>
            </p:cNvGrpSpPr>
            <p:nvPr/>
          </p:nvGrpSpPr>
          <p:grpSpPr bwMode="auto">
            <a:xfrm>
              <a:off x="6619875" y="2280751"/>
              <a:ext cx="1349574" cy="1082612"/>
              <a:chOff x="-1" y="0"/>
              <a:chExt cx="3598512" cy="2887144"/>
            </a:xfrm>
            <a:grpFill/>
          </p:grpSpPr>
          <p:sp>
            <p:nvSpPr>
              <p:cNvPr id="13356" name="AutoShape 44"/>
              <p:cNvSpPr>
                <a:spLocks/>
              </p:cNvSpPr>
              <p:nvPr/>
            </p:nvSpPr>
            <p:spPr bwMode="auto">
              <a:xfrm>
                <a:off x="598429" y="0"/>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7" name="AutoShape 45"/>
              <p:cNvSpPr>
                <a:spLocks/>
              </p:cNvSpPr>
              <p:nvPr/>
            </p:nvSpPr>
            <p:spPr bwMode="auto">
              <a:xfrm>
                <a:off x="598429" y="616178"/>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8" name="AutoShape 46"/>
              <p:cNvSpPr>
                <a:spLocks/>
              </p:cNvSpPr>
              <p:nvPr/>
            </p:nvSpPr>
            <p:spPr bwMode="auto">
              <a:xfrm>
                <a:off x="598429" y="1232356"/>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59" name="AutoShape 47"/>
              <p:cNvSpPr>
                <a:spLocks/>
              </p:cNvSpPr>
              <p:nvPr/>
            </p:nvSpPr>
            <p:spPr bwMode="auto">
              <a:xfrm>
                <a:off x="611127" y="1867591"/>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60" name="AutoShape 48"/>
              <p:cNvSpPr>
                <a:spLocks/>
              </p:cNvSpPr>
              <p:nvPr/>
            </p:nvSpPr>
            <p:spPr bwMode="auto">
              <a:xfrm>
                <a:off x="598429" y="2502827"/>
                <a:ext cx="2987384" cy="3843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70">
                  <a:spcBef>
                    <a:spcPts val="850"/>
                  </a:spcBef>
                </a:pPr>
                <a:r>
                  <a:rPr lang="zh-CN" altLang="en-US" sz="1200" dirty="0">
                    <a:solidFill>
                      <a:schemeClr val="bg1"/>
                    </a:solidFill>
                    <a:ea typeface="微软雅黑" panose="020B0503020204020204" pitchFamily="34" charset="-122"/>
                  </a:rPr>
                  <a:t>更改文字</a:t>
                </a:r>
                <a:endParaRPr lang="es-ES" altLang="zh-CN" sz="1200" dirty="0">
                  <a:solidFill>
                    <a:schemeClr val="bg1"/>
                  </a:solidFill>
                  <a:ea typeface="微软雅黑" panose="020B0503020204020204" pitchFamily="34" charset="-122"/>
                </a:endParaRPr>
              </a:p>
            </p:txBody>
          </p:sp>
          <p:sp>
            <p:nvSpPr>
              <p:cNvPr id="13361" name="AutoShape 49"/>
              <p:cNvSpPr>
                <a:spLocks/>
              </p:cNvSpPr>
              <p:nvPr/>
            </p:nvSpPr>
            <p:spPr bwMode="auto">
              <a:xfrm>
                <a:off x="-1" y="17469"/>
                <a:ext cx="349216" cy="290620"/>
              </a:xfrm>
              <a:custGeom>
                <a:avLst/>
                <a:gdLst>
                  <a:gd name="T0" fmla="*/ 174608 w 21600"/>
                  <a:gd name="T1" fmla="*/ 145310 h 21600"/>
                  <a:gd name="T2" fmla="*/ 174608 w 21600"/>
                  <a:gd name="T3" fmla="*/ 145310 h 21600"/>
                  <a:gd name="T4" fmla="*/ 174608 w 21600"/>
                  <a:gd name="T5" fmla="*/ 145310 h 21600"/>
                  <a:gd name="T6" fmla="*/ 174608 w 21600"/>
                  <a:gd name="T7" fmla="*/ 1453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84" y="6869"/>
                    </a:moveTo>
                    <a:lnTo>
                      <a:pt x="18921" y="6897"/>
                    </a:lnTo>
                    <a:cubicBezTo>
                      <a:pt x="19288" y="6897"/>
                      <a:pt x="19641" y="6979"/>
                      <a:pt x="19973" y="7135"/>
                    </a:cubicBezTo>
                    <a:cubicBezTo>
                      <a:pt x="20307" y="7293"/>
                      <a:pt x="20594" y="7516"/>
                      <a:pt x="20830" y="7807"/>
                    </a:cubicBezTo>
                    <a:cubicBezTo>
                      <a:pt x="21067" y="8092"/>
                      <a:pt x="21253" y="8431"/>
                      <a:pt x="21392" y="8815"/>
                    </a:cubicBezTo>
                    <a:cubicBezTo>
                      <a:pt x="21531" y="9204"/>
                      <a:pt x="21599" y="9625"/>
                      <a:pt x="21599" y="10085"/>
                    </a:cubicBezTo>
                    <a:cubicBezTo>
                      <a:pt x="21599" y="10528"/>
                      <a:pt x="21531" y="10943"/>
                      <a:pt x="21392" y="11327"/>
                    </a:cubicBezTo>
                    <a:cubicBezTo>
                      <a:pt x="21251" y="11717"/>
                      <a:pt x="21065" y="12050"/>
                      <a:pt x="20830" y="12333"/>
                    </a:cubicBezTo>
                    <a:cubicBezTo>
                      <a:pt x="20594" y="12615"/>
                      <a:pt x="20307" y="12838"/>
                      <a:pt x="19980" y="12996"/>
                    </a:cubicBezTo>
                    <a:cubicBezTo>
                      <a:pt x="19648" y="13154"/>
                      <a:pt x="19295" y="13230"/>
                      <a:pt x="18921" y="13230"/>
                    </a:cubicBezTo>
                    <a:lnTo>
                      <a:pt x="16666" y="13230"/>
                    </a:lnTo>
                    <a:cubicBezTo>
                      <a:pt x="16593" y="13761"/>
                      <a:pt x="16444" y="14244"/>
                      <a:pt x="16225" y="14679"/>
                    </a:cubicBezTo>
                    <a:cubicBezTo>
                      <a:pt x="16301" y="15213"/>
                      <a:pt x="16272" y="15741"/>
                      <a:pt x="16141" y="16266"/>
                    </a:cubicBezTo>
                    <a:cubicBezTo>
                      <a:pt x="16009" y="16791"/>
                      <a:pt x="15797" y="17260"/>
                      <a:pt x="15503" y="17663"/>
                    </a:cubicBezTo>
                    <a:cubicBezTo>
                      <a:pt x="15503" y="18350"/>
                      <a:pt x="15397" y="18940"/>
                      <a:pt x="15182" y="19437"/>
                    </a:cubicBezTo>
                    <a:cubicBezTo>
                      <a:pt x="14968" y="19931"/>
                      <a:pt x="14683" y="20334"/>
                      <a:pt x="14333" y="20651"/>
                    </a:cubicBezTo>
                    <a:cubicBezTo>
                      <a:pt x="13980" y="20967"/>
                      <a:pt x="13568" y="21207"/>
                      <a:pt x="13099" y="21362"/>
                    </a:cubicBezTo>
                    <a:cubicBezTo>
                      <a:pt x="12631" y="21520"/>
                      <a:pt x="12132" y="21600"/>
                      <a:pt x="11605" y="21600"/>
                    </a:cubicBezTo>
                    <a:cubicBezTo>
                      <a:pt x="11018" y="21600"/>
                      <a:pt x="10463" y="21526"/>
                      <a:pt x="9931" y="21376"/>
                    </a:cubicBezTo>
                    <a:cubicBezTo>
                      <a:pt x="9401" y="21227"/>
                      <a:pt x="8893" y="21066"/>
                      <a:pt x="8401" y="20888"/>
                    </a:cubicBezTo>
                    <a:cubicBezTo>
                      <a:pt x="7909" y="20713"/>
                      <a:pt x="7426" y="20552"/>
                      <a:pt x="6958" y="20402"/>
                    </a:cubicBezTo>
                    <a:cubicBezTo>
                      <a:pt x="6489" y="20253"/>
                      <a:pt x="6026" y="20179"/>
                      <a:pt x="5567" y="20179"/>
                    </a:cubicBezTo>
                    <a:lnTo>
                      <a:pt x="1339" y="20179"/>
                    </a:lnTo>
                    <a:cubicBezTo>
                      <a:pt x="972" y="20179"/>
                      <a:pt x="656" y="20024"/>
                      <a:pt x="395" y="19713"/>
                    </a:cubicBezTo>
                    <a:cubicBezTo>
                      <a:pt x="131" y="19403"/>
                      <a:pt x="0" y="19022"/>
                      <a:pt x="0" y="18573"/>
                    </a:cubicBezTo>
                    <a:lnTo>
                      <a:pt x="0" y="9882"/>
                    </a:lnTo>
                    <a:cubicBezTo>
                      <a:pt x="0" y="9441"/>
                      <a:pt x="131" y="9063"/>
                      <a:pt x="395" y="8752"/>
                    </a:cubicBezTo>
                    <a:cubicBezTo>
                      <a:pt x="656" y="8445"/>
                      <a:pt x="972" y="8286"/>
                      <a:pt x="1339" y="8286"/>
                    </a:cubicBezTo>
                    <a:lnTo>
                      <a:pt x="5261" y="8286"/>
                    </a:lnTo>
                    <a:cubicBezTo>
                      <a:pt x="5465" y="8162"/>
                      <a:pt x="5621" y="8024"/>
                      <a:pt x="5734" y="7874"/>
                    </a:cubicBezTo>
                    <a:cubicBezTo>
                      <a:pt x="5847" y="7725"/>
                      <a:pt x="5976" y="7547"/>
                      <a:pt x="6117" y="7341"/>
                    </a:cubicBezTo>
                    <a:cubicBezTo>
                      <a:pt x="6237" y="7163"/>
                      <a:pt x="6362" y="6988"/>
                      <a:pt x="6494" y="6818"/>
                    </a:cubicBezTo>
                    <a:cubicBezTo>
                      <a:pt x="6626" y="6652"/>
                      <a:pt x="6751" y="6485"/>
                      <a:pt x="6871" y="6313"/>
                    </a:cubicBezTo>
                    <a:cubicBezTo>
                      <a:pt x="7134" y="5997"/>
                      <a:pt x="7424" y="5686"/>
                      <a:pt x="7739" y="5387"/>
                    </a:cubicBezTo>
                    <a:cubicBezTo>
                      <a:pt x="8055" y="5085"/>
                      <a:pt x="8297" y="4746"/>
                      <a:pt x="8471" y="4379"/>
                    </a:cubicBezTo>
                    <a:cubicBezTo>
                      <a:pt x="8660" y="3992"/>
                      <a:pt x="8770" y="3546"/>
                      <a:pt x="8806" y="3035"/>
                    </a:cubicBezTo>
                    <a:cubicBezTo>
                      <a:pt x="8841" y="2524"/>
                      <a:pt x="8902" y="2044"/>
                      <a:pt x="8996" y="1592"/>
                    </a:cubicBezTo>
                    <a:cubicBezTo>
                      <a:pt x="9090" y="1143"/>
                      <a:pt x="9255" y="765"/>
                      <a:pt x="9493" y="460"/>
                    </a:cubicBezTo>
                    <a:cubicBezTo>
                      <a:pt x="9731" y="155"/>
                      <a:pt x="10140" y="0"/>
                      <a:pt x="10726" y="0"/>
                    </a:cubicBezTo>
                    <a:cubicBezTo>
                      <a:pt x="11183" y="0"/>
                      <a:pt x="11602" y="115"/>
                      <a:pt x="11981" y="344"/>
                    </a:cubicBezTo>
                    <a:cubicBezTo>
                      <a:pt x="12360" y="573"/>
                      <a:pt x="12682" y="880"/>
                      <a:pt x="12946" y="1270"/>
                    </a:cubicBezTo>
                    <a:cubicBezTo>
                      <a:pt x="13207" y="1660"/>
                      <a:pt x="13412" y="2100"/>
                      <a:pt x="13560" y="2603"/>
                    </a:cubicBezTo>
                    <a:cubicBezTo>
                      <a:pt x="13706" y="3103"/>
                      <a:pt x="13782" y="3608"/>
                      <a:pt x="13782" y="4122"/>
                    </a:cubicBezTo>
                    <a:cubicBezTo>
                      <a:pt x="13782" y="4599"/>
                      <a:pt x="13723" y="5071"/>
                      <a:pt x="13605" y="5536"/>
                    </a:cubicBezTo>
                    <a:cubicBezTo>
                      <a:pt x="13490" y="6000"/>
                      <a:pt x="13346" y="6443"/>
                      <a:pt x="13172" y="6866"/>
                    </a:cubicBezTo>
                    <a:lnTo>
                      <a:pt x="14684" y="6866"/>
                    </a:lnTo>
                    <a:lnTo>
                      <a:pt x="14684" y="6869"/>
                    </a:lnTo>
                    <a:close/>
                    <a:moveTo>
                      <a:pt x="3523" y="18522"/>
                    </a:moveTo>
                    <a:cubicBezTo>
                      <a:pt x="3773" y="18522"/>
                      <a:pt x="3985" y="18420"/>
                      <a:pt x="4161" y="18220"/>
                    </a:cubicBezTo>
                    <a:cubicBezTo>
                      <a:pt x="4338" y="18016"/>
                      <a:pt x="4427" y="17762"/>
                      <a:pt x="4427" y="17455"/>
                    </a:cubicBezTo>
                    <a:cubicBezTo>
                      <a:pt x="4427" y="17158"/>
                      <a:pt x="4338" y="16904"/>
                      <a:pt x="4161" y="16689"/>
                    </a:cubicBezTo>
                    <a:cubicBezTo>
                      <a:pt x="3987" y="16478"/>
                      <a:pt x="3775" y="16373"/>
                      <a:pt x="3523" y="16373"/>
                    </a:cubicBezTo>
                    <a:cubicBezTo>
                      <a:pt x="3262" y="16373"/>
                      <a:pt x="3046" y="16478"/>
                      <a:pt x="2878" y="16689"/>
                    </a:cubicBezTo>
                    <a:cubicBezTo>
                      <a:pt x="2709" y="16901"/>
                      <a:pt x="2624" y="17155"/>
                      <a:pt x="2624" y="17455"/>
                    </a:cubicBezTo>
                    <a:cubicBezTo>
                      <a:pt x="2624" y="17768"/>
                      <a:pt x="2709" y="18025"/>
                      <a:pt x="2878" y="18223"/>
                    </a:cubicBezTo>
                    <a:cubicBezTo>
                      <a:pt x="3046" y="18423"/>
                      <a:pt x="3262" y="18522"/>
                      <a:pt x="3523" y="18522"/>
                    </a:cubicBezTo>
                    <a:moveTo>
                      <a:pt x="14907" y="11630"/>
                    </a:moveTo>
                    <a:cubicBezTo>
                      <a:pt x="15583" y="11630"/>
                      <a:pt x="16251" y="11624"/>
                      <a:pt x="16913" y="11615"/>
                    </a:cubicBezTo>
                    <a:cubicBezTo>
                      <a:pt x="17574" y="11607"/>
                      <a:pt x="18243" y="11601"/>
                      <a:pt x="18921" y="11601"/>
                    </a:cubicBezTo>
                    <a:cubicBezTo>
                      <a:pt x="19302" y="11601"/>
                      <a:pt x="19620" y="11463"/>
                      <a:pt x="19867" y="11189"/>
                    </a:cubicBezTo>
                    <a:cubicBezTo>
                      <a:pt x="20112" y="10912"/>
                      <a:pt x="20237" y="10545"/>
                      <a:pt x="20237" y="10085"/>
                    </a:cubicBezTo>
                    <a:cubicBezTo>
                      <a:pt x="20237" y="9608"/>
                      <a:pt x="20114" y="9224"/>
                      <a:pt x="19872" y="8936"/>
                    </a:cubicBezTo>
                    <a:cubicBezTo>
                      <a:pt x="19627" y="8648"/>
                      <a:pt x="19311" y="8507"/>
                      <a:pt x="18921" y="8507"/>
                    </a:cubicBezTo>
                    <a:cubicBezTo>
                      <a:pt x="17628" y="8507"/>
                      <a:pt x="16350" y="8501"/>
                      <a:pt x="15088" y="8492"/>
                    </a:cubicBezTo>
                    <a:cubicBezTo>
                      <a:pt x="13827" y="8484"/>
                      <a:pt x="12558" y="8478"/>
                      <a:pt x="11280" y="8478"/>
                    </a:cubicBezTo>
                    <a:cubicBezTo>
                      <a:pt x="11280" y="8108"/>
                      <a:pt x="11341" y="7756"/>
                      <a:pt x="11466" y="7425"/>
                    </a:cubicBezTo>
                    <a:cubicBezTo>
                      <a:pt x="11591" y="7089"/>
                      <a:pt x="11722" y="6756"/>
                      <a:pt x="11861" y="6417"/>
                    </a:cubicBezTo>
                    <a:cubicBezTo>
                      <a:pt x="12000" y="6081"/>
                      <a:pt x="12125" y="5728"/>
                      <a:pt x="12242" y="5358"/>
                    </a:cubicBezTo>
                    <a:cubicBezTo>
                      <a:pt x="12360" y="4989"/>
                      <a:pt x="12417" y="4579"/>
                      <a:pt x="12417" y="4125"/>
                    </a:cubicBezTo>
                    <a:cubicBezTo>
                      <a:pt x="12417" y="3831"/>
                      <a:pt x="12377" y="3532"/>
                      <a:pt x="12299" y="3241"/>
                    </a:cubicBezTo>
                    <a:cubicBezTo>
                      <a:pt x="12219" y="2947"/>
                      <a:pt x="12113" y="2685"/>
                      <a:pt x="11972" y="2444"/>
                    </a:cubicBezTo>
                    <a:cubicBezTo>
                      <a:pt x="11831" y="2204"/>
                      <a:pt x="11659" y="2007"/>
                      <a:pt x="11452" y="1849"/>
                    </a:cubicBezTo>
                    <a:cubicBezTo>
                      <a:pt x="11244" y="1691"/>
                      <a:pt x="11004" y="1614"/>
                      <a:pt x="10724" y="1614"/>
                    </a:cubicBezTo>
                    <a:lnTo>
                      <a:pt x="10599" y="1614"/>
                    </a:lnTo>
                    <a:cubicBezTo>
                      <a:pt x="10548" y="1614"/>
                      <a:pt x="10505" y="1623"/>
                      <a:pt x="10475" y="1640"/>
                    </a:cubicBezTo>
                    <a:cubicBezTo>
                      <a:pt x="10416" y="1676"/>
                      <a:pt x="10380" y="1713"/>
                      <a:pt x="10373" y="1747"/>
                    </a:cubicBezTo>
                    <a:cubicBezTo>
                      <a:pt x="10366" y="1787"/>
                      <a:pt x="10355" y="1843"/>
                      <a:pt x="10340" y="1922"/>
                    </a:cubicBezTo>
                    <a:cubicBezTo>
                      <a:pt x="10249" y="2453"/>
                      <a:pt x="10164" y="3012"/>
                      <a:pt x="10086" y="3594"/>
                    </a:cubicBezTo>
                    <a:cubicBezTo>
                      <a:pt x="10009" y="4172"/>
                      <a:pt x="9858" y="4703"/>
                      <a:pt x="9641" y="5181"/>
                    </a:cubicBezTo>
                    <a:cubicBezTo>
                      <a:pt x="9422" y="5638"/>
                      <a:pt x="9149" y="6036"/>
                      <a:pt x="8817" y="6369"/>
                    </a:cubicBezTo>
                    <a:cubicBezTo>
                      <a:pt x="8488" y="6702"/>
                      <a:pt x="8170" y="7055"/>
                      <a:pt x="7862" y="7425"/>
                    </a:cubicBezTo>
                    <a:cubicBezTo>
                      <a:pt x="7643" y="7705"/>
                      <a:pt x="7459" y="7956"/>
                      <a:pt x="7311" y="8188"/>
                    </a:cubicBezTo>
                    <a:cubicBezTo>
                      <a:pt x="7160" y="8419"/>
                      <a:pt x="7002" y="8634"/>
                      <a:pt x="6842" y="8837"/>
                    </a:cubicBezTo>
                    <a:cubicBezTo>
                      <a:pt x="6682" y="9038"/>
                      <a:pt x="6499" y="9229"/>
                      <a:pt x="6296" y="9404"/>
                    </a:cubicBezTo>
                    <a:cubicBezTo>
                      <a:pt x="6094" y="9580"/>
                      <a:pt x="5851" y="9738"/>
                      <a:pt x="5564" y="9885"/>
                    </a:cubicBezTo>
                    <a:lnTo>
                      <a:pt x="5508" y="9885"/>
                    </a:lnTo>
                    <a:lnTo>
                      <a:pt x="5508" y="18575"/>
                    </a:lnTo>
                    <a:cubicBezTo>
                      <a:pt x="6035" y="18575"/>
                      <a:pt x="6546" y="18649"/>
                      <a:pt x="7045" y="18796"/>
                    </a:cubicBezTo>
                    <a:cubicBezTo>
                      <a:pt x="7546" y="18945"/>
                      <a:pt x="8045" y="19103"/>
                      <a:pt x="8544" y="19270"/>
                    </a:cubicBezTo>
                    <a:cubicBezTo>
                      <a:pt x="9046" y="19439"/>
                      <a:pt x="9545" y="19595"/>
                      <a:pt x="10044" y="19744"/>
                    </a:cubicBezTo>
                    <a:cubicBezTo>
                      <a:pt x="10545" y="19894"/>
                      <a:pt x="11065" y="19965"/>
                      <a:pt x="11605" y="19965"/>
                    </a:cubicBezTo>
                    <a:cubicBezTo>
                      <a:pt x="11929" y="19965"/>
                      <a:pt x="12242" y="19931"/>
                      <a:pt x="12551" y="19860"/>
                    </a:cubicBezTo>
                    <a:cubicBezTo>
                      <a:pt x="12859" y="19787"/>
                      <a:pt x="13130" y="19662"/>
                      <a:pt x="13363" y="19485"/>
                    </a:cubicBezTo>
                    <a:cubicBezTo>
                      <a:pt x="13596" y="19310"/>
                      <a:pt x="13784" y="19072"/>
                      <a:pt x="13926" y="18776"/>
                    </a:cubicBezTo>
                    <a:cubicBezTo>
                      <a:pt x="14067" y="18479"/>
                      <a:pt x="14140" y="18112"/>
                      <a:pt x="14140" y="17666"/>
                    </a:cubicBezTo>
                    <a:cubicBezTo>
                      <a:pt x="14140" y="17542"/>
                      <a:pt x="14137" y="17421"/>
                      <a:pt x="14128" y="17308"/>
                    </a:cubicBezTo>
                    <a:cubicBezTo>
                      <a:pt x="14121" y="17195"/>
                      <a:pt x="14109" y="17084"/>
                      <a:pt x="14095" y="16980"/>
                    </a:cubicBezTo>
                    <a:cubicBezTo>
                      <a:pt x="14356" y="16833"/>
                      <a:pt x="14556" y="16593"/>
                      <a:pt x="14698" y="16263"/>
                    </a:cubicBezTo>
                    <a:cubicBezTo>
                      <a:pt x="14837" y="15927"/>
                      <a:pt x="14907" y="15597"/>
                      <a:pt x="14907" y="15263"/>
                    </a:cubicBezTo>
                    <a:cubicBezTo>
                      <a:pt x="14907" y="14910"/>
                      <a:pt x="14832" y="14605"/>
                      <a:pt x="14681" y="14343"/>
                    </a:cubicBezTo>
                    <a:cubicBezTo>
                      <a:pt x="15124" y="13902"/>
                      <a:pt x="15347" y="13346"/>
                      <a:pt x="15347" y="12680"/>
                    </a:cubicBezTo>
                    <a:cubicBezTo>
                      <a:pt x="15347" y="12474"/>
                      <a:pt x="15298" y="12276"/>
                      <a:pt x="15201" y="12093"/>
                    </a:cubicBezTo>
                    <a:cubicBezTo>
                      <a:pt x="15112" y="11912"/>
                      <a:pt x="15011" y="11757"/>
                      <a:pt x="14907" y="1163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2" name="AutoShape 50"/>
              <p:cNvSpPr>
                <a:spLocks/>
              </p:cNvSpPr>
              <p:nvPr/>
            </p:nvSpPr>
            <p:spPr bwMode="auto">
              <a:xfrm>
                <a:off x="87303" y="670173"/>
                <a:ext cx="174608" cy="279503"/>
              </a:xfrm>
              <a:custGeom>
                <a:avLst/>
                <a:gdLst>
                  <a:gd name="T0" fmla="*/ 87304 w 21600"/>
                  <a:gd name="T1" fmla="*/ 139752 h 21600"/>
                  <a:gd name="T2" fmla="*/ 87304 w 21600"/>
                  <a:gd name="T3" fmla="*/ 139752 h 21600"/>
                  <a:gd name="T4" fmla="*/ 87304 w 21600"/>
                  <a:gd name="T5" fmla="*/ 139752 h 21600"/>
                  <a:gd name="T6" fmla="*/ 87304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945" y="9858"/>
                    </a:moveTo>
                    <a:cubicBezTo>
                      <a:pt x="21380" y="10131"/>
                      <a:pt x="21599" y="10447"/>
                      <a:pt x="21599" y="10811"/>
                    </a:cubicBezTo>
                    <a:cubicBezTo>
                      <a:pt x="21599" y="11178"/>
                      <a:pt x="21380" y="11495"/>
                      <a:pt x="20945" y="11768"/>
                    </a:cubicBezTo>
                    <a:lnTo>
                      <a:pt x="5904" y="21192"/>
                    </a:lnTo>
                    <a:cubicBezTo>
                      <a:pt x="5470" y="21464"/>
                      <a:pt x="4969" y="21599"/>
                      <a:pt x="4394" y="21599"/>
                    </a:cubicBezTo>
                    <a:cubicBezTo>
                      <a:pt x="3824" y="21599"/>
                      <a:pt x="3319" y="21465"/>
                      <a:pt x="2884" y="21192"/>
                    </a:cubicBezTo>
                    <a:lnTo>
                      <a:pt x="645" y="19786"/>
                    </a:lnTo>
                    <a:cubicBezTo>
                      <a:pt x="210" y="19513"/>
                      <a:pt x="0" y="19199"/>
                      <a:pt x="0" y="18839"/>
                    </a:cubicBezTo>
                    <a:cubicBezTo>
                      <a:pt x="0" y="18475"/>
                      <a:pt x="210" y="18164"/>
                      <a:pt x="645" y="17891"/>
                    </a:cubicBezTo>
                    <a:lnTo>
                      <a:pt x="12020" y="10755"/>
                    </a:lnTo>
                    <a:lnTo>
                      <a:pt x="645" y="3705"/>
                    </a:lnTo>
                    <a:cubicBezTo>
                      <a:pt x="210" y="3432"/>
                      <a:pt x="0" y="3121"/>
                      <a:pt x="0" y="2772"/>
                    </a:cubicBezTo>
                    <a:cubicBezTo>
                      <a:pt x="0" y="2423"/>
                      <a:pt x="210" y="2109"/>
                      <a:pt x="645" y="1839"/>
                    </a:cubicBezTo>
                    <a:lnTo>
                      <a:pt x="2884" y="407"/>
                    </a:lnTo>
                    <a:cubicBezTo>
                      <a:pt x="3319" y="135"/>
                      <a:pt x="3824" y="0"/>
                      <a:pt x="4408" y="0"/>
                    </a:cubicBezTo>
                    <a:cubicBezTo>
                      <a:pt x="4988" y="0"/>
                      <a:pt x="5488" y="134"/>
                      <a:pt x="5905" y="407"/>
                    </a:cubicBezTo>
                    <a:lnTo>
                      <a:pt x="20945" y="985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3" name="AutoShape 51"/>
              <p:cNvSpPr>
                <a:spLocks/>
              </p:cNvSpPr>
              <p:nvPr/>
            </p:nvSpPr>
            <p:spPr bwMode="auto">
              <a:xfrm>
                <a:off x="104764" y="1324465"/>
                <a:ext cx="125401" cy="225508"/>
              </a:xfrm>
              <a:custGeom>
                <a:avLst/>
                <a:gdLst>
                  <a:gd name="T0" fmla="*/ 62701 w 21582"/>
                  <a:gd name="T1" fmla="*/ 113872 h 21382"/>
                  <a:gd name="T2" fmla="*/ 62701 w 21582"/>
                  <a:gd name="T3" fmla="*/ 113872 h 21382"/>
                  <a:gd name="T4" fmla="*/ 62701 w 21582"/>
                  <a:gd name="T5" fmla="*/ 113872 h 21382"/>
                  <a:gd name="T6" fmla="*/ 62701 w 21582"/>
                  <a:gd name="T7" fmla="*/ 113872 h 213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2" h="21382">
                    <a:moveTo>
                      <a:pt x="0" y="1323"/>
                    </a:moveTo>
                    <a:cubicBezTo>
                      <a:pt x="0" y="757"/>
                      <a:pt x="488" y="354"/>
                      <a:pt x="1465" y="122"/>
                    </a:cubicBezTo>
                    <a:cubicBezTo>
                      <a:pt x="2442" y="-106"/>
                      <a:pt x="3315" y="-16"/>
                      <a:pt x="4084" y="402"/>
                    </a:cubicBezTo>
                    <a:lnTo>
                      <a:pt x="20890" y="9728"/>
                    </a:lnTo>
                    <a:cubicBezTo>
                      <a:pt x="21372" y="9993"/>
                      <a:pt x="21599" y="10312"/>
                      <a:pt x="21580" y="10686"/>
                    </a:cubicBezTo>
                    <a:cubicBezTo>
                      <a:pt x="21580" y="11046"/>
                      <a:pt x="21346" y="11354"/>
                      <a:pt x="20890" y="11608"/>
                    </a:cubicBezTo>
                    <a:lnTo>
                      <a:pt x="4084" y="20971"/>
                    </a:lnTo>
                    <a:cubicBezTo>
                      <a:pt x="3315" y="21399"/>
                      <a:pt x="2442" y="21494"/>
                      <a:pt x="1465" y="21250"/>
                    </a:cubicBezTo>
                    <a:cubicBezTo>
                      <a:pt x="495" y="21018"/>
                      <a:pt x="0" y="20604"/>
                      <a:pt x="0" y="20016"/>
                    </a:cubicBezTo>
                    <a:lnTo>
                      <a:pt x="0" y="1323"/>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4" name="AutoShape 52"/>
              <p:cNvSpPr>
                <a:spLocks/>
              </p:cNvSpPr>
              <p:nvPr/>
            </p:nvSpPr>
            <p:spPr bwMode="auto">
              <a:xfrm>
                <a:off x="39683" y="1921586"/>
                <a:ext cx="280960" cy="279503"/>
              </a:xfrm>
              <a:custGeom>
                <a:avLst/>
                <a:gdLst>
                  <a:gd name="T0" fmla="*/ 140480 w 21600"/>
                  <a:gd name="T1" fmla="*/ 139752 h 21600"/>
                  <a:gd name="T2" fmla="*/ 140480 w 21600"/>
                  <a:gd name="T3" fmla="*/ 139752 h 21600"/>
                  <a:gd name="T4" fmla="*/ 140480 w 21600"/>
                  <a:gd name="T5" fmla="*/ 139752 h 21600"/>
                  <a:gd name="T6" fmla="*/ 140480 w 21600"/>
                  <a:gd name="T7" fmla="*/ 1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91" y="9858"/>
                    </a:moveTo>
                    <a:cubicBezTo>
                      <a:pt x="21461" y="10128"/>
                      <a:pt x="21600" y="10442"/>
                      <a:pt x="21600" y="10797"/>
                    </a:cubicBezTo>
                    <a:cubicBezTo>
                      <a:pt x="21600" y="11152"/>
                      <a:pt x="21461" y="11468"/>
                      <a:pt x="21191" y="11735"/>
                    </a:cubicBezTo>
                    <a:lnTo>
                      <a:pt x="11754" y="21192"/>
                    </a:lnTo>
                    <a:cubicBezTo>
                      <a:pt x="11484" y="21462"/>
                      <a:pt x="11164" y="21599"/>
                      <a:pt x="10799" y="21599"/>
                    </a:cubicBezTo>
                    <a:cubicBezTo>
                      <a:pt x="10435" y="21599"/>
                      <a:pt x="10115" y="21462"/>
                      <a:pt x="9845" y="21192"/>
                    </a:cubicBezTo>
                    <a:lnTo>
                      <a:pt x="8438" y="19786"/>
                    </a:lnTo>
                    <a:cubicBezTo>
                      <a:pt x="8165" y="19513"/>
                      <a:pt x="8033" y="19197"/>
                      <a:pt x="8033" y="18830"/>
                    </a:cubicBezTo>
                    <a:cubicBezTo>
                      <a:pt x="8033" y="18463"/>
                      <a:pt x="8165" y="18152"/>
                      <a:pt x="8438" y="17891"/>
                    </a:cubicBezTo>
                    <a:lnTo>
                      <a:pt x="13187" y="13144"/>
                    </a:lnTo>
                    <a:lnTo>
                      <a:pt x="1321" y="13144"/>
                    </a:lnTo>
                    <a:cubicBezTo>
                      <a:pt x="957" y="13144"/>
                      <a:pt x="646" y="13015"/>
                      <a:pt x="387" y="12756"/>
                    </a:cubicBezTo>
                    <a:cubicBezTo>
                      <a:pt x="132" y="12498"/>
                      <a:pt x="0" y="12178"/>
                      <a:pt x="0" y="11794"/>
                    </a:cubicBezTo>
                    <a:lnTo>
                      <a:pt x="0" y="9773"/>
                    </a:lnTo>
                    <a:cubicBezTo>
                      <a:pt x="0" y="9409"/>
                      <a:pt x="132" y="9098"/>
                      <a:pt x="387" y="8840"/>
                    </a:cubicBezTo>
                    <a:cubicBezTo>
                      <a:pt x="646" y="8581"/>
                      <a:pt x="957" y="8455"/>
                      <a:pt x="1321" y="8455"/>
                    </a:cubicBezTo>
                    <a:lnTo>
                      <a:pt x="13187" y="8455"/>
                    </a:lnTo>
                    <a:lnTo>
                      <a:pt x="8438" y="3705"/>
                    </a:lnTo>
                    <a:cubicBezTo>
                      <a:pt x="8165" y="3435"/>
                      <a:pt x="8033" y="3121"/>
                      <a:pt x="8033" y="2760"/>
                    </a:cubicBezTo>
                    <a:cubicBezTo>
                      <a:pt x="8033" y="2400"/>
                      <a:pt x="8165" y="2086"/>
                      <a:pt x="8438" y="1813"/>
                    </a:cubicBezTo>
                    <a:lnTo>
                      <a:pt x="9845" y="407"/>
                    </a:lnTo>
                    <a:cubicBezTo>
                      <a:pt x="10115" y="137"/>
                      <a:pt x="10435" y="0"/>
                      <a:pt x="10799" y="0"/>
                    </a:cubicBezTo>
                    <a:cubicBezTo>
                      <a:pt x="11164" y="0"/>
                      <a:pt x="11484" y="137"/>
                      <a:pt x="11754" y="407"/>
                    </a:cubicBezTo>
                    <a:lnTo>
                      <a:pt x="21191" y="985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sp>
            <p:nvSpPr>
              <p:cNvPr id="13365" name="AutoShape 53"/>
              <p:cNvSpPr>
                <a:spLocks/>
              </p:cNvSpPr>
              <p:nvPr/>
            </p:nvSpPr>
            <p:spPr bwMode="auto">
              <a:xfrm>
                <a:off x="19047" y="2575879"/>
                <a:ext cx="290485" cy="290621"/>
              </a:xfrm>
              <a:custGeom>
                <a:avLst/>
                <a:gdLst>
                  <a:gd name="T0" fmla="*/ 145243 w 21600"/>
                  <a:gd name="T1" fmla="*/ 145311 h 21600"/>
                  <a:gd name="T2" fmla="*/ 145243 w 21600"/>
                  <a:gd name="T3" fmla="*/ 145311 h 21600"/>
                  <a:gd name="T4" fmla="*/ 145243 w 21600"/>
                  <a:gd name="T5" fmla="*/ 145311 h 21600"/>
                  <a:gd name="T6" fmla="*/ 145243 w 21600"/>
                  <a:gd name="T7" fmla="*/ 1453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2296"/>
                      <a:pt x="21320" y="13696"/>
                      <a:pt x="20760" y="15009"/>
                    </a:cubicBezTo>
                    <a:cubicBezTo>
                      <a:pt x="20204" y="16322"/>
                      <a:pt x="19430" y="17466"/>
                      <a:pt x="18446" y="18443"/>
                    </a:cubicBezTo>
                    <a:cubicBezTo>
                      <a:pt x="17466" y="19423"/>
                      <a:pt x="16322" y="20191"/>
                      <a:pt x="15014" y="20752"/>
                    </a:cubicBezTo>
                    <a:cubicBezTo>
                      <a:pt x="13705" y="21320"/>
                      <a:pt x="12304" y="21600"/>
                      <a:pt x="10804" y="21600"/>
                    </a:cubicBezTo>
                    <a:cubicBezTo>
                      <a:pt x="9309" y="21600"/>
                      <a:pt x="7905" y="21320"/>
                      <a:pt x="6594" y="20752"/>
                    </a:cubicBezTo>
                    <a:cubicBezTo>
                      <a:pt x="5280" y="20191"/>
                      <a:pt x="4136" y="19420"/>
                      <a:pt x="3155" y="18443"/>
                    </a:cubicBezTo>
                    <a:cubicBezTo>
                      <a:pt x="2181" y="17466"/>
                      <a:pt x="1406" y="16322"/>
                      <a:pt x="844" y="15009"/>
                    </a:cubicBezTo>
                    <a:cubicBezTo>
                      <a:pt x="282" y="13696"/>
                      <a:pt x="0" y="12296"/>
                      <a:pt x="0" y="10800"/>
                    </a:cubicBezTo>
                    <a:cubicBezTo>
                      <a:pt x="0" y="9303"/>
                      <a:pt x="282" y="7903"/>
                      <a:pt x="844" y="6590"/>
                    </a:cubicBezTo>
                    <a:cubicBezTo>
                      <a:pt x="1407" y="5277"/>
                      <a:pt x="2181" y="4136"/>
                      <a:pt x="3155" y="3156"/>
                    </a:cubicBezTo>
                    <a:cubicBezTo>
                      <a:pt x="4136" y="2177"/>
                      <a:pt x="5280" y="1409"/>
                      <a:pt x="6594" y="844"/>
                    </a:cubicBezTo>
                    <a:cubicBezTo>
                      <a:pt x="7905" y="282"/>
                      <a:pt x="9309" y="0"/>
                      <a:pt x="10804" y="0"/>
                    </a:cubicBezTo>
                    <a:cubicBezTo>
                      <a:pt x="12304" y="0"/>
                      <a:pt x="13705" y="282"/>
                      <a:pt x="15014" y="844"/>
                    </a:cubicBezTo>
                    <a:cubicBezTo>
                      <a:pt x="16322" y="1409"/>
                      <a:pt x="17466" y="2179"/>
                      <a:pt x="18446" y="3156"/>
                    </a:cubicBezTo>
                    <a:cubicBezTo>
                      <a:pt x="19430" y="4136"/>
                      <a:pt x="20204" y="5277"/>
                      <a:pt x="20760" y="6590"/>
                    </a:cubicBezTo>
                    <a:cubicBezTo>
                      <a:pt x="21320" y="7903"/>
                      <a:pt x="21600" y="9303"/>
                      <a:pt x="21600" y="10800"/>
                    </a:cubicBezTo>
                    <a:moveTo>
                      <a:pt x="10143" y="18084"/>
                    </a:moveTo>
                    <a:cubicBezTo>
                      <a:pt x="10323" y="18262"/>
                      <a:pt x="10541" y="18355"/>
                      <a:pt x="10787" y="18355"/>
                    </a:cubicBezTo>
                    <a:cubicBezTo>
                      <a:pt x="11033" y="18355"/>
                      <a:pt x="11261" y="18265"/>
                      <a:pt x="11471" y="18084"/>
                    </a:cubicBezTo>
                    <a:lnTo>
                      <a:pt x="18085" y="11460"/>
                    </a:lnTo>
                    <a:cubicBezTo>
                      <a:pt x="18263" y="11282"/>
                      <a:pt x="18353" y="11059"/>
                      <a:pt x="18359" y="10799"/>
                    </a:cubicBezTo>
                    <a:cubicBezTo>
                      <a:pt x="18364" y="10540"/>
                      <a:pt x="18271" y="10317"/>
                      <a:pt x="18085" y="10142"/>
                    </a:cubicBezTo>
                    <a:lnTo>
                      <a:pt x="11471" y="3515"/>
                    </a:lnTo>
                    <a:cubicBezTo>
                      <a:pt x="11290" y="3337"/>
                      <a:pt x="11069" y="3244"/>
                      <a:pt x="10804" y="3244"/>
                    </a:cubicBezTo>
                    <a:cubicBezTo>
                      <a:pt x="10547" y="3244"/>
                      <a:pt x="10323" y="3334"/>
                      <a:pt x="10143" y="3515"/>
                    </a:cubicBezTo>
                    <a:lnTo>
                      <a:pt x="9142" y="4514"/>
                    </a:lnTo>
                    <a:cubicBezTo>
                      <a:pt x="8962" y="4692"/>
                      <a:pt x="8868" y="4910"/>
                      <a:pt x="8866" y="5161"/>
                    </a:cubicBezTo>
                    <a:cubicBezTo>
                      <a:pt x="8863" y="5412"/>
                      <a:pt x="8953" y="5638"/>
                      <a:pt x="9142" y="5836"/>
                    </a:cubicBezTo>
                    <a:lnTo>
                      <a:pt x="12471" y="9162"/>
                    </a:lnTo>
                    <a:lnTo>
                      <a:pt x="4178" y="9162"/>
                    </a:lnTo>
                    <a:cubicBezTo>
                      <a:pt x="3918" y="9162"/>
                      <a:pt x="3698" y="9249"/>
                      <a:pt x="3514" y="9427"/>
                    </a:cubicBezTo>
                    <a:cubicBezTo>
                      <a:pt x="3336" y="9602"/>
                      <a:pt x="3246" y="9820"/>
                      <a:pt x="3246" y="10080"/>
                    </a:cubicBezTo>
                    <a:lnTo>
                      <a:pt x="3246" y="11486"/>
                    </a:lnTo>
                    <a:cubicBezTo>
                      <a:pt x="3246" y="11748"/>
                      <a:pt x="3339" y="11971"/>
                      <a:pt x="3523" y="12155"/>
                    </a:cubicBezTo>
                    <a:cubicBezTo>
                      <a:pt x="3709" y="12338"/>
                      <a:pt x="3927" y="12431"/>
                      <a:pt x="4178" y="12431"/>
                    </a:cubicBezTo>
                    <a:lnTo>
                      <a:pt x="12471" y="12431"/>
                    </a:lnTo>
                    <a:lnTo>
                      <a:pt x="9142" y="15758"/>
                    </a:lnTo>
                    <a:cubicBezTo>
                      <a:pt x="8962" y="15938"/>
                      <a:pt x="8868" y="16159"/>
                      <a:pt x="8866" y="16413"/>
                    </a:cubicBezTo>
                    <a:cubicBezTo>
                      <a:pt x="8863" y="16667"/>
                      <a:pt x="8953" y="16893"/>
                      <a:pt x="9142" y="17082"/>
                    </a:cubicBezTo>
                    <a:lnTo>
                      <a:pt x="10143" y="18084"/>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solidFill>
                    <a:schemeClr val="tx1">
                      <a:lumMod val="10000"/>
                      <a:lumOff val="90000"/>
                    </a:schemeClr>
                  </a:solidFill>
                </a:endParaRPr>
              </a:p>
            </p:txBody>
          </p:sp>
        </p:grpSp>
      </p:grpSp>
      <p:sp>
        <p:nvSpPr>
          <p:cNvPr id="9" name="标题 8"/>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415023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wipe(left)">
                                      <p:cBhvr>
                                        <p:cTn id="7" dur="500"/>
                                        <p:tgtEl>
                                          <p:spTgt spid="1331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p:tgtEl>
                                          <p:spTgt spid="5"/>
                                        </p:tgtEl>
                                        <p:attrNameLst>
                                          <p:attrName>ppt_x</p:attrName>
                                        </p:attrNameLst>
                                      </p:cBhvr>
                                      <p:tavLst>
                                        <p:tav tm="0">
                                          <p:val>
                                            <p:strVal val="#ppt_x-#ppt_w*1.125000"/>
                                          </p:val>
                                        </p:tav>
                                        <p:tav tm="100000">
                                          <p:val>
                                            <p:strVal val="#ppt_x"/>
                                          </p:val>
                                        </p:tav>
                                      </p:tavLst>
                                    </p:anim>
                                    <p:animEffect transition="in" filter="wipe(right)">
                                      <p:cBhvr>
                                        <p:cTn id="12" dur="750"/>
                                        <p:tgtEl>
                                          <p:spTgt spid="5"/>
                                        </p:tgtEl>
                                      </p:cBhvr>
                                    </p:animEffect>
                                  </p:childTnLst>
                                </p:cTn>
                              </p:par>
                              <p:par>
                                <p:cTn id="13" presetID="12" presetClass="entr" presetSubtype="8" fill="hold"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p:tgtEl>
                                          <p:spTgt spid="6"/>
                                        </p:tgtEl>
                                        <p:attrNameLst>
                                          <p:attrName>ppt_x</p:attrName>
                                        </p:attrNameLst>
                                      </p:cBhvr>
                                      <p:tavLst>
                                        <p:tav tm="0">
                                          <p:val>
                                            <p:strVal val="#ppt_x-#ppt_w*1.125000"/>
                                          </p:val>
                                        </p:tav>
                                        <p:tav tm="100000">
                                          <p:val>
                                            <p:strVal val="#ppt_x"/>
                                          </p:val>
                                        </p:tav>
                                      </p:tavLst>
                                    </p:anim>
                                    <p:animEffect transition="in" filter="wipe(right)">
                                      <p:cBhvr>
                                        <p:cTn id="16" dur="750"/>
                                        <p:tgtEl>
                                          <p:spTgt spid="6"/>
                                        </p:tgtEl>
                                      </p:cBhvr>
                                    </p:animEffect>
                                  </p:childTnLst>
                                </p:cTn>
                              </p:par>
                              <p:par>
                                <p:cTn id="17" presetID="12" presetClass="entr" presetSubtype="8"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p:tgtEl>
                                          <p:spTgt spid="7"/>
                                        </p:tgtEl>
                                        <p:attrNameLst>
                                          <p:attrName>ppt_x</p:attrName>
                                        </p:attrNameLst>
                                      </p:cBhvr>
                                      <p:tavLst>
                                        <p:tav tm="0">
                                          <p:val>
                                            <p:strVal val="#ppt_x-#ppt_w*1.125000"/>
                                          </p:val>
                                        </p:tav>
                                        <p:tav tm="100000">
                                          <p:val>
                                            <p:strVal val="#ppt_x"/>
                                          </p:val>
                                        </p:tav>
                                      </p:tavLst>
                                    </p:anim>
                                    <p:animEffect transition="in" filter="wipe(right)">
                                      <p:cBhvr>
                                        <p:cTn id="20" dur="750"/>
                                        <p:tgtEl>
                                          <p:spTgt spid="7"/>
                                        </p:tgtEl>
                                      </p:cBhvr>
                                    </p:animEffect>
                                  </p:childTnLst>
                                </p:cTn>
                              </p:par>
                              <p:par>
                                <p:cTn id="21" presetID="12" presetClass="entr" presetSubtype="8" fill="hold" nodeType="withEffect">
                                  <p:stCondLst>
                                    <p:cond delay="9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p:tgtEl>
                                          <p:spTgt spid="8"/>
                                        </p:tgtEl>
                                        <p:attrNameLst>
                                          <p:attrName>ppt_x</p:attrName>
                                        </p:attrNameLst>
                                      </p:cBhvr>
                                      <p:tavLst>
                                        <p:tav tm="0">
                                          <p:val>
                                            <p:strVal val="#ppt_x-#ppt_w*1.125000"/>
                                          </p:val>
                                        </p:tav>
                                        <p:tav tm="100000">
                                          <p:val>
                                            <p:strVal val="#ppt_x"/>
                                          </p:val>
                                        </p:tav>
                                      </p:tavLst>
                                    </p:anim>
                                    <p:animEffect transition="in" filter="wipe(right)">
                                      <p:cBhvr>
                                        <p:cTn id="2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AutoShape 5"/>
          <p:cNvSpPr>
            <a:spLocks/>
          </p:cNvSpPr>
          <p:nvPr/>
        </p:nvSpPr>
        <p:spPr bwMode="auto">
          <a:xfrm>
            <a:off x="3867442" y="2908301"/>
            <a:ext cx="357142" cy="297656"/>
          </a:xfrm>
          <a:custGeom>
            <a:avLst/>
            <a:gdLst>
              <a:gd name="T0" fmla="*/ 357188 w 21600"/>
              <a:gd name="T1" fmla="*/ 297657 h 21600"/>
              <a:gd name="T2" fmla="*/ 357188 w 21600"/>
              <a:gd name="T3" fmla="*/ 297657 h 21600"/>
              <a:gd name="T4" fmla="*/ 357188 w 21600"/>
              <a:gd name="T5" fmla="*/ 297657 h 21600"/>
              <a:gd name="T6" fmla="*/ 357188 w 21600"/>
              <a:gd name="T7" fmla="*/ 297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accent2"/>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6" name="AutoShape 6"/>
          <p:cNvSpPr>
            <a:spLocks/>
          </p:cNvSpPr>
          <p:nvPr/>
        </p:nvSpPr>
        <p:spPr bwMode="auto">
          <a:xfrm>
            <a:off x="6471396" y="2931320"/>
            <a:ext cx="357142" cy="297656"/>
          </a:xfrm>
          <a:custGeom>
            <a:avLst/>
            <a:gdLst>
              <a:gd name="T0" fmla="*/ 357188 w 21600"/>
              <a:gd name="T1" fmla="*/ 297642 h 21579"/>
              <a:gd name="T2" fmla="*/ 357188 w 21600"/>
              <a:gd name="T3" fmla="*/ 297642 h 21579"/>
              <a:gd name="T4" fmla="*/ 357188 w 21600"/>
              <a:gd name="T5" fmla="*/ 297642 h 21579"/>
              <a:gd name="T6" fmla="*/ 357188 w 21600"/>
              <a:gd name="T7" fmla="*/ 297642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3"/>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7" name="AutoShape 7"/>
          <p:cNvSpPr>
            <a:spLocks/>
          </p:cNvSpPr>
          <p:nvPr/>
        </p:nvSpPr>
        <p:spPr bwMode="auto">
          <a:xfrm>
            <a:off x="1357930" y="2895602"/>
            <a:ext cx="357142" cy="357187"/>
          </a:xfrm>
          <a:custGeom>
            <a:avLst/>
            <a:gdLst>
              <a:gd name="T0" fmla="*/ 357188 w 21600"/>
              <a:gd name="T1" fmla="*/ 357188 h 21600"/>
              <a:gd name="T2" fmla="*/ 357188 w 21600"/>
              <a:gd name="T3" fmla="*/ 357188 h 21600"/>
              <a:gd name="T4" fmla="*/ 357188 w 21600"/>
              <a:gd name="T5" fmla="*/ 357188 h 21600"/>
              <a:gd name="T6" fmla="*/ 357188 w 21600"/>
              <a:gd name="T7" fmla="*/ 357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8" name="AutoShape 8"/>
          <p:cNvSpPr>
            <a:spLocks/>
          </p:cNvSpPr>
          <p:nvPr/>
        </p:nvSpPr>
        <p:spPr bwMode="auto">
          <a:xfrm>
            <a:off x="8983287" y="2936083"/>
            <a:ext cx="298412" cy="298451"/>
          </a:xfrm>
          <a:custGeom>
            <a:avLst/>
            <a:gdLst>
              <a:gd name="T0" fmla="*/ 298450 w 21600"/>
              <a:gd name="T1" fmla="*/ 298450 h 21600"/>
              <a:gd name="T2" fmla="*/ 298450 w 21600"/>
              <a:gd name="T3" fmla="*/ 298450 h 21600"/>
              <a:gd name="T4" fmla="*/ 298450 w 21600"/>
              <a:gd name="T5" fmla="*/ 298450 h 21600"/>
              <a:gd name="T6" fmla="*/ 298450 w 21600"/>
              <a:gd name="T7" fmla="*/ 2984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4"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accent4"/>
          </a:solidFill>
          <a:ln>
            <a:noFill/>
          </a:ln>
          <a:effectLst/>
          <a:extLst/>
        </p:spPr>
        <p:txBody>
          <a:bodyPr lIns="19046" tIns="19046" rIns="19046" bIns="19046" anchor="ctr"/>
          <a:lstStyle/>
          <a:p>
            <a:endParaRPr lang="zh-CN" altLang="en-US">
              <a:solidFill>
                <a:schemeClr val="tx1">
                  <a:lumMod val="50000"/>
                  <a:lumOff val="50000"/>
                </a:schemeClr>
              </a:solidFill>
            </a:endParaRPr>
          </a:p>
        </p:txBody>
      </p:sp>
      <p:sp>
        <p:nvSpPr>
          <p:cNvPr id="15369" name="AutoShape 9"/>
          <p:cNvSpPr>
            <a:spLocks/>
          </p:cNvSpPr>
          <p:nvPr/>
        </p:nvSpPr>
        <p:spPr bwMode="auto">
          <a:xfrm>
            <a:off x="1346820"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grpSp>
        <p:nvGrpSpPr>
          <p:cNvPr id="26634" name="Group 10"/>
          <p:cNvGrpSpPr>
            <a:grpSpLocks/>
          </p:cNvGrpSpPr>
          <p:nvPr/>
        </p:nvGrpSpPr>
        <p:grpSpPr bwMode="auto">
          <a:xfrm>
            <a:off x="1342851" y="4397375"/>
            <a:ext cx="355554" cy="355600"/>
            <a:chOff x="-16934" y="-16934"/>
            <a:chExt cx="711201" cy="711201"/>
          </a:xfrm>
          <a:solidFill>
            <a:schemeClr val="accent2"/>
          </a:solidFill>
        </p:grpSpPr>
        <p:sp>
          <p:nvSpPr>
            <p:cNvPr id="2" name="AutoShape 11"/>
            <p:cNvSpPr>
              <a:spLocks/>
            </p:cNvSpPr>
            <p:nvPr/>
          </p:nvSpPr>
          <p:spPr bwMode="auto">
            <a:xfrm>
              <a:off x="-16934" y="-16934"/>
              <a:ext cx="711201" cy="711201"/>
            </a:xfrm>
            <a:custGeom>
              <a:avLst/>
              <a:gdLst>
                <a:gd name="T0" fmla="*/ 355601 w 21600"/>
                <a:gd name="T1" fmla="*/ 355601 h 21600"/>
                <a:gd name="T2" fmla="*/ 355601 w 21600"/>
                <a:gd name="T3" fmla="*/ 355601 h 21600"/>
                <a:gd name="T4" fmla="*/ 355601 w 21600"/>
                <a:gd name="T5" fmla="*/ 355601 h 21600"/>
                <a:gd name="T6" fmla="*/ 355601 w 21600"/>
                <a:gd name="T7" fmla="*/ 3556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80" y="0"/>
                    <a:pt x="0" y="4780"/>
                    <a:pt x="0" y="10800"/>
                  </a:cubicBezTo>
                  <a:cubicBezTo>
                    <a:pt x="0" y="16819"/>
                    <a:pt x="4780" y="21599"/>
                    <a:pt x="10800" y="21599"/>
                  </a:cubicBezTo>
                  <a:cubicBezTo>
                    <a:pt x="16642" y="21599"/>
                    <a:pt x="21600" y="16819"/>
                    <a:pt x="21600" y="10800"/>
                  </a:cubicBezTo>
                  <a:cubicBezTo>
                    <a:pt x="21600" y="4780"/>
                    <a:pt x="16642" y="0"/>
                    <a:pt x="10800" y="0"/>
                  </a:cubicBezTo>
                  <a:close/>
                  <a:moveTo>
                    <a:pt x="11331" y="19298"/>
                  </a:moveTo>
                  <a:cubicBezTo>
                    <a:pt x="11331" y="18059"/>
                    <a:pt x="11331" y="18059"/>
                    <a:pt x="11331" y="18059"/>
                  </a:cubicBezTo>
                  <a:cubicBezTo>
                    <a:pt x="10091" y="18059"/>
                    <a:pt x="10091" y="18059"/>
                    <a:pt x="10091" y="18059"/>
                  </a:cubicBezTo>
                  <a:cubicBezTo>
                    <a:pt x="10091" y="19298"/>
                    <a:pt x="10091" y="19298"/>
                    <a:pt x="10091" y="19298"/>
                  </a:cubicBezTo>
                  <a:cubicBezTo>
                    <a:pt x="8144" y="19121"/>
                    <a:pt x="6550" y="18413"/>
                    <a:pt x="5134" y="17173"/>
                  </a:cubicBezTo>
                  <a:cubicBezTo>
                    <a:pt x="5134" y="17173"/>
                    <a:pt x="5134" y="17173"/>
                    <a:pt x="4957" y="17173"/>
                  </a:cubicBezTo>
                  <a:cubicBezTo>
                    <a:pt x="4957" y="16996"/>
                    <a:pt x="4780" y="16996"/>
                    <a:pt x="4780" y="16819"/>
                  </a:cubicBezTo>
                  <a:cubicBezTo>
                    <a:pt x="4603" y="16819"/>
                    <a:pt x="4426" y="16642"/>
                    <a:pt x="4426" y="16465"/>
                  </a:cubicBezTo>
                  <a:cubicBezTo>
                    <a:pt x="4426" y="16465"/>
                    <a:pt x="4426" y="16465"/>
                    <a:pt x="4249" y="16465"/>
                  </a:cubicBezTo>
                  <a:cubicBezTo>
                    <a:pt x="3186" y="15049"/>
                    <a:pt x="2301" y="13278"/>
                    <a:pt x="2301" y="11508"/>
                  </a:cubicBezTo>
                  <a:cubicBezTo>
                    <a:pt x="3540" y="11508"/>
                    <a:pt x="3540" y="11508"/>
                    <a:pt x="3540" y="11508"/>
                  </a:cubicBezTo>
                  <a:cubicBezTo>
                    <a:pt x="3540" y="10268"/>
                    <a:pt x="3540" y="10268"/>
                    <a:pt x="3540" y="10268"/>
                  </a:cubicBezTo>
                  <a:cubicBezTo>
                    <a:pt x="2301" y="10268"/>
                    <a:pt x="2301" y="10268"/>
                    <a:pt x="2301" y="10268"/>
                  </a:cubicBezTo>
                  <a:cubicBezTo>
                    <a:pt x="2655" y="6019"/>
                    <a:pt x="5842" y="2655"/>
                    <a:pt x="10091" y="2301"/>
                  </a:cubicBezTo>
                  <a:cubicBezTo>
                    <a:pt x="10091" y="3540"/>
                    <a:pt x="10091" y="3540"/>
                    <a:pt x="10091" y="3540"/>
                  </a:cubicBezTo>
                  <a:cubicBezTo>
                    <a:pt x="11331" y="3540"/>
                    <a:pt x="11331" y="3540"/>
                    <a:pt x="11331" y="3540"/>
                  </a:cubicBezTo>
                  <a:cubicBezTo>
                    <a:pt x="11331" y="2301"/>
                    <a:pt x="11331" y="2301"/>
                    <a:pt x="11331" y="2301"/>
                  </a:cubicBezTo>
                  <a:cubicBezTo>
                    <a:pt x="12570" y="2478"/>
                    <a:pt x="13632" y="2832"/>
                    <a:pt x="14695" y="3186"/>
                  </a:cubicBezTo>
                  <a:cubicBezTo>
                    <a:pt x="14695" y="3363"/>
                    <a:pt x="14695" y="3363"/>
                    <a:pt x="14695" y="3363"/>
                  </a:cubicBezTo>
                  <a:cubicBezTo>
                    <a:pt x="14872" y="3363"/>
                    <a:pt x="15049" y="3540"/>
                    <a:pt x="15226" y="3718"/>
                  </a:cubicBezTo>
                  <a:cubicBezTo>
                    <a:pt x="15403" y="3718"/>
                    <a:pt x="15403" y="3718"/>
                    <a:pt x="15403" y="3718"/>
                  </a:cubicBezTo>
                  <a:cubicBezTo>
                    <a:pt x="15580" y="3895"/>
                    <a:pt x="15757" y="3895"/>
                    <a:pt x="15934" y="4072"/>
                  </a:cubicBezTo>
                  <a:cubicBezTo>
                    <a:pt x="15934" y="4072"/>
                    <a:pt x="16111" y="4249"/>
                    <a:pt x="16111" y="4249"/>
                  </a:cubicBezTo>
                  <a:cubicBezTo>
                    <a:pt x="16288" y="4426"/>
                    <a:pt x="16288" y="4426"/>
                    <a:pt x="16465" y="4603"/>
                  </a:cubicBezTo>
                  <a:cubicBezTo>
                    <a:pt x="16642" y="4603"/>
                    <a:pt x="16642" y="4780"/>
                    <a:pt x="16642" y="4780"/>
                  </a:cubicBezTo>
                  <a:cubicBezTo>
                    <a:pt x="16819" y="4957"/>
                    <a:pt x="16996" y="4957"/>
                    <a:pt x="16996" y="5134"/>
                  </a:cubicBezTo>
                  <a:cubicBezTo>
                    <a:pt x="17173" y="5134"/>
                    <a:pt x="17173" y="5311"/>
                    <a:pt x="17350" y="5488"/>
                  </a:cubicBezTo>
                  <a:cubicBezTo>
                    <a:pt x="17350" y="5488"/>
                    <a:pt x="17350" y="5665"/>
                    <a:pt x="17527" y="5665"/>
                  </a:cubicBezTo>
                  <a:cubicBezTo>
                    <a:pt x="17527" y="5842"/>
                    <a:pt x="17704" y="6019"/>
                    <a:pt x="17881" y="6196"/>
                  </a:cubicBezTo>
                  <a:cubicBezTo>
                    <a:pt x="17881" y="6196"/>
                    <a:pt x="17881" y="6196"/>
                    <a:pt x="17881" y="6373"/>
                  </a:cubicBezTo>
                  <a:cubicBezTo>
                    <a:pt x="18059" y="6550"/>
                    <a:pt x="18236" y="6727"/>
                    <a:pt x="18236" y="6904"/>
                  </a:cubicBezTo>
                  <a:cubicBezTo>
                    <a:pt x="18236" y="6904"/>
                    <a:pt x="18236" y="6904"/>
                    <a:pt x="18236" y="6904"/>
                  </a:cubicBezTo>
                  <a:cubicBezTo>
                    <a:pt x="18767" y="7967"/>
                    <a:pt x="19121" y="9029"/>
                    <a:pt x="19121" y="10268"/>
                  </a:cubicBezTo>
                  <a:cubicBezTo>
                    <a:pt x="18059" y="10268"/>
                    <a:pt x="18059" y="10268"/>
                    <a:pt x="18059" y="10268"/>
                  </a:cubicBezTo>
                  <a:cubicBezTo>
                    <a:pt x="18059" y="11508"/>
                    <a:pt x="18059" y="11508"/>
                    <a:pt x="18059" y="11508"/>
                  </a:cubicBezTo>
                  <a:cubicBezTo>
                    <a:pt x="19121" y="11508"/>
                    <a:pt x="19121" y="11508"/>
                    <a:pt x="19121" y="11508"/>
                  </a:cubicBezTo>
                  <a:cubicBezTo>
                    <a:pt x="18944" y="15580"/>
                    <a:pt x="15580" y="18944"/>
                    <a:pt x="11331" y="1929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2" name="AutoShape 12"/>
            <p:cNvSpPr>
              <a:spLocks/>
            </p:cNvSpPr>
            <p:nvPr/>
          </p:nvSpPr>
          <p:spPr bwMode="auto">
            <a:xfrm>
              <a:off x="257703" y="181504"/>
              <a:ext cx="214313" cy="304800"/>
            </a:xfrm>
            <a:custGeom>
              <a:avLst/>
              <a:gdLst>
                <a:gd name="T0" fmla="*/ 107157 w 21600"/>
                <a:gd name="T1" fmla="*/ 152400 h 21600"/>
                <a:gd name="T2" fmla="*/ 107157 w 21600"/>
                <a:gd name="T3" fmla="*/ 152400 h 21600"/>
                <a:gd name="T4" fmla="*/ 107157 w 21600"/>
                <a:gd name="T5" fmla="*/ 152400 h 21600"/>
                <a:gd name="T6" fmla="*/ 107157 w 21600"/>
                <a:gd name="T7" fmla="*/ 152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399" y="12046"/>
                  </a:moveTo>
                  <a:cubicBezTo>
                    <a:pt x="5399" y="12046"/>
                    <a:pt x="5399" y="12046"/>
                    <a:pt x="5399" y="12046"/>
                  </a:cubicBezTo>
                  <a:cubicBezTo>
                    <a:pt x="0" y="21599"/>
                    <a:pt x="0" y="21599"/>
                    <a:pt x="0" y="21599"/>
                  </a:cubicBezTo>
                  <a:cubicBezTo>
                    <a:pt x="12000" y="14953"/>
                    <a:pt x="12000" y="14953"/>
                    <a:pt x="12000" y="14953"/>
                  </a:cubicBezTo>
                  <a:cubicBezTo>
                    <a:pt x="12000" y="14953"/>
                    <a:pt x="12000" y="14953"/>
                    <a:pt x="12000" y="14953"/>
                  </a:cubicBezTo>
                  <a:cubicBezTo>
                    <a:pt x="13200" y="14538"/>
                    <a:pt x="13200" y="13707"/>
                    <a:pt x="13200" y="13292"/>
                  </a:cubicBezTo>
                  <a:cubicBezTo>
                    <a:pt x="21600" y="0"/>
                    <a:pt x="21600" y="0"/>
                    <a:pt x="21600" y="0"/>
                  </a:cubicBezTo>
                  <a:cubicBezTo>
                    <a:pt x="6600" y="10384"/>
                    <a:pt x="6600" y="10384"/>
                    <a:pt x="6600" y="10384"/>
                  </a:cubicBezTo>
                  <a:cubicBezTo>
                    <a:pt x="6000" y="10800"/>
                    <a:pt x="5399" y="11215"/>
                    <a:pt x="5399" y="12046"/>
                  </a:cubicBezTo>
                  <a:close/>
                  <a:moveTo>
                    <a:pt x="9600" y="11215"/>
                  </a:moveTo>
                  <a:cubicBezTo>
                    <a:pt x="10199" y="11215"/>
                    <a:pt x="11400" y="11630"/>
                    <a:pt x="11400" y="12461"/>
                  </a:cubicBezTo>
                  <a:cubicBezTo>
                    <a:pt x="11400" y="13292"/>
                    <a:pt x="10199" y="13707"/>
                    <a:pt x="9600" y="13707"/>
                  </a:cubicBezTo>
                  <a:cubicBezTo>
                    <a:pt x="8400" y="13707"/>
                    <a:pt x="7800" y="13292"/>
                    <a:pt x="7800" y="12461"/>
                  </a:cubicBezTo>
                  <a:cubicBezTo>
                    <a:pt x="7800" y="11630"/>
                    <a:pt x="8400" y="11215"/>
                    <a:pt x="9600" y="1121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3" name="AutoShape 13"/>
            <p:cNvSpPr>
              <a:spLocks/>
            </p:cNvSpPr>
            <p:nvPr/>
          </p:nvSpPr>
          <p:spPr bwMode="auto">
            <a:xfrm>
              <a:off x="306916" y="348192"/>
              <a:ext cx="19050" cy="19050"/>
            </a:xfrm>
            <a:custGeom>
              <a:avLst/>
              <a:gdLst>
                <a:gd name="T0" fmla="*/ 9525 w 19679"/>
                <a:gd name="T1" fmla="*/ 10455 h 19679"/>
                <a:gd name="T2" fmla="*/ 9525 w 19679"/>
                <a:gd name="T3" fmla="*/ 10455 h 19679"/>
                <a:gd name="T4" fmla="*/ 9525 w 19679"/>
                <a:gd name="T5" fmla="*/ 10455 h 19679"/>
                <a:gd name="T6" fmla="*/ 9525 w 19679"/>
                <a:gd name="T7" fmla="*/ 1045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grpSp>
      <p:grpSp>
        <p:nvGrpSpPr>
          <p:cNvPr id="26635" name="Group 14"/>
          <p:cNvGrpSpPr>
            <a:grpSpLocks/>
          </p:cNvGrpSpPr>
          <p:nvPr/>
        </p:nvGrpSpPr>
        <p:grpSpPr bwMode="auto">
          <a:xfrm>
            <a:off x="3859504" y="4451351"/>
            <a:ext cx="444442" cy="298451"/>
            <a:chOff x="0" y="0"/>
            <a:chExt cx="889000" cy="596900"/>
          </a:xfrm>
          <a:solidFill>
            <a:schemeClr val="accent1"/>
          </a:solidFill>
        </p:grpSpPr>
        <p:sp>
          <p:nvSpPr>
            <p:cNvPr id="15375" name="AutoShape 15"/>
            <p:cNvSpPr>
              <a:spLocks/>
            </p:cNvSpPr>
            <p:nvPr/>
          </p:nvSpPr>
          <p:spPr bwMode="auto">
            <a:xfrm>
              <a:off x="317500" y="412750"/>
              <a:ext cx="250825" cy="184150"/>
            </a:xfrm>
            <a:custGeom>
              <a:avLst/>
              <a:gdLst>
                <a:gd name="T0" fmla="*/ 125407 w 20977"/>
                <a:gd name="T1" fmla="*/ 112536 h 19440"/>
                <a:gd name="T2" fmla="*/ 125407 w 20977"/>
                <a:gd name="T3" fmla="*/ 112536 h 19440"/>
                <a:gd name="T4" fmla="*/ 125407 w 20977"/>
                <a:gd name="T5" fmla="*/ 112536 h 19440"/>
                <a:gd name="T6" fmla="*/ 125407 w 20977"/>
                <a:gd name="T7" fmla="*/ 112536 h 194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77" h="19440">
                  <a:moveTo>
                    <a:pt x="20321" y="5040"/>
                  </a:moveTo>
                  <a:cubicBezTo>
                    <a:pt x="14636" y="-1441"/>
                    <a:pt x="6679" y="-2160"/>
                    <a:pt x="426" y="5759"/>
                  </a:cubicBezTo>
                  <a:cubicBezTo>
                    <a:pt x="-142" y="5759"/>
                    <a:pt x="-142" y="6479"/>
                    <a:pt x="426" y="7200"/>
                  </a:cubicBezTo>
                  <a:cubicBezTo>
                    <a:pt x="10658" y="19440"/>
                    <a:pt x="10658" y="19440"/>
                    <a:pt x="10658" y="19440"/>
                  </a:cubicBezTo>
                  <a:cubicBezTo>
                    <a:pt x="20321" y="7200"/>
                    <a:pt x="20321" y="7200"/>
                    <a:pt x="20321" y="7200"/>
                  </a:cubicBezTo>
                  <a:cubicBezTo>
                    <a:pt x="21457" y="5759"/>
                    <a:pt x="20889" y="5759"/>
                    <a:pt x="20321" y="50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6" name="AutoShape 16"/>
            <p:cNvSpPr>
              <a:spLocks/>
            </p:cNvSpPr>
            <p:nvPr/>
          </p:nvSpPr>
          <p:spPr bwMode="auto">
            <a:xfrm>
              <a:off x="144463" y="209550"/>
              <a:ext cx="592137" cy="220663"/>
            </a:xfrm>
            <a:custGeom>
              <a:avLst/>
              <a:gdLst>
                <a:gd name="T0" fmla="*/ 296055 w 21539"/>
                <a:gd name="T1" fmla="*/ 149746 h 18209"/>
                <a:gd name="T2" fmla="*/ 296055 w 21539"/>
                <a:gd name="T3" fmla="*/ 149746 h 18209"/>
                <a:gd name="T4" fmla="*/ 296055 w 21539"/>
                <a:gd name="T5" fmla="*/ 149746 h 18209"/>
                <a:gd name="T6" fmla="*/ 296055 w 21539"/>
                <a:gd name="T7" fmla="*/ 149746 h 1820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9" h="18209">
                  <a:moveTo>
                    <a:pt x="21354" y="9485"/>
                  </a:moveTo>
                  <a:cubicBezTo>
                    <a:pt x="15463" y="-3253"/>
                    <a:pt x="5890" y="-3253"/>
                    <a:pt x="0" y="10039"/>
                  </a:cubicBezTo>
                  <a:cubicBezTo>
                    <a:pt x="0" y="10039"/>
                    <a:pt x="0" y="10593"/>
                    <a:pt x="0" y="11146"/>
                  </a:cubicBezTo>
                  <a:cubicBezTo>
                    <a:pt x="3190" y="17793"/>
                    <a:pt x="3190" y="17793"/>
                    <a:pt x="3190" y="17793"/>
                  </a:cubicBezTo>
                  <a:cubicBezTo>
                    <a:pt x="3190" y="18347"/>
                    <a:pt x="3436" y="18347"/>
                    <a:pt x="3681" y="17793"/>
                  </a:cubicBezTo>
                  <a:cubicBezTo>
                    <a:pt x="7609" y="8931"/>
                    <a:pt x="13990" y="8931"/>
                    <a:pt x="17918" y="17793"/>
                  </a:cubicBezTo>
                  <a:cubicBezTo>
                    <a:pt x="17918" y="18347"/>
                    <a:pt x="18163" y="18347"/>
                    <a:pt x="18409" y="17793"/>
                  </a:cubicBezTo>
                  <a:cubicBezTo>
                    <a:pt x="21354" y="11146"/>
                    <a:pt x="21354" y="11146"/>
                    <a:pt x="21354" y="11146"/>
                  </a:cubicBezTo>
                  <a:cubicBezTo>
                    <a:pt x="21354" y="11146"/>
                    <a:pt x="21354" y="11146"/>
                    <a:pt x="21354" y="11146"/>
                  </a:cubicBezTo>
                  <a:cubicBezTo>
                    <a:pt x="21600" y="10593"/>
                    <a:pt x="21600" y="10039"/>
                    <a:pt x="21354" y="10039"/>
                  </a:cubicBezTo>
                  <a:lnTo>
                    <a:pt x="21354" y="948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sp>
          <p:nvSpPr>
            <p:cNvPr id="15377" name="AutoShape 17"/>
            <p:cNvSpPr>
              <a:spLocks/>
            </p:cNvSpPr>
            <p:nvPr/>
          </p:nvSpPr>
          <p:spPr bwMode="auto">
            <a:xfrm>
              <a:off x="0" y="0"/>
              <a:ext cx="889000" cy="280988"/>
            </a:xfrm>
            <a:custGeom>
              <a:avLst/>
              <a:gdLst>
                <a:gd name="T0" fmla="*/ 444500 w 21518"/>
                <a:gd name="T1" fmla="*/ 200710 h 17788"/>
                <a:gd name="T2" fmla="*/ 444500 w 21518"/>
                <a:gd name="T3" fmla="*/ 200710 h 17788"/>
                <a:gd name="T4" fmla="*/ 444500 w 21518"/>
                <a:gd name="T5" fmla="*/ 200710 h 17788"/>
                <a:gd name="T6" fmla="*/ 444500 w 21518"/>
                <a:gd name="T7" fmla="*/ 200710 h 177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8" h="17788">
                  <a:moveTo>
                    <a:pt x="21395" y="11435"/>
                  </a:moveTo>
                  <a:cubicBezTo>
                    <a:pt x="21395" y="11435"/>
                    <a:pt x="21395" y="11435"/>
                    <a:pt x="21395" y="11435"/>
                  </a:cubicBezTo>
                  <a:cubicBezTo>
                    <a:pt x="15504" y="-3812"/>
                    <a:pt x="5849" y="-3812"/>
                    <a:pt x="122" y="11435"/>
                  </a:cubicBezTo>
                  <a:cubicBezTo>
                    <a:pt x="-41" y="11858"/>
                    <a:pt x="-41" y="11858"/>
                    <a:pt x="122" y="12282"/>
                  </a:cubicBezTo>
                  <a:cubicBezTo>
                    <a:pt x="2086" y="17787"/>
                    <a:pt x="2086" y="17787"/>
                    <a:pt x="2086" y="17787"/>
                  </a:cubicBezTo>
                  <a:cubicBezTo>
                    <a:pt x="2249" y="17787"/>
                    <a:pt x="2413" y="17787"/>
                    <a:pt x="2577" y="17787"/>
                  </a:cubicBezTo>
                  <a:cubicBezTo>
                    <a:pt x="6995" y="5929"/>
                    <a:pt x="14358" y="5929"/>
                    <a:pt x="18940" y="17787"/>
                  </a:cubicBezTo>
                  <a:cubicBezTo>
                    <a:pt x="19104" y="17787"/>
                    <a:pt x="19268" y="17787"/>
                    <a:pt x="19268" y="17787"/>
                  </a:cubicBezTo>
                  <a:cubicBezTo>
                    <a:pt x="21395" y="12282"/>
                    <a:pt x="21395" y="12282"/>
                    <a:pt x="21395" y="12282"/>
                  </a:cubicBezTo>
                  <a:cubicBezTo>
                    <a:pt x="21395" y="12282"/>
                    <a:pt x="21395" y="12282"/>
                    <a:pt x="21395" y="12282"/>
                  </a:cubicBezTo>
                  <a:cubicBezTo>
                    <a:pt x="21559" y="11858"/>
                    <a:pt x="21559" y="11858"/>
                    <a:pt x="21395" y="1143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lstStyle/>
            <a:p>
              <a:endParaRPr lang="zh-CN" altLang="en-US">
                <a:solidFill>
                  <a:schemeClr val="tx1">
                    <a:lumMod val="50000"/>
                    <a:lumOff val="50000"/>
                  </a:schemeClr>
                </a:solidFill>
              </a:endParaRPr>
            </a:p>
          </p:txBody>
        </p:sp>
      </p:grpSp>
      <p:sp>
        <p:nvSpPr>
          <p:cNvPr id="15378" name="AutoShape 18"/>
          <p:cNvSpPr>
            <a:spLocks/>
          </p:cNvSpPr>
          <p:nvPr/>
        </p:nvSpPr>
        <p:spPr bwMode="auto">
          <a:xfrm>
            <a:off x="6495205" y="4452938"/>
            <a:ext cx="304760" cy="292100"/>
          </a:xfrm>
          <a:custGeom>
            <a:avLst/>
            <a:gdLst>
              <a:gd name="T0" fmla="*/ 304800 w 21600"/>
              <a:gd name="T1" fmla="*/ 292100 h 21600"/>
              <a:gd name="T2" fmla="*/ 304800 w 21600"/>
              <a:gd name="T3" fmla="*/ 292100 h 21600"/>
              <a:gd name="T4" fmla="*/ 304800 w 21600"/>
              <a:gd name="T5" fmla="*/ 292100 h 21600"/>
              <a:gd name="T6" fmla="*/ 304800 w 21600"/>
              <a:gd name="T7" fmla="*/ 292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38" y="0"/>
                </a:moveTo>
                <a:cubicBezTo>
                  <a:pt x="1461" y="0"/>
                  <a:pt x="1461" y="0"/>
                  <a:pt x="1461" y="0"/>
                </a:cubicBezTo>
                <a:cubicBezTo>
                  <a:pt x="649" y="0"/>
                  <a:pt x="0" y="680"/>
                  <a:pt x="0" y="1530"/>
                </a:cubicBezTo>
                <a:cubicBezTo>
                  <a:pt x="0" y="15477"/>
                  <a:pt x="0" y="15477"/>
                  <a:pt x="0" y="15477"/>
                </a:cubicBezTo>
                <a:cubicBezTo>
                  <a:pt x="0" y="16327"/>
                  <a:pt x="649" y="17007"/>
                  <a:pt x="1461" y="17007"/>
                </a:cubicBezTo>
                <a:cubicBezTo>
                  <a:pt x="8607" y="17007"/>
                  <a:pt x="8607" y="17007"/>
                  <a:pt x="8607" y="17007"/>
                </a:cubicBezTo>
                <a:cubicBezTo>
                  <a:pt x="8607" y="17007"/>
                  <a:pt x="8932" y="20069"/>
                  <a:pt x="6333" y="20069"/>
                </a:cubicBezTo>
                <a:cubicBezTo>
                  <a:pt x="6333" y="21599"/>
                  <a:pt x="6333" y="21599"/>
                  <a:pt x="6333" y="21599"/>
                </a:cubicBezTo>
                <a:cubicBezTo>
                  <a:pt x="8607" y="21599"/>
                  <a:pt x="8607" y="21599"/>
                  <a:pt x="8607" y="21599"/>
                </a:cubicBezTo>
                <a:cubicBezTo>
                  <a:pt x="12992" y="21599"/>
                  <a:pt x="12992" y="21599"/>
                  <a:pt x="12992" y="21599"/>
                </a:cubicBezTo>
                <a:cubicBezTo>
                  <a:pt x="15103" y="21599"/>
                  <a:pt x="15103" y="21599"/>
                  <a:pt x="15103" y="21599"/>
                </a:cubicBezTo>
                <a:cubicBezTo>
                  <a:pt x="15103" y="20069"/>
                  <a:pt x="15103" y="20069"/>
                  <a:pt x="15103" y="20069"/>
                </a:cubicBezTo>
                <a:cubicBezTo>
                  <a:pt x="12505" y="20069"/>
                  <a:pt x="12992" y="17007"/>
                  <a:pt x="12992" y="17007"/>
                </a:cubicBezTo>
                <a:cubicBezTo>
                  <a:pt x="20138" y="17007"/>
                  <a:pt x="20138" y="17007"/>
                  <a:pt x="20138" y="17007"/>
                </a:cubicBezTo>
                <a:cubicBezTo>
                  <a:pt x="20950" y="17007"/>
                  <a:pt x="21600" y="16327"/>
                  <a:pt x="21600" y="15477"/>
                </a:cubicBezTo>
                <a:cubicBezTo>
                  <a:pt x="21600" y="1530"/>
                  <a:pt x="21600" y="1530"/>
                  <a:pt x="21600" y="1530"/>
                </a:cubicBezTo>
                <a:cubicBezTo>
                  <a:pt x="21600" y="680"/>
                  <a:pt x="20950" y="0"/>
                  <a:pt x="20138" y="0"/>
                </a:cubicBezTo>
                <a:close/>
                <a:moveTo>
                  <a:pt x="9581" y="15137"/>
                </a:moveTo>
                <a:cubicBezTo>
                  <a:pt x="9581" y="14456"/>
                  <a:pt x="10231" y="13946"/>
                  <a:pt x="10881" y="13946"/>
                </a:cubicBezTo>
                <a:cubicBezTo>
                  <a:pt x="11530" y="13946"/>
                  <a:pt x="12180" y="14456"/>
                  <a:pt x="12180" y="15137"/>
                </a:cubicBezTo>
                <a:cubicBezTo>
                  <a:pt x="12180" y="15817"/>
                  <a:pt x="11530" y="16497"/>
                  <a:pt x="10881" y="16497"/>
                </a:cubicBezTo>
                <a:cubicBezTo>
                  <a:pt x="10231" y="16497"/>
                  <a:pt x="9581" y="15817"/>
                  <a:pt x="9581" y="15137"/>
                </a:cubicBezTo>
                <a:close/>
                <a:moveTo>
                  <a:pt x="19975" y="13436"/>
                </a:moveTo>
                <a:cubicBezTo>
                  <a:pt x="1461" y="13436"/>
                  <a:pt x="1461" y="13436"/>
                  <a:pt x="1461" y="13436"/>
                </a:cubicBezTo>
                <a:cubicBezTo>
                  <a:pt x="1461" y="1700"/>
                  <a:pt x="1461" y="1700"/>
                  <a:pt x="1461" y="1700"/>
                </a:cubicBezTo>
                <a:cubicBezTo>
                  <a:pt x="19975" y="1700"/>
                  <a:pt x="19975" y="1700"/>
                  <a:pt x="19975" y="1700"/>
                </a:cubicBezTo>
                <a:lnTo>
                  <a:pt x="19975" y="13436"/>
                </a:lnTo>
                <a:close/>
              </a:path>
            </a:pathLst>
          </a:custGeom>
          <a:solidFill>
            <a:schemeClr val="accent3"/>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15379" name="AutoShape 19"/>
          <p:cNvSpPr>
            <a:spLocks/>
          </p:cNvSpPr>
          <p:nvPr/>
        </p:nvSpPr>
        <p:spPr bwMode="auto">
          <a:xfrm>
            <a:off x="8929319" y="4427540"/>
            <a:ext cx="323809" cy="323849"/>
          </a:xfrm>
          <a:custGeom>
            <a:avLst/>
            <a:gdLst>
              <a:gd name="T0" fmla="*/ 323850 w 21600"/>
              <a:gd name="T1" fmla="*/ 323850 h 21600"/>
              <a:gd name="T2" fmla="*/ 323850 w 21600"/>
              <a:gd name="T3" fmla="*/ 323850 h 21600"/>
              <a:gd name="T4" fmla="*/ 323850 w 21600"/>
              <a:gd name="T5" fmla="*/ 323850 h 21600"/>
              <a:gd name="T6" fmla="*/ 323850 w 21600"/>
              <a:gd name="T7" fmla="*/ 32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12" y="13470"/>
                </a:moveTo>
                <a:cubicBezTo>
                  <a:pt x="18612" y="13470"/>
                  <a:pt x="21600" y="12077"/>
                  <a:pt x="21600" y="12077"/>
                </a:cubicBezTo>
                <a:cubicBezTo>
                  <a:pt x="21600" y="9754"/>
                  <a:pt x="21600" y="9754"/>
                  <a:pt x="21600" y="9754"/>
                </a:cubicBezTo>
                <a:cubicBezTo>
                  <a:pt x="21600" y="9522"/>
                  <a:pt x="18612" y="8361"/>
                  <a:pt x="18612" y="8361"/>
                </a:cubicBezTo>
                <a:cubicBezTo>
                  <a:pt x="18153" y="7200"/>
                  <a:pt x="18153" y="7200"/>
                  <a:pt x="18153" y="7200"/>
                </a:cubicBezTo>
                <a:cubicBezTo>
                  <a:pt x="18153" y="7200"/>
                  <a:pt x="19531" y="4180"/>
                  <a:pt x="19302" y="3948"/>
                </a:cubicBezTo>
                <a:cubicBezTo>
                  <a:pt x="17693" y="2322"/>
                  <a:pt x="17693" y="2322"/>
                  <a:pt x="17693" y="2322"/>
                </a:cubicBezTo>
                <a:cubicBezTo>
                  <a:pt x="17463" y="2322"/>
                  <a:pt x="14706" y="3716"/>
                  <a:pt x="14706" y="3716"/>
                </a:cubicBezTo>
                <a:cubicBezTo>
                  <a:pt x="13327" y="3019"/>
                  <a:pt x="13327" y="3019"/>
                  <a:pt x="13327" y="3019"/>
                </a:cubicBezTo>
                <a:cubicBezTo>
                  <a:pt x="13327" y="3019"/>
                  <a:pt x="12178" y="0"/>
                  <a:pt x="11948" y="0"/>
                </a:cubicBezTo>
                <a:cubicBezTo>
                  <a:pt x="9651" y="0"/>
                  <a:pt x="9651" y="0"/>
                  <a:pt x="9651" y="0"/>
                </a:cubicBezTo>
                <a:cubicBezTo>
                  <a:pt x="9421" y="0"/>
                  <a:pt x="8272" y="3019"/>
                  <a:pt x="8272" y="3019"/>
                </a:cubicBezTo>
                <a:cubicBezTo>
                  <a:pt x="6893" y="3716"/>
                  <a:pt x="6893" y="3716"/>
                  <a:pt x="6893" y="3716"/>
                </a:cubicBezTo>
                <a:cubicBezTo>
                  <a:pt x="6893" y="3716"/>
                  <a:pt x="3906" y="2322"/>
                  <a:pt x="3906" y="2554"/>
                </a:cubicBezTo>
                <a:cubicBezTo>
                  <a:pt x="2297" y="4180"/>
                  <a:pt x="2297" y="4180"/>
                  <a:pt x="2297" y="4180"/>
                </a:cubicBezTo>
                <a:cubicBezTo>
                  <a:pt x="2068" y="4180"/>
                  <a:pt x="3446" y="7200"/>
                  <a:pt x="3446" y="7200"/>
                </a:cubicBezTo>
                <a:cubicBezTo>
                  <a:pt x="2987" y="8361"/>
                  <a:pt x="2987" y="8361"/>
                  <a:pt x="2987" y="8361"/>
                </a:cubicBezTo>
                <a:cubicBezTo>
                  <a:pt x="2987" y="8361"/>
                  <a:pt x="0" y="9522"/>
                  <a:pt x="0" y="9754"/>
                </a:cubicBezTo>
                <a:cubicBezTo>
                  <a:pt x="0" y="12077"/>
                  <a:pt x="0" y="12077"/>
                  <a:pt x="0" y="12077"/>
                </a:cubicBezTo>
                <a:cubicBezTo>
                  <a:pt x="0" y="12309"/>
                  <a:pt x="2987" y="13470"/>
                  <a:pt x="2987" y="13470"/>
                </a:cubicBezTo>
                <a:cubicBezTo>
                  <a:pt x="3446" y="14632"/>
                  <a:pt x="3446" y="14632"/>
                  <a:pt x="3446" y="14632"/>
                </a:cubicBezTo>
                <a:cubicBezTo>
                  <a:pt x="3446" y="14632"/>
                  <a:pt x="2068" y="17651"/>
                  <a:pt x="2297" y="17651"/>
                </a:cubicBezTo>
                <a:cubicBezTo>
                  <a:pt x="3906" y="19509"/>
                  <a:pt x="3906" y="19509"/>
                  <a:pt x="3906" y="19509"/>
                </a:cubicBezTo>
                <a:cubicBezTo>
                  <a:pt x="4136" y="19509"/>
                  <a:pt x="6893" y="18116"/>
                  <a:pt x="6893" y="18116"/>
                </a:cubicBezTo>
                <a:cubicBezTo>
                  <a:pt x="8272" y="18812"/>
                  <a:pt x="8272" y="18812"/>
                  <a:pt x="8272" y="18812"/>
                </a:cubicBezTo>
                <a:cubicBezTo>
                  <a:pt x="8272" y="18812"/>
                  <a:pt x="9421" y="21600"/>
                  <a:pt x="9651" y="21600"/>
                </a:cubicBezTo>
                <a:cubicBezTo>
                  <a:pt x="11948" y="21600"/>
                  <a:pt x="11948" y="21600"/>
                  <a:pt x="11948" y="21600"/>
                </a:cubicBezTo>
                <a:cubicBezTo>
                  <a:pt x="12178" y="21600"/>
                  <a:pt x="13327" y="18812"/>
                  <a:pt x="13327" y="18812"/>
                </a:cubicBezTo>
                <a:cubicBezTo>
                  <a:pt x="14706" y="18116"/>
                  <a:pt x="14706" y="18116"/>
                  <a:pt x="14706" y="18116"/>
                </a:cubicBezTo>
                <a:cubicBezTo>
                  <a:pt x="14706" y="18116"/>
                  <a:pt x="17693" y="19509"/>
                  <a:pt x="17693" y="19277"/>
                </a:cubicBezTo>
                <a:cubicBezTo>
                  <a:pt x="19302" y="17651"/>
                  <a:pt x="19302" y="17651"/>
                  <a:pt x="19302" y="17651"/>
                </a:cubicBezTo>
                <a:cubicBezTo>
                  <a:pt x="19531" y="17651"/>
                  <a:pt x="18153" y="14632"/>
                  <a:pt x="18153" y="14632"/>
                </a:cubicBezTo>
                <a:lnTo>
                  <a:pt x="18612" y="13470"/>
                </a:lnTo>
                <a:close/>
                <a:moveTo>
                  <a:pt x="10800" y="14400"/>
                </a:moveTo>
                <a:cubicBezTo>
                  <a:pt x="8961" y="14400"/>
                  <a:pt x="7353" y="12774"/>
                  <a:pt x="7353" y="10916"/>
                </a:cubicBezTo>
                <a:cubicBezTo>
                  <a:pt x="7353" y="9058"/>
                  <a:pt x="8961" y="7432"/>
                  <a:pt x="10800" y="7432"/>
                </a:cubicBezTo>
                <a:cubicBezTo>
                  <a:pt x="12638" y="7432"/>
                  <a:pt x="14246" y="9058"/>
                  <a:pt x="14246" y="10916"/>
                </a:cubicBezTo>
                <a:cubicBezTo>
                  <a:pt x="14246" y="12774"/>
                  <a:pt x="12638" y="14400"/>
                  <a:pt x="10800" y="14400"/>
                </a:cubicBezTo>
                <a:close/>
              </a:path>
            </a:pathLst>
          </a:custGeom>
          <a:solidFill>
            <a:schemeClr val="accent4"/>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15380" name="AutoShape 20"/>
          <p:cNvSpPr>
            <a:spLocks/>
          </p:cNvSpPr>
          <p:nvPr/>
        </p:nvSpPr>
        <p:spPr bwMode="auto">
          <a:xfrm>
            <a:off x="3873791"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1" name="AutoShape 21"/>
          <p:cNvSpPr>
            <a:spLocks/>
          </p:cNvSpPr>
          <p:nvPr/>
        </p:nvSpPr>
        <p:spPr bwMode="auto">
          <a:xfrm>
            <a:off x="6476952"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2" name="AutoShape 22"/>
          <p:cNvSpPr>
            <a:spLocks/>
          </p:cNvSpPr>
          <p:nvPr/>
        </p:nvSpPr>
        <p:spPr bwMode="auto">
          <a:xfrm>
            <a:off x="8934083" y="33710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3" name="AutoShape 23"/>
          <p:cNvSpPr>
            <a:spLocks/>
          </p:cNvSpPr>
          <p:nvPr/>
        </p:nvSpPr>
        <p:spPr bwMode="auto">
          <a:xfrm>
            <a:off x="1346820"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4" name="AutoShape 24"/>
          <p:cNvSpPr>
            <a:spLocks/>
          </p:cNvSpPr>
          <p:nvPr/>
        </p:nvSpPr>
        <p:spPr bwMode="auto">
          <a:xfrm>
            <a:off x="3873791"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5" name="AutoShape 25"/>
          <p:cNvSpPr>
            <a:spLocks/>
          </p:cNvSpPr>
          <p:nvPr/>
        </p:nvSpPr>
        <p:spPr bwMode="auto">
          <a:xfrm>
            <a:off x="6476952"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6" name="AutoShape 26"/>
          <p:cNvSpPr>
            <a:spLocks/>
          </p:cNvSpPr>
          <p:nvPr/>
        </p:nvSpPr>
        <p:spPr bwMode="auto">
          <a:xfrm>
            <a:off x="8934083" y="4869658"/>
            <a:ext cx="1841260" cy="6421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15387" name="AutoShape 27"/>
          <p:cNvSpPr>
            <a:spLocks/>
          </p:cNvSpPr>
          <p:nvPr/>
        </p:nvSpPr>
        <p:spPr bwMode="auto">
          <a:xfrm>
            <a:off x="1355551" y="1700808"/>
            <a:ext cx="9406301" cy="792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15388" name="AutoShape 28"/>
          <p:cNvSpPr>
            <a:spLocks/>
          </p:cNvSpPr>
          <p:nvPr/>
        </p:nvSpPr>
        <p:spPr bwMode="auto">
          <a:xfrm>
            <a:off x="1864277" y="2947196"/>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89" name="AutoShape 29"/>
          <p:cNvSpPr>
            <a:spLocks/>
          </p:cNvSpPr>
          <p:nvPr/>
        </p:nvSpPr>
        <p:spPr bwMode="auto">
          <a:xfrm>
            <a:off x="4403946"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0" name="AutoShape 30"/>
          <p:cNvSpPr>
            <a:spLocks/>
          </p:cNvSpPr>
          <p:nvPr/>
        </p:nvSpPr>
        <p:spPr bwMode="auto">
          <a:xfrm>
            <a:off x="6943615"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1" name="AutoShape 31"/>
          <p:cNvSpPr>
            <a:spLocks/>
          </p:cNvSpPr>
          <p:nvPr/>
        </p:nvSpPr>
        <p:spPr bwMode="auto">
          <a:xfrm>
            <a:off x="9483285" y="2934495"/>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2" name="AutoShape 32"/>
          <p:cNvSpPr>
            <a:spLocks/>
          </p:cNvSpPr>
          <p:nvPr/>
        </p:nvSpPr>
        <p:spPr bwMode="auto">
          <a:xfrm>
            <a:off x="1864277" y="44346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3" name="AutoShape 33"/>
          <p:cNvSpPr>
            <a:spLocks/>
          </p:cNvSpPr>
          <p:nvPr/>
        </p:nvSpPr>
        <p:spPr bwMode="auto">
          <a:xfrm>
            <a:off x="4403946" y="4446589"/>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4" name="AutoShape 34"/>
          <p:cNvSpPr>
            <a:spLocks/>
          </p:cNvSpPr>
          <p:nvPr/>
        </p:nvSpPr>
        <p:spPr bwMode="auto">
          <a:xfrm>
            <a:off x="6943615" y="44219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15395" name="AutoShape 35"/>
          <p:cNvSpPr>
            <a:spLocks/>
          </p:cNvSpPr>
          <p:nvPr/>
        </p:nvSpPr>
        <p:spPr bwMode="auto">
          <a:xfrm>
            <a:off x="9483285" y="4421983"/>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323770">
              <a:spcBef>
                <a:spcPts val="850"/>
              </a:spcBef>
            </a:pPr>
            <a:r>
              <a:rPr lang="zh-CN" altLang="en-US" sz="1600" dirty="0">
                <a:solidFill>
                  <a:schemeClr val="tx1">
                    <a:lumMod val="50000"/>
                    <a:lumOff val="50000"/>
                  </a:schemeClr>
                </a:solidFill>
                <a:ea typeface="微软雅黑" panose="020B0503020204020204" pitchFamily="34" charset="-122"/>
              </a:rPr>
              <a:t>更改文字</a:t>
            </a:r>
            <a:endParaRPr lang="es-ES" altLang="zh-CN" sz="1600" dirty="0">
              <a:solidFill>
                <a:schemeClr val="tx1">
                  <a:lumMod val="50000"/>
                  <a:lumOff val="50000"/>
                </a:schemeClr>
              </a:solidFill>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solidFill>
                  <a:schemeClr val="tx1">
                    <a:lumMod val="50000"/>
                    <a:lumOff val="50000"/>
                  </a:schemeClr>
                </a:solidFill>
              </a:rPr>
              <a:t>单击此处添加标题</a:t>
            </a:r>
          </a:p>
        </p:txBody>
      </p:sp>
    </p:spTree>
    <p:extLst>
      <p:ext uri="{BB962C8B-B14F-4D97-AF65-F5344CB8AC3E}">
        <p14:creationId xmlns:p14="http://schemas.microsoft.com/office/powerpoint/2010/main" val="38084182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387"/>
                                        </p:tgtEl>
                                        <p:attrNameLst>
                                          <p:attrName>style.visibility</p:attrName>
                                        </p:attrNameLst>
                                      </p:cBhvr>
                                      <p:to>
                                        <p:strVal val="visible"/>
                                      </p:to>
                                    </p:set>
                                    <p:animEffect transition="in" filter="wipe(left)">
                                      <p:cBhvr>
                                        <p:cTn id="7" dur="500"/>
                                        <p:tgtEl>
                                          <p:spTgt spid="1538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fade">
                                      <p:cBhvr>
                                        <p:cTn id="11" dur="1000"/>
                                        <p:tgtEl>
                                          <p:spTgt spid="15365"/>
                                        </p:tgtEl>
                                      </p:cBhvr>
                                    </p:animEffect>
                                    <p:anim calcmode="lin" valueType="num">
                                      <p:cBhvr>
                                        <p:cTn id="12" dur="1000" fill="hold"/>
                                        <p:tgtEl>
                                          <p:spTgt spid="15365"/>
                                        </p:tgtEl>
                                        <p:attrNameLst>
                                          <p:attrName>ppt_x</p:attrName>
                                        </p:attrNameLst>
                                      </p:cBhvr>
                                      <p:tavLst>
                                        <p:tav tm="0">
                                          <p:val>
                                            <p:strVal val="#ppt_x"/>
                                          </p:val>
                                        </p:tav>
                                        <p:tav tm="100000">
                                          <p:val>
                                            <p:strVal val="#ppt_x"/>
                                          </p:val>
                                        </p:tav>
                                      </p:tavLst>
                                    </p:anim>
                                    <p:anim calcmode="lin" valueType="num">
                                      <p:cBhvr>
                                        <p:cTn id="13" dur="1000" fill="hold"/>
                                        <p:tgtEl>
                                          <p:spTgt spid="1536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366"/>
                                        </p:tgtEl>
                                        <p:attrNameLst>
                                          <p:attrName>style.visibility</p:attrName>
                                        </p:attrNameLst>
                                      </p:cBhvr>
                                      <p:to>
                                        <p:strVal val="visible"/>
                                      </p:to>
                                    </p:set>
                                    <p:animEffect transition="in" filter="fade">
                                      <p:cBhvr>
                                        <p:cTn id="16" dur="1000"/>
                                        <p:tgtEl>
                                          <p:spTgt spid="15366"/>
                                        </p:tgtEl>
                                      </p:cBhvr>
                                    </p:animEffect>
                                    <p:anim calcmode="lin" valueType="num">
                                      <p:cBhvr>
                                        <p:cTn id="17" dur="1000" fill="hold"/>
                                        <p:tgtEl>
                                          <p:spTgt spid="15366"/>
                                        </p:tgtEl>
                                        <p:attrNameLst>
                                          <p:attrName>ppt_x</p:attrName>
                                        </p:attrNameLst>
                                      </p:cBhvr>
                                      <p:tavLst>
                                        <p:tav tm="0">
                                          <p:val>
                                            <p:strVal val="#ppt_x"/>
                                          </p:val>
                                        </p:tav>
                                        <p:tav tm="100000">
                                          <p:val>
                                            <p:strVal val="#ppt_x"/>
                                          </p:val>
                                        </p:tav>
                                      </p:tavLst>
                                    </p:anim>
                                    <p:anim calcmode="lin" valueType="num">
                                      <p:cBhvr>
                                        <p:cTn id="18" dur="1000" fill="hold"/>
                                        <p:tgtEl>
                                          <p:spTgt spid="1536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5367"/>
                                        </p:tgtEl>
                                        <p:attrNameLst>
                                          <p:attrName>style.visibility</p:attrName>
                                        </p:attrNameLst>
                                      </p:cBhvr>
                                      <p:to>
                                        <p:strVal val="visible"/>
                                      </p:to>
                                    </p:set>
                                    <p:animEffect transition="in" filter="fade">
                                      <p:cBhvr>
                                        <p:cTn id="21" dur="1000"/>
                                        <p:tgtEl>
                                          <p:spTgt spid="15367"/>
                                        </p:tgtEl>
                                      </p:cBhvr>
                                    </p:animEffect>
                                    <p:anim calcmode="lin" valueType="num">
                                      <p:cBhvr>
                                        <p:cTn id="22" dur="1000" fill="hold"/>
                                        <p:tgtEl>
                                          <p:spTgt spid="15367"/>
                                        </p:tgtEl>
                                        <p:attrNameLst>
                                          <p:attrName>ppt_x</p:attrName>
                                        </p:attrNameLst>
                                      </p:cBhvr>
                                      <p:tavLst>
                                        <p:tav tm="0">
                                          <p:val>
                                            <p:strVal val="#ppt_x"/>
                                          </p:val>
                                        </p:tav>
                                        <p:tav tm="100000">
                                          <p:val>
                                            <p:strVal val="#ppt_x"/>
                                          </p:val>
                                        </p:tav>
                                      </p:tavLst>
                                    </p:anim>
                                    <p:anim calcmode="lin" valueType="num">
                                      <p:cBhvr>
                                        <p:cTn id="23" dur="1000" fill="hold"/>
                                        <p:tgtEl>
                                          <p:spTgt spid="1536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368"/>
                                        </p:tgtEl>
                                        <p:attrNameLst>
                                          <p:attrName>style.visibility</p:attrName>
                                        </p:attrNameLst>
                                      </p:cBhvr>
                                      <p:to>
                                        <p:strVal val="visible"/>
                                      </p:to>
                                    </p:set>
                                    <p:animEffect transition="in" filter="fade">
                                      <p:cBhvr>
                                        <p:cTn id="26" dur="1000"/>
                                        <p:tgtEl>
                                          <p:spTgt spid="15368"/>
                                        </p:tgtEl>
                                      </p:cBhvr>
                                    </p:animEffect>
                                    <p:anim calcmode="lin" valueType="num">
                                      <p:cBhvr>
                                        <p:cTn id="27" dur="1000" fill="hold"/>
                                        <p:tgtEl>
                                          <p:spTgt spid="15368"/>
                                        </p:tgtEl>
                                        <p:attrNameLst>
                                          <p:attrName>ppt_x</p:attrName>
                                        </p:attrNameLst>
                                      </p:cBhvr>
                                      <p:tavLst>
                                        <p:tav tm="0">
                                          <p:val>
                                            <p:strVal val="#ppt_x"/>
                                          </p:val>
                                        </p:tav>
                                        <p:tav tm="100000">
                                          <p:val>
                                            <p:strVal val="#ppt_x"/>
                                          </p:val>
                                        </p:tav>
                                      </p:tavLst>
                                    </p:anim>
                                    <p:anim calcmode="lin" valueType="num">
                                      <p:cBhvr>
                                        <p:cTn id="28" dur="1000" fill="hold"/>
                                        <p:tgtEl>
                                          <p:spTgt spid="1536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369"/>
                                        </p:tgtEl>
                                        <p:attrNameLst>
                                          <p:attrName>style.visibility</p:attrName>
                                        </p:attrNameLst>
                                      </p:cBhvr>
                                      <p:to>
                                        <p:strVal val="visible"/>
                                      </p:to>
                                    </p:set>
                                    <p:animEffect transition="in" filter="fade">
                                      <p:cBhvr>
                                        <p:cTn id="31" dur="1000"/>
                                        <p:tgtEl>
                                          <p:spTgt spid="15369"/>
                                        </p:tgtEl>
                                      </p:cBhvr>
                                    </p:animEffect>
                                    <p:anim calcmode="lin" valueType="num">
                                      <p:cBhvr>
                                        <p:cTn id="32" dur="1000" fill="hold"/>
                                        <p:tgtEl>
                                          <p:spTgt spid="15369"/>
                                        </p:tgtEl>
                                        <p:attrNameLst>
                                          <p:attrName>ppt_x</p:attrName>
                                        </p:attrNameLst>
                                      </p:cBhvr>
                                      <p:tavLst>
                                        <p:tav tm="0">
                                          <p:val>
                                            <p:strVal val="#ppt_x"/>
                                          </p:val>
                                        </p:tav>
                                        <p:tav tm="100000">
                                          <p:val>
                                            <p:strVal val="#ppt_x"/>
                                          </p:val>
                                        </p:tav>
                                      </p:tavLst>
                                    </p:anim>
                                    <p:anim calcmode="lin" valueType="num">
                                      <p:cBhvr>
                                        <p:cTn id="33" dur="1000" fill="hold"/>
                                        <p:tgtEl>
                                          <p:spTgt spid="1536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6634"/>
                                        </p:tgtEl>
                                        <p:attrNameLst>
                                          <p:attrName>style.visibility</p:attrName>
                                        </p:attrNameLst>
                                      </p:cBhvr>
                                      <p:to>
                                        <p:strVal val="visible"/>
                                      </p:to>
                                    </p:set>
                                    <p:animEffect transition="in" filter="fade">
                                      <p:cBhvr>
                                        <p:cTn id="36" dur="1000"/>
                                        <p:tgtEl>
                                          <p:spTgt spid="26634"/>
                                        </p:tgtEl>
                                      </p:cBhvr>
                                    </p:animEffect>
                                    <p:anim calcmode="lin" valueType="num">
                                      <p:cBhvr>
                                        <p:cTn id="37" dur="1000" fill="hold"/>
                                        <p:tgtEl>
                                          <p:spTgt spid="26634"/>
                                        </p:tgtEl>
                                        <p:attrNameLst>
                                          <p:attrName>ppt_x</p:attrName>
                                        </p:attrNameLst>
                                      </p:cBhvr>
                                      <p:tavLst>
                                        <p:tav tm="0">
                                          <p:val>
                                            <p:strVal val="#ppt_x"/>
                                          </p:val>
                                        </p:tav>
                                        <p:tav tm="100000">
                                          <p:val>
                                            <p:strVal val="#ppt_x"/>
                                          </p:val>
                                        </p:tav>
                                      </p:tavLst>
                                    </p:anim>
                                    <p:anim calcmode="lin" valueType="num">
                                      <p:cBhvr>
                                        <p:cTn id="38" dur="1000" fill="hold"/>
                                        <p:tgtEl>
                                          <p:spTgt spid="26634"/>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6635"/>
                                        </p:tgtEl>
                                        <p:attrNameLst>
                                          <p:attrName>style.visibility</p:attrName>
                                        </p:attrNameLst>
                                      </p:cBhvr>
                                      <p:to>
                                        <p:strVal val="visible"/>
                                      </p:to>
                                    </p:set>
                                    <p:animEffect transition="in" filter="fade">
                                      <p:cBhvr>
                                        <p:cTn id="41" dur="1000"/>
                                        <p:tgtEl>
                                          <p:spTgt spid="26635"/>
                                        </p:tgtEl>
                                      </p:cBhvr>
                                    </p:animEffect>
                                    <p:anim calcmode="lin" valueType="num">
                                      <p:cBhvr>
                                        <p:cTn id="42" dur="1000" fill="hold"/>
                                        <p:tgtEl>
                                          <p:spTgt spid="26635"/>
                                        </p:tgtEl>
                                        <p:attrNameLst>
                                          <p:attrName>ppt_x</p:attrName>
                                        </p:attrNameLst>
                                      </p:cBhvr>
                                      <p:tavLst>
                                        <p:tav tm="0">
                                          <p:val>
                                            <p:strVal val="#ppt_x"/>
                                          </p:val>
                                        </p:tav>
                                        <p:tav tm="100000">
                                          <p:val>
                                            <p:strVal val="#ppt_x"/>
                                          </p:val>
                                        </p:tav>
                                      </p:tavLst>
                                    </p:anim>
                                    <p:anim calcmode="lin" valueType="num">
                                      <p:cBhvr>
                                        <p:cTn id="43" dur="1000" fill="hold"/>
                                        <p:tgtEl>
                                          <p:spTgt spid="2663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5378"/>
                                        </p:tgtEl>
                                        <p:attrNameLst>
                                          <p:attrName>style.visibility</p:attrName>
                                        </p:attrNameLst>
                                      </p:cBhvr>
                                      <p:to>
                                        <p:strVal val="visible"/>
                                      </p:to>
                                    </p:set>
                                    <p:animEffect transition="in" filter="fade">
                                      <p:cBhvr>
                                        <p:cTn id="46" dur="1000"/>
                                        <p:tgtEl>
                                          <p:spTgt spid="15378"/>
                                        </p:tgtEl>
                                      </p:cBhvr>
                                    </p:animEffect>
                                    <p:anim calcmode="lin" valueType="num">
                                      <p:cBhvr>
                                        <p:cTn id="47" dur="1000" fill="hold"/>
                                        <p:tgtEl>
                                          <p:spTgt spid="15378"/>
                                        </p:tgtEl>
                                        <p:attrNameLst>
                                          <p:attrName>ppt_x</p:attrName>
                                        </p:attrNameLst>
                                      </p:cBhvr>
                                      <p:tavLst>
                                        <p:tav tm="0">
                                          <p:val>
                                            <p:strVal val="#ppt_x"/>
                                          </p:val>
                                        </p:tav>
                                        <p:tav tm="100000">
                                          <p:val>
                                            <p:strVal val="#ppt_x"/>
                                          </p:val>
                                        </p:tav>
                                      </p:tavLst>
                                    </p:anim>
                                    <p:anim calcmode="lin" valueType="num">
                                      <p:cBhvr>
                                        <p:cTn id="48" dur="1000" fill="hold"/>
                                        <p:tgtEl>
                                          <p:spTgt spid="1537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379"/>
                                        </p:tgtEl>
                                        <p:attrNameLst>
                                          <p:attrName>style.visibility</p:attrName>
                                        </p:attrNameLst>
                                      </p:cBhvr>
                                      <p:to>
                                        <p:strVal val="visible"/>
                                      </p:to>
                                    </p:set>
                                    <p:animEffect transition="in" filter="fade">
                                      <p:cBhvr>
                                        <p:cTn id="51" dur="1000"/>
                                        <p:tgtEl>
                                          <p:spTgt spid="15379"/>
                                        </p:tgtEl>
                                      </p:cBhvr>
                                    </p:animEffect>
                                    <p:anim calcmode="lin" valueType="num">
                                      <p:cBhvr>
                                        <p:cTn id="52" dur="1000" fill="hold"/>
                                        <p:tgtEl>
                                          <p:spTgt spid="15379"/>
                                        </p:tgtEl>
                                        <p:attrNameLst>
                                          <p:attrName>ppt_x</p:attrName>
                                        </p:attrNameLst>
                                      </p:cBhvr>
                                      <p:tavLst>
                                        <p:tav tm="0">
                                          <p:val>
                                            <p:strVal val="#ppt_x"/>
                                          </p:val>
                                        </p:tav>
                                        <p:tav tm="100000">
                                          <p:val>
                                            <p:strVal val="#ppt_x"/>
                                          </p:val>
                                        </p:tav>
                                      </p:tavLst>
                                    </p:anim>
                                    <p:anim calcmode="lin" valueType="num">
                                      <p:cBhvr>
                                        <p:cTn id="53" dur="1000" fill="hold"/>
                                        <p:tgtEl>
                                          <p:spTgt spid="1537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380"/>
                                        </p:tgtEl>
                                        <p:attrNameLst>
                                          <p:attrName>style.visibility</p:attrName>
                                        </p:attrNameLst>
                                      </p:cBhvr>
                                      <p:to>
                                        <p:strVal val="visible"/>
                                      </p:to>
                                    </p:set>
                                    <p:animEffect transition="in" filter="fade">
                                      <p:cBhvr>
                                        <p:cTn id="56" dur="1000"/>
                                        <p:tgtEl>
                                          <p:spTgt spid="15380"/>
                                        </p:tgtEl>
                                      </p:cBhvr>
                                    </p:animEffect>
                                    <p:anim calcmode="lin" valueType="num">
                                      <p:cBhvr>
                                        <p:cTn id="57" dur="1000" fill="hold"/>
                                        <p:tgtEl>
                                          <p:spTgt spid="15380"/>
                                        </p:tgtEl>
                                        <p:attrNameLst>
                                          <p:attrName>ppt_x</p:attrName>
                                        </p:attrNameLst>
                                      </p:cBhvr>
                                      <p:tavLst>
                                        <p:tav tm="0">
                                          <p:val>
                                            <p:strVal val="#ppt_x"/>
                                          </p:val>
                                        </p:tav>
                                        <p:tav tm="100000">
                                          <p:val>
                                            <p:strVal val="#ppt_x"/>
                                          </p:val>
                                        </p:tav>
                                      </p:tavLst>
                                    </p:anim>
                                    <p:anim calcmode="lin" valueType="num">
                                      <p:cBhvr>
                                        <p:cTn id="58" dur="1000" fill="hold"/>
                                        <p:tgtEl>
                                          <p:spTgt spid="1538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381"/>
                                        </p:tgtEl>
                                        <p:attrNameLst>
                                          <p:attrName>style.visibility</p:attrName>
                                        </p:attrNameLst>
                                      </p:cBhvr>
                                      <p:to>
                                        <p:strVal val="visible"/>
                                      </p:to>
                                    </p:set>
                                    <p:animEffect transition="in" filter="fade">
                                      <p:cBhvr>
                                        <p:cTn id="61" dur="1000"/>
                                        <p:tgtEl>
                                          <p:spTgt spid="15381"/>
                                        </p:tgtEl>
                                      </p:cBhvr>
                                    </p:animEffect>
                                    <p:anim calcmode="lin" valueType="num">
                                      <p:cBhvr>
                                        <p:cTn id="62" dur="1000" fill="hold"/>
                                        <p:tgtEl>
                                          <p:spTgt spid="15381"/>
                                        </p:tgtEl>
                                        <p:attrNameLst>
                                          <p:attrName>ppt_x</p:attrName>
                                        </p:attrNameLst>
                                      </p:cBhvr>
                                      <p:tavLst>
                                        <p:tav tm="0">
                                          <p:val>
                                            <p:strVal val="#ppt_x"/>
                                          </p:val>
                                        </p:tav>
                                        <p:tav tm="100000">
                                          <p:val>
                                            <p:strVal val="#ppt_x"/>
                                          </p:val>
                                        </p:tav>
                                      </p:tavLst>
                                    </p:anim>
                                    <p:anim calcmode="lin" valueType="num">
                                      <p:cBhvr>
                                        <p:cTn id="63" dur="1000" fill="hold"/>
                                        <p:tgtEl>
                                          <p:spTgt spid="1538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382"/>
                                        </p:tgtEl>
                                        <p:attrNameLst>
                                          <p:attrName>style.visibility</p:attrName>
                                        </p:attrNameLst>
                                      </p:cBhvr>
                                      <p:to>
                                        <p:strVal val="visible"/>
                                      </p:to>
                                    </p:set>
                                    <p:animEffect transition="in" filter="fade">
                                      <p:cBhvr>
                                        <p:cTn id="66" dur="1000"/>
                                        <p:tgtEl>
                                          <p:spTgt spid="15382"/>
                                        </p:tgtEl>
                                      </p:cBhvr>
                                    </p:animEffect>
                                    <p:anim calcmode="lin" valueType="num">
                                      <p:cBhvr>
                                        <p:cTn id="67" dur="1000" fill="hold"/>
                                        <p:tgtEl>
                                          <p:spTgt spid="15382"/>
                                        </p:tgtEl>
                                        <p:attrNameLst>
                                          <p:attrName>ppt_x</p:attrName>
                                        </p:attrNameLst>
                                      </p:cBhvr>
                                      <p:tavLst>
                                        <p:tav tm="0">
                                          <p:val>
                                            <p:strVal val="#ppt_x"/>
                                          </p:val>
                                        </p:tav>
                                        <p:tav tm="100000">
                                          <p:val>
                                            <p:strVal val="#ppt_x"/>
                                          </p:val>
                                        </p:tav>
                                      </p:tavLst>
                                    </p:anim>
                                    <p:anim calcmode="lin" valueType="num">
                                      <p:cBhvr>
                                        <p:cTn id="68" dur="1000" fill="hold"/>
                                        <p:tgtEl>
                                          <p:spTgt spid="1538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383"/>
                                        </p:tgtEl>
                                        <p:attrNameLst>
                                          <p:attrName>style.visibility</p:attrName>
                                        </p:attrNameLst>
                                      </p:cBhvr>
                                      <p:to>
                                        <p:strVal val="visible"/>
                                      </p:to>
                                    </p:set>
                                    <p:animEffect transition="in" filter="fade">
                                      <p:cBhvr>
                                        <p:cTn id="71" dur="1000"/>
                                        <p:tgtEl>
                                          <p:spTgt spid="15383"/>
                                        </p:tgtEl>
                                      </p:cBhvr>
                                    </p:animEffect>
                                    <p:anim calcmode="lin" valueType="num">
                                      <p:cBhvr>
                                        <p:cTn id="72" dur="1000" fill="hold"/>
                                        <p:tgtEl>
                                          <p:spTgt spid="15383"/>
                                        </p:tgtEl>
                                        <p:attrNameLst>
                                          <p:attrName>ppt_x</p:attrName>
                                        </p:attrNameLst>
                                      </p:cBhvr>
                                      <p:tavLst>
                                        <p:tav tm="0">
                                          <p:val>
                                            <p:strVal val="#ppt_x"/>
                                          </p:val>
                                        </p:tav>
                                        <p:tav tm="100000">
                                          <p:val>
                                            <p:strVal val="#ppt_x"/>
                                          </p:val>
                                        </p:tav>
                                      </p:tavLst>
                                    </p:anim>
                                    <p:anim calcmode="lin" valueType="num">
                                      <p:cBhvr>
                                        <p:cTn id="73" dur="1000" fill="hold"/>
                                        <p:tgtEl>
                                          <p:spTgt spid="1538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5384"/>
                                        </p:tgtEl>
                                        <p:attrNameLst>
                                          <p:attrName>style.visibility</p:attrName>
                                        </p:attrNameLst>
                                      </p:cBhvr>
                                      <p:to>
                                        <p:strVal val="visible"/>
                                      </p:to>
                                    </p:set>
                                    <p:animEffect transition="in" filter="fade">
                                      <p:cBhvr>
                                        <p:cTn id="76" dur="1000"/>
                                        <p:tgtEl>
                                          <p:spTgt spid="15384"/>
                                        </p:tgtEl>
                                      </p:cBhvr>
                                    </p:animEffect>
                                    <p:anim calcmode="lin" valueType="num">
                                      <p:cBhvr>
                                        <p:cTn id="77" dur="1000" fill="hold"/>
                                        <p:tgtEl>
                                          <p:spTgt spid="15384"/>
                                        </p:tgtEl>
                                        <p:attrNameLst>
                                          <p:attrName>ppt_x</p:attrName>
                                        </p:attrNameLst>
                                      </p:cBhvr>
                                      <p:tavLst>
                                        <p:tav tm="0">
                                          <p:val>
                                            <p:strVal val="#ppt_x"/>
                                          </p:val>
                                        </p:tav>
                                        <p:tav tm="100000">
                                          <p:val>
                                            <p:strVal val="#ppt_x"/>
                                          </p:val>
                                        </p:tav>
                                      </p:tavLst>
                                    </p:anim>
                                    <p:anim calcmode="lin" valueType="num">
                                      <p:cBhvr>
                                        <p:cTn id="78" dur="1000" fill="hold"/>
                                        <p:tgtEl>
                                          <p:spTgt spid="1538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5385"/>
                                        </p:tgtEl>
                                        <p:attrNameLst>
                                          <p:attrName>style.visibility</p:attrName>
                                        </p:attrNameLst>
                                      </p:cBhvr>
                                      <p:to>
                                        <p:strVal val="visible"/>
                                      </p:to>
                                    </p:set>
                                    <p:animEffect transition="in" filter="fade">
                                      <p:cBhvr>
                                        <p:cTn id="81" dur="1000"/>
                                        <p:tgtEl>
                                          <p:spTgt spid="15385"/>
                                        </p:tgtEl>
                                      </p:cBhvr>
                                    </p:animEffect>
                                    <p:anim calcmode="lin" valueType="num">
                                      <p:cBhvr>
                                        <p:cTn id="82" dur="1000" fill="hold"/>
                                        <p:tgtEl>
                                          <p:spTgt spid="15385"/>
                                        </p:tgtEl>
                                        <p:attrNameLst>
                                          <p:attrName>ppt_x</p:attrName>
                                        </p:attrNameLst>
                                      </p:cBhvr>
                                      <p:tavLst>
                                        <p:tav tm="0">
                                          <p:val>
                                            <p:strVal val="#ppt_x"/>
                                          </p:val>
                                        </p:tav>
                                        <p:tav tm="100000">
                                          <p:val>
                                            <p:strVal val="#ppt_x"/>
                                          </p:val>
                                        </p:tav>
                                      </p:tavLst>
                                    </p:anim>
                                    <p:anim calcmode="lin" valueType="num">
                                      <p:cBhvr>
                                        <p:cTn id="83" dur="1000" fill="hold"/>
                                        <p:tgtEl>
                                          <p:spTgt spid="1538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5386"/>
                                        </p:tgtEl>
                                        <p:attrNameLst>
                                          <p:attrName>style.visibility</p:attrName>
                                        </p:attrNameLst>
                                      </p:cBhvr>
                                      <p:to>
                                        <p:strVal val="visible"/>
                                      </p:to>
                                    </p:set>
                                    <p:animEffect transition="in" filter="fade">
                                      <p:cBhvr>
                                        <p:cTn id="86" dur="1000"/>
                                        <p:tgtEl>
                                          <p:spTgt spid="15386"/>
                                        </p:tgtEl>
                                      </p:cBhvr>
                                    </p:animEffect>
                                    <p:anim calcmode="lin" valueType="num">
                                      <p:cBhvr>
                                        <p:cTn id="87" dur="1000" fill="hold"/>
                                        <p:tgtEl>
                                          <p:spTgt spid="15386"/>
                                        </p:tgtEl>
                                        <p:attrNameLst>
                                          <p:attrName>ppt_x</p:attrName>
                                        </p:attrNameLst>
                                      </p:cBhvr>
                                      <p:tavLst>
                                        <p:tav tm="0">
                                          <p:val>
                                            <p:strVal val="#ppt_x"/>
                                          </p:val>
                                        </p:tav>
                                        <p:tav tm="100000">
                                          <p:val>
                                            <p:strVal val="#ppt_x"/>
                                          </p:val>
                                        </p:tav>
                                      </p:tavLst>
                                    </p:anim>
                                    <p:anim calcmode="lin" valueType="num">
                                      <p:cBhvr>
                                        <p:cTn id="88" dur="1000" fill="hold"/>
                                        <p:tgtEl>
                                          <p:spTgt spid="1538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5388"/>
                                        </p:tgtEl>
                                        <p:attrNameLst>
                                          <p:attrName>style.visibility</p:attrName>
                                        </p:attrNameLst>
                                      </p:cBhvr>
                                      <p:to>
                                        <p:strVal val="visible"/>
                                      </p:to>
                                    </p:set>
                                    <p:animEffect transition="in" filter="fade">
                                      <p:cBhvr>
                                        <p:cTn id="91" dur="1000"/>
                                        <p:tgtEl>
                                          <p:spTgt spid="15388"/>
                                        </p:tgtEl>
                                      </p:cBhvr>
                                    </p:animEffect>
                                    <p:anim calcmode="lin" valueType="num">
                                      <p:cBhvr>
                                        <p:cTn id="92" dur="1000" fill="hold"/>
                                        <p:tgtEl>
                                          <p:spTgt spid="15388"/>
                                        </p:tgtEl>
                                        <p:attrNameLst>
                                          <p:attrName>ppt_x</p:attrName>
                                        </p:attrNameLst>
                                      </p:cBhvr>
                                      <p:tavLst>
                                        <p:tav tm="0">
                                          <p:val>
                                            <p:strVal val="#ppt_x"/>
                                          </p:val>
                                        </p:tav>
                                        <p:tav tm="100000">
                                          <p:val>
                                            <p:strVal val="#ppt_x"/>
                                          </p:val>
                                        </p:tav>
                                      </p:tavLst>
                                    </p:anim>
                                    <p:anim calcmode="lin" valueType="num">
                                      <p:cBhvr>
                                        <p:cTn id="93" dur="1000" fill="hold"/>
                                        <p:tgtEl>
                                          <p:spTgt spid="1538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5389"/>
                                        </p:tgtEl>
                                        <p:attrNameLst>
                                          <p:attrName>style.visibility</p:attrName>
                                        </p:attrNameLst>
                                      </p:cBhvr>
                                      <p:to>
                                        <p:strVal val="visible"/>
                                      </p:to>
                                    </p:set>
                                    <p:animEffect transition="in" filter="fade">
                                      <p:cBhvr>
                                        <p:cTn id="96" dur="1000"/>
                                        <p:tgtEl>
                                          <p:spTgt spid="15389"/>
                                        </p:tgtEl>
                                      </p:cBhvr>
                                    </p:animEffect>
                                    <p:anim calcmode="lin" valueType="num">
                                      <p:cBhvr>
                                        <p:cTn id="97" dur="1000" fill="hold"/>
                                        <p:tgtEl>
                                          <p:spTgt spid="15389"/>
                                        </p:tgtEl>
                                        <p:attrNameLst>
                                          <p:attrName>ppt_x</p:attrName>
                                        </p:attrNameLst>
                                      </p:cBhvr>
                                      <p:tavLst>
                                        <p:tav tm="0">
                                          <p:val>
                                            <p:strVal val="#ppt_x"/>
                                          </p:val>
                                        </p:tav>
                                        <p:tav tm="100000">
                                          <p:val>
                                            <p:strVal val="#ppt_x"/>
                                          </p:val>
                                        </p:tav>
                                      </p:tavLst>
                                    </p:anim>
                                    <p:anim calcmode="lin" valueType="num">
                                      <p:cBhvr>
                                        <p:cTn id="98" dur="1000" fill="hold"/>
                                        <p:tgtEl>
                                          <p:spTgt spid="1538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5390"/>
                                        </p:tgtEl>
                                        <p:attrNameLst>
                                          <p:attrName>style.visibility</p:attrName>
                                        </p:attrNameLst>
                                      </p:cBhvr>
                                      <p:to>
                                        <p:strVal val="visible"/>
                                      </p:to>
                                    </p:set>
                                    <p:animEffect transition="in" filter="fade">
                                      <p:cBhvr>
                                        <p:cTn id="101" dur="1000"/>
                                        <p:tgtEl>
                                          <p:spTgt spid="15390"/>
                                        </p:tgtEl>
                                      </p:cBhvr>
                                    </p:animEffect>
                                    <p:anim calcmode="lin" valueType="num">
                                      <p:cBhvr>
                                        <p:cTn id="102" dur="1000" fill="hold"/>
                                        <p:tgtEl>
                                          <p:spTgt spid="15390"/>
                                        </p:tgtEl>
                                        <p:attrNameLst>
                                          <p:attrName>ppt_x</p:attrName>
                                        </p:attrNameLst>
                                      </p:cBhvr>
                                      <p:tavLst>
                                        <p:tav tm="0">
                                          <p:val>
                                            <p:strVal val="#ppt_x"/>
                                          </p:val>
                                        </p:tav>
                                        <p:tav tm="100000">
                                          <p:val>
                                            <p:strVal val="#ppt_x"/>
                                          </p:val>
                                        </p:tav>
                                      </p:tavLst>
                                    </p:anim>
                                    <p:anim calcmode="lin" valueType="num">
                                      <p:cBhvr>
                                        <p:cTn id="103" dur="1000" fill="hold"/>
                                        <p:tgtEl>
                                          <p:spTgt spid="1539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5391"/>
                                        </p:tgtEl>
                                        <p:attrNameLst>
                                          <p:attrName>style.visibility</p:attrName>
                                        </p:attrNameLst>
                                      </p:cBhvr>
                                      <p:to>
                                        <p:strVal val="visible"/>
                                      </p:to>
                                    </p:set>
                                    <p:animEffect transition="in" filter="fade">
                                      <p:cBhvr>
                                        <p:cTn id="106" dur="1000"/>
                                        <p:tgtEl>
                                          <p:spTgt spid="15391"/>
                                        </p:tgtEl>
                                      </p:cBhvr>
                                    </p:animEffect>
                                    <p:anim calcmode="lin" valueType="num">
                                      <p:cBhvr>
                                        <p:cTn id="107" dur="1000" fill="hold"/>
                                        <p:tgtEl>
                                          <p:spTgt spid="15391"/>
                                        </p:tgtEl>
                                        <p:attrNameLst>
                                          <p:attrName>ppt_x</p:attrName>
                                        </p:attrNameLst>
                                      </p:cBhvr>
                                      <p:tavLst>
                                        <p:tav tm="0">
                                          <p:val>
                                            <p:strVal val="#ppt_x"/>
                                          </p:val>
                                        </p:tav>
                                        <p:tav tm="100000">
                                          <p:val>
                                            <p:strVal val="#ppt_x"/>
                                          </p:val>
                                        </p:tav>
                                      </p:tavLst>
                                    </p:anim>
                                    <p:anim calcmode="lin" valueType="num">
                                      <p:cBhvr>
                                        <p:cTn id="108" dur="1000" fill="hold"/>
                                        <p:tgtEl>
                                          <p:spTgt spid="1539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5392"/>
                                        </p:tgtEl>
                                        <p:attrNameLst>
                                          <p:attrName>style.visibility</p:attrName>
                                        </p:attrNameLst>
                                      </p:cBhvr>
                                      <p:to>
                                        <p:strVal val="visible"/>
                                      </p:to>
                                    </p:set>
                                    <p:animEffect transition="in" filter="fade">
                                      <p:cBhvr>
                                        <p:cTn id="111" dur="1000"/>
                                        <p:tgtEl>
                                          <p:spTgt spid="15392"/>
                                        </p:tgtEl>
                                      </p:cBhvr>
                                    </p:animEffect>
                                    <p:anim calcmode="lin" valueType="num">
                                      <p:cBhvr>
                                        <p:cTn id="112" dur="1000" fill="hold"/>
                                        <p:tgtEl>
                                          <p:spTgt spid="15392"/>
                                        </p:tgtEl>
                                        <p:attrNameLst>
                                          <p:attrName>ppt_x</p:attrName>
                                        </p:attrNameLst>
                                      </p:cBhvr>
                                      <p:tavLst>
                                        <p:tav tm="0">
                                          <p:val>
                                            <p:strVal val="#ppt_x"/>
                                          </p:val>
                                        </p:tav>
                                        <p:tav tm="100000">
                                          <p:val>
                                            <p:strVal val="#ppt_x"/>
                                          </p:val>
                                        </p:tav>
                                      </p:tavLst>
                                    </p:anim>
                                    <p:anim calcmode="lin" valueType="num">
                                      <p:cBhvr>
                                        <p:cTn id="113" dur="1000" fill="hold"/>
                                        <p:tgtEl>
                                          <p:spTgt spid="15392"/>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5393"/>
                                        </p:tgtEl>
                                        <p:attrNameLst>
                                          <p:attrName>style.visibility</p:attrName>
                                        </p:attrNameLst>
                                      </p:cBhvr>
                                      <p:to>
                                        <p:strVal val="visible"/>
                                      </p:to>
                                    </p:set>
                                    <p:animEffect transition="in" filter="fade">
                                      <p:cBhvr>
                                        <p:cTn id="116" dur="1000"/>
                                        <p:tgtEl>
                                          <p:spTgt spid="15393"/>
                                        </p:tgtEl>
                                      </p:cBhvr>
                                    </p:animEffect>
                                    <p:anim calcmode="lin" valueType="num">
                                      <p:cBhvr>
                                        <p:cTn id="117" dur="1000" fill="hold"/>
                                        <p:tgtEl>
                                          <p:spTgt spid="15393"/>
                                        </p:tgtEl>
                                        <p:attrNameLst>
                                          <p:attrName>ppt_x</p:attrName>
                                        </p:attrNameLst>
                                      </p:cBhvr>
                                      <p:tavLst>
                                        <p:tav tm="0">
                                          <p:val>
                                            <p:strVal val="#ppt_x"/>
                                          </p:val>
                                        </p:tav>
                                        <p:tav tm="100000">
                                          <p:val>
                                            <p:strVal val="#ppt_x"/>
                                          </p:val>
                                        </p:tav>
                                      </p:tavLst>
                                    </p:anim>
                                    <p:anim calcmode="lin" valueType="num">
                                      <p:cBhvr>
                                        <p:cTn id="118" dur="1000" fill="hold"/>
                                        <p:tgtEl>
                                          <p:spTgt spid="15393"/>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5394"/>
                                        </p:tgtEl>
                                        <p:attrNameLst>
                                          <p:attrName>style.visibility</p:attrName>
                                        </p:attrNameLst>
                                      </p:cBhvr>
                                      <p:to>
                                        <p:strVal val="visible"/>
                                      </p:to>
                                    </p:set>
                                    <p:animEffect transition="in" filter="fade">
                                      <p:cBhvr>
                                        <p:cTn id="121" dur="1000"/>
                                        <p:tgtEl>
                                          <p:spTgt spid="15394"/>
                                        </p:tgtEl>
                                      </p:cBhvr>
                                    </p:animEffect>
                                    <p:anim calcmode="lin" valueType="num">
                                      <p:cBhvr>
                                        <p:cTn id="122" dur="1000" fill="hold"/>
                                        <p:tgtEl>
                                          <p:spTgt spid="15394"/>
                                        </p:tgtEl>
                                        <p:attrNameLst>
                                          <p:attrName>ppt_x</p:attrName>
                                        </p:attrNameLst>
                                      </p:cBhvr>
                                      <p:tavLst>
                                        <p:tav tm="0">
                                          <p:val>
                                            <p:strVal val="#ppt_x"/>
                                          </p:val>
                                        </p:tav>
                                        <p:tav tm="100000">
                                          <p:val>
                                            <p:strVal val="#ppt_x"/>
                                          </p:val>
                                        </p:tav>
                                      </p:tavLst>
                                    </p:anim>
                                    <p:anim calcmode="lin" valueType="num">
                                      <p:cBhvr>
                                        <p:cTn id="123" dur="1000" fill="hold"/>
                                        <p:tgtEl>
                                          <p:spTgt spid="15394"/>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15395"/>
                                        </p:tgtEl>
                                        <p:attrNameLst>
                                          <p:attrName>style.visibility</p:attrName>
                                        </p:attrNameLst>
                                      </p:cBhvr>
                                      <p:to>
                                        <p:strVal val="visible"/>
                                      </p:to>
                                    </p:set>
                                    <p:animEffect transition="in" filter="fade">
                                      <p:cBhvr>
                                        <p:cTn id="126" dur="1000"/>
                                        <p:tgtEl>
                                          <p:spTgt spid="15395"/>
                                        </p:tgtEl>
                                      </p:cBhvr>
                                    </p:animEffect>
                                    <p:anim calcmode="lin" valueType="num">
                                      <p:cBhvr>
                                        <p:cTn id="127" dur="1000" fill="hold"/>
                                        <p:tgtEl>
                                          <p:spTgt spid="15395"/>
                                        </p:tgtEl>
                                        <p:attrNameLst>
                                          <p:attrName>ppt_x</p:attrName>
                                        </p:attrNameLst>
                                      </p:cBhvr>
                                      <p:tavLst>
                                        <p:tav tm="0">
                                          <p:val>
                                            <p:strVal val="#ppt_x"/>
                                          </p:val>
                                        </p:tav>
                                        <p:tav tm="100000">
                                          <p:val>
                                            <p:strVal val="#ppt_x"/>
                                          </p:val>
                                        </p:tav>
                                      </p:tavLst>
                                    </p:anim>
                                    <p:anim calcmode="lin" valueType="num">
                                      <p:cBhvr>
                                        <p:cTn id="128" dur="1000" fill="hold"/>
                                        <p:tgtEl>
                                          <p:spTgt spid="15395"/>
                                        </p:tgtEl>
                                        <p:attrNameLst>
                                          <p:attrName>ppt_y</p:attrName>
                                        </p:attrNameLst>
                                      </p:cBhvr>
                                      <p:tavLst>
                                        <p:tav tm="0">
                                          <p:val>
                                            <p:strVal val="#ppt_y+.1"/>
                                          </p:val>
                                        </p:tav>
                                        <p:tav tm="100000">
                                          <p:val>
                                            <p:strVal val="#ppt_y"/>
                                          </p:val>
                                        </p:tav>
                                      </p:tavLst>
                                    </p:anim>
                                  </p:childTnLst>
                                </p:cTn>
                              </p:par>
                            </p:childTnLst>
                          </p:cTn>
                        </p:par>
                        <p:par>
                          <p:cTn id="129" fill="hold">
                            <p:stCondLst>
                              <p:cond delay="1500"/>
                            </p:stCondLst>
                            <p:childTnLst>
                              <p:par>
                                <p:cTn id="130" presetID="35" presetClass="emph" presetSubtype="0" fill="hold" grpId="1" nodeType="afterEffect">
                                  <p:stCondLst>
                                    <p:cond delay="0"/>
                                  </p:stCondLst>
                                  <p:childTnLst>
                                    <p:anim calcmode="discrete" valueType="str">
                                      <p:cBhvr>
                                        <p:cTn id="131" dur="500" fill="hold"/>
                                        <p:tgtEl>
                                          <p:spTgt spid="15367"/>
                                        </p:tgtEl>
                                        <p:attrNameLst>
                                          <p:attrName>style.visibility</p:attrName>
                                        </p:attrNameLst>
                                      </p:cBhvr>
                                      <p:tavLst>
                                        <p:tav tm="0">
                                          <p:val>
                                            <p:strVal val="hidden"/>
                                          </p:val>
                                        </p:tav>
                                        <p:tav tm="50000">
                                          <p:val>
                                            <p:strVal val="visible"/>
                                          </p:val>
                                        </p:tav>
                                      </p:tavLst>
                                    </p:anim>
                                  </p:childTnLst>
                                </p:cTn>
                              </p:par>
                            </p:childTnLst>
                          </p:cTn>
                        </p:par>
                        <p:par>
                          <p:cTn id="132" fill="hold">
                            <p:stCondLst>
                              <p:cond delay="2000"/>
                            </p:stCondLst>
                            <p:childTnLst>
                              <p:par>
                                <p:cTn id="133" presetID="35" presetClass="emph" presetSubtype="0" fill="hold" grpId="1" nodeType="afterEffect">
                                  <p:stCondLst>
                                    <p:cond delay="0"/>
                                  </p:stCondLst>
                                  <p:childTnLst>
                                    <p:anim calcmode="discrete" valueType="str">
                                      <p:cBhvr>
                                        <p:cTn id="134" dur="500" fill="hold"/>
                                        <p:tgtEl>
                                          <p:spTgt spid="15365"/>
                                        </p:tgtEl>
                                        <p:attrNameLst>
                                          <p:attrName>style.visibility</p:attrName>
                                        </p:attrNameLst>
                                      </p:cBhvr>
                                      <p:tavLst>
                                        <p:tav tm="0">
                                          <p:val>
                                            <p:strVal val="hidden"/>
                                          </p:val>
                                        </p:tav>
                                        <p:tav tm="50000">
                                          <p:val>
                                            <p:strVal val="visible"/>
                                          </p:val>
                                        </p:tav>
                                      </p:tavLst>
                                    </p:anim>
                                  </p:childTnLst>
                                </p:cTn>
                              </p:par>
                            </p:childTnLst>
                          </p:cTn>
                        </p:par>
                        <p:par>
                          <p:cTn id="135" fill="hold">
                            <p:stCondLst>
                              <p:cond delay="2500"/>
                            </p:stCondLst>
                            <p:childTnLst>
                              <p:par>
                                <p:cTn id="136" presetID="35" presetClass="emph" presetSubtype="0" fill="hold" grpId="1" nodeType="afterEffect">
                                  <p:stCondLst>
                                    <p:cond delay="0"/>
                                  </p:stCondLst>
                                  <p:childTnLst>
                                    <p:anim calcmode="discrete" valueType="str">
                                      <p:cBhvr>
                                        <p:cTn id="137" dur="500" fill="hold"/>
                                        <p:tgtEl>
                                          <p:spTgt spid="15366"/>
                                        </p:tgtEl>
                                        <p:attrNameLst>
                                          <p:attrName>style.visibility</p:attrName>
                                        </p:attrNameLst>
                                      </p:cBhvr>
                                      <p:tavLst>
                                        <p:tav tm="0">
                                          <p:val>
                                            <p:strVal val="hidden"/>
                                          </p:val>
                                        </p:tav>
                                        <p:tav tm="50000">
                                          <p:val>
                                            <p:strVal val="visible"/>
                                          </p:val>
                                        </p:tav>
                                      </p:tavLst>
                                    </p:anim>
                                  </p:childTnLst>
                                </p:cTn>
                              </p:par>
                            </p:childTnLst>
                          </p:cTn>
                        </p:par>
                        <p:par>
                          <p:cTn id="138" fill="hold">
                            <p:stCondLst>
                              <p:cond delay="3000"/>
                            </p:stCondLst>
                            <p:childTnLst>
                              <p:par>
                                <p:cTn id="139" presetID="35" presetClass="emph" presetSubtype="0" fill="hold" grpId="1" nodeType="afterEffect">
                                  <p:stCondLst>
                                    <p:cond delay="0"/>
                                  </p:stCondLst>
                                  <p:childTnLst>
                                    <p:anim calcmode="discrete" valueType="str">
                                      <p:cBhvr>
                                        <p:cTn id="140" dur="500" fill="hold"/>
                                        <p:tgtEl>
                                          <p:spTgt spid="15368"/>
                                        </p:tgtEl>
                                        <p:attrNameLst>
                                          <p:attrName>style.visibility</p:attrName>
                                        </p:attrNameLst>
                                      </p:cBhvr>
                                      <p:tavLst>
                                        <p:tav tm="0">
                                          <p:val>
                                            <p:strVal val="hidden"/>
                                          </p:val>
                                        </p:tav>
                                        <p:tav tm="50000">
                                          <p:val>
                                            <p:strVal val="visible"/>
                                          </p:val>
                                        </p:tav>
                                      </p:tavLst>
                                    </p:anim>
                                  </p:childTnLst>
                                </p:cTn>
                              </p:par>
                            </p:childTnLst>
                          </p:cTn>
                        </p:par>
                        <p:par>
                          <p:cTn id="141" fill="hold">
                            <p:stCondLst>
                              <p:cond delay="3500"/>
                            </p:stCondLst>
                            <p:childTnLst>
                              <p:par>
                                <p:cTn id="142" presetID="35" presetClass="emph" presetSubtype="0" fill="hold" nodeType="afterEffect">
                                  <p:stCondLst>
                                    <p:cond delay="0"/>
                                  </p:stCondLst>
                                  <p:childTnLst>
                                    <p:anim calcmode="discrete" valueType="str">
                                      <p:cBhvr>
                                        <p:cTn id="143" dur="500" fill="hold"/>
                                        <p:tgtEl>
                                          <p:spTgt spid="26634"/>
                                        </p:tgtEl>
                                        <p:attrNameLst>
                                          <p:attrName>style.visibility</p:attrName>
                                        </p:attrNameLst>
                                      </p:cBhvr>
                                      <p:tavLst>
                                        <p:tav tm="0">
                                          <p:val>
                                            <p:strVal val="hidden"/>
                                          </p:val>
                                        </p:tav>
                                        <p:tav tm="50000">
                                          <p:val>
                                            <p:strVal val="visible"/>
                                          </p:val>
                                        </p:tav>
                                      </p:tavLst>
                                    </p:anim>
                                  </p:childTnLst>
                                </p:cTn>
                              </p:par>
                            </p:childTnLst>
                          </p:cTn>
                        </p:par>
                        <p:par>
                          <p:cTn id="144" fill="hold">
                            <p:stCondLst>
                              <p:cond delay="4000"/>
                            </p:stCondLst>
                            <p:childTnLst>
                              <p:par>
                                <p:cTn id="145" presetID="35" presetClass="emph" presetSubtype="0" fill="hold" nodeType="afterEffect">
                                  <p:stCondLst>
                                    <p:cond delay="0"/>
                                  </p:stCondLst>
                                  <p:childTnLst>
                                    <p:anim calcmode="discrete" valueType="str">
                                      <p:cBhvr>
                                        <p:cTn id="146" dur="500" fill="hold"/>
                                        <p:tgtEl>
                                          <p:spTgt spid="26635"/>
                                        </p:tgtEl>
                                        <p:attrNameLst>
                                          <p:attrName>style.visibility</p:attrName>
                                        </p:attrNameLst>
                                      </p:cBhvr>
                                      <p:tavLst>
                                        <p:tav tm="0">
                                          <p:val>
                                            <p:strVal val="hidden"/>
                                          </p:val>
                                        </p:tav>
                                        <p:tav tm="50000">
                                          <p:val>
                                            <p:strVal val="visible"/>
                                          </p:val>
                                        </p:tav>
                                      </p:tavLst>
                                    </p:anim>
                                  </p:childTnLst>
                                </p:cTn>
                              </p:par>
                            </p:childTnLst>
                          </p:cTn>
                        </p:par>
                        <p:par>
                          <p:cTn id="147" fill="hold">
                            <p:stCondLst>
                              <p:cond delay="4500"/>
                            </p:stCondLst>
                            <p:childTnLst>
                              <p:par>
                                <p:cTn id="148" presetID="35" presetClass="emph" presetSubtype="0" fill="hold" grpId="1" nodeType="afterEffect">
                                  <p:stCondLst>
                                    <p:cond delay="0"/>
                                  </p:stCondLst>
                                  <p:childTnLst>
                                    <p:anim calcmode="discrete" valueType="str">
                                      <p:cBhvr>
                                        <p:cTn id="149" dur="500" fill="hold"/>
                                        <p:tgtEl>
                                          <p:spTgt spid="15378"/>
                                        </p:tgtEl>
                                        <p:attrNameLst>
                                          <p:attrName>style.visibility</p:attrName>
                                        </p:attrNameLst>
                                      </p:cBhvr>
                                      <p:tavLst>
                                        <p:tav tm="0">
                                          <p:val>
                                            <p:strVal val="hidden"/>
                                          </p:val>
                                        </p:tav>
                                        <p:tav tm="50000">
                                          <p:val>
                                            <p:strVal val="visible"/>
                                          </p:val>
                                        </p:tav>
                                      </p:tavLst>
                                    </p:anim>
                                  </p:childTnLst>
                                </p:cTn>
                              </p:par>
                            </p:childTnLst>
                          </p:cTn>
                        </p:par>
                        <p:par>
                          <p:cTn id="150" fill="hold">
                            <p:stCondLst>
                              <p:cond delay="5000"/>
                            </p:stCondLst>
                            <p:childTnLst>
                              <p:par>
                                <p:cTn id="151" presetID="35" presetClass="emph" presetSubtype="0" fill="hold" grpId="1" nodeType="afterEffect">
                                  <p:stCondLst>
                                    <p:cond delay="0"/>
                                  </p:stCondLst>
                                  <p:childTnLst>
                                    <p:anim calcmode="discrete" valueType="str">
                                      <p:cBhvr>
                                        <p:cTn id="152" dur="500" fill="hold"/>
                                        <p:tgtEl>
                                          <p:spTgt spid="1537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5" grpId="1" animBg="1"/>
      <p:bldP spid="15366" grpId="0" animBg="1"/>
      <p:bldP spid="15366" grpId="1" animBg="1"/>
      <p:bldP spid="15367" grpId="0" animBg="1"/>
      <p:bldP spid="15367" grpId="1" animBg="1"/>
      <p:bldP spid="15368" grpId="0" animBg="1"/>
      <p:bldP spid="15368" grpId="1" animBg="1"/>
      <p:bldP spid="15369" grpId="0"/>
      <p:bldP spid="15378" grpId="0" animBg="1"/>
      <p:bldP spid="15378" grpId="1" animBg="1"/>
      <p:bldP spid="15379" grpId="0" animBg="1"/>
      <p:bldP spid="15379" grpId="1" animBg="1"/>
      <p:bldP spid="15380" grpId="0"/>
      <p:bldP spid="15381" grpId="0"/>
      <p:bldP spid="15382" grpId="0"/>
      <p:bldP spid="15383" grpId="0"/>
      <p:bldP spid="15384" grpId="0"/>
      <p:bldP spid="15385" grpId="0"/>
      <p:bldP spid="15386" grpId="0"/>
      <p:bldP spid="15387" grpId="0"/>
      <p:bldP spid="15388" grpId="0"/>
      <p:bldP spid="15389" grpId="0"/>
      <p:bldP spid="15390" grpId="0"/>
      <p:bldP spid="15391" grpId="0"/>
      <p:bldP spid="15392" grpId="0"/>
      <p:bldP spid="15393" grpId="0"/>
      <p:bldP spid="15394" grpId="0"/>
      <p:bldP spid="1539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AutoShape 4"/>
          <p:cNvSpPr>
            <a:spLocks noChangeAspect="1" noChangeArrowheads="1" noTextEdit="1"/>
          </p:cNvSpPr>
          <p:nvPr/>
        </p:nvSpPr>
        <p:spPr bwMode="auto">
          <a:xfrm>
            <a:off x="1310615" y="2156055"/>
            <a:ext cx="9580234" cy="308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154" tIns="60577" rIns="121154" bIns="60577"/>
          <a:lstStyle/>
          <a:p>
            <a:pPr fontAlgn="base">
              <a:spcBef>
                <a:spcPct val="0"/>
              </a:spcBef>
              <a:spcAft>
                <a:spcPct val="0"/>
              </a:spcAft>
              <a:defRPr/>
            </a:pPr>
            <a:endParaRPr lang="zh-CN" altLang="en-US" kern="0">
              <a:solidFill>
                <a:srgbClr val="595959"/>
              </a:solidFill>
            </a:endParaRPr>
          </a:p>
        </p:txBody>
      </p:sp>
      <p:grpSp>
        <p:nvGrpSpPr>
          <p:cNvPr id="49" name="组合 48"/>
          <p:cNvGrpSpPr/>
          <p:nvPr/>
        </p:nvGrpSpPr>
        <p:grpSpPr>
          <a:xfrm>
            <a:off x="1067803" y="2133492"/>
            <a:ext cx="10162927" cy="2599813"/>
            <a:chOff x="944457" y="2021430"/>
            <a:chExt cx="9049299" cy="2456583"/>
          </a:xfrm>
        </p:grpSpPr>
        <p:sp>
          <p:nvSpPr>
            <p:cNvPr id="50" name="Freeform 6"/>
            <p:cNvSpPr>
              <a:spLocks/>
            </p:cNvSpPr>
            <p:nvPr/>
          </p:nvSpPr>
          <p:spPr bwMode="auto">
            <a:xfrm>
              <a:off x="944457" y="2117892"/>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397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1" name="Freeform 21"/>
            <p:cNvSpPr>
              <a:spLocks/>
            </p:cNvSpPr>
            <p:nvPr/>
          </p:nvSpPr>
          <p:spPr bwMode="auto">
            <a:xfrm>
              <a:off x="2761158" y="2117892"/>
              <a:ext cx="1472743" cy="2360121"/>
            </a:xfrm>
            <a:custGeom>
              <a:avLst/>
              <a:gdLst>
                <a:gd name="T0" fmla="*/ 26425 w 239"/>
                <a:gd name="T1" fmla="*/ 13076 h 340"/>
                <a:gd name="T2" fmla="*/ 13259 w 239"/>
                <a:gd name="T3" fmla="*/ 0 h 340"/>
                <a:gd name="T4" fmla="*/ 0 w 239"/>
                <a:gd name="T5" fmla="*/ 13076 h 340"/>
                <a:gd name="T6" fmla="*/ 8622 w 239"/>
                <a:gd name="T7" fmla="*/ 25397 h 340"/>
                <a:gd name="T8" fmla="*/ 8622 w 239"/>
                <a:gd name="T9" fmla="*/ 27609 h 340"/>
                <a:gd name="T10" fmla="*/ 6203 w 239"/>
                <a:gd name="T11" fmla="*/ 27609 h 340"/>
                <a:gd name="T12" fmla="*/ 13259 w 239"/>
                <a:gd name="T13" fmla="*/ 37382 h 340"/>
                <a:gd name="T14" fmla="*/ 20358 w 239"/>
                <a:gd name="T15" fmla="*/ 27609 h 340"/>
                <a:gd name="T16" fmla="*/ 17695 w 239"/>
                <a:gd name="T17" fmla="*/ 27609 h 340"/>
                <a:gd name="T18" fmla="*/ 17695 w 239"/>
                <a:gd name="T19" fmla="*/ 25397 h 340"/>
                <a:gd name="T20" fmla="*/ 26425 w 239"/>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2" name="Freeform 36"/>
            <p:cNvSpPr>
              <a:spLocks/>
            </p:cNvSpPr>
            <p:nvPr/>
          </p:nvSpPr>
          <p:spPr bwMode="auto">
            <a:xfrm>
              <a:off x="8526713" y="2092168"/>
              <a:ext cx="1467043" cy="2357977"/>
            </a:xfrm>
            <a:custGeom>
              <a:avLst/>
              <a:gdLst>
                <a:gd name="T0" fmla="*/ 26345 w 238"/>
                <a:gd name="T1" fmla="*/ 13041 h 340"/>
                <a:gd name="T2" fmla="*/ 13173 w 238"/>
                <a:gd name="T3" fmla="*/ 0 h 340"/>
                <a:gd name="T4" fmla="*/ 0 w 238"/>
                <a:gd name="T5" fmla="*/ 13041 h 340"/>
                <a:gd name="T6" fmla="*/ 8638 w 238"/>
                <a:gd name="T7" fmla="*/ 25300 h 340"/>
                <a:gd name="T8" fmla="*/ 8638 w 238"/>
                <a:gd name="T9" fmla="*/ 27497 h 340"/>
                <a:gd name="T10" fmla="*/ 6072 w 238"/>
                <a:gd name="T11" fmla="*/ 27497 h 340"/>
                <a:gd name="T12" fmla="*/ 13173 w 238"/>
                <a:gd name="T13" fmla="*/ 37251 h 340"/>
                <a:gd name="T14" fmla="*/ 20276 w 238"/>
                <a:gd name="T15" fmla="*/ 27497 h 340"/>
                <a:gd name="T16" fmla="*/ 17613 w 238"/>
                <a:gd name="T17" fmla="*/ 27497 h 340"/>
                <a:gd name="T18" fmla="*/ 17613 w 238"/>
                <a:gd name="T19" fmla="*/ 25436 h 340"/>
                <a:gd name="T20" fmla="*/ 26345 w 238"/>
                <a:gd name="T21" fmla="*/ 1304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3" name="Freeform 51"/>
            <p:cNvSpPr>
              <a:spLocks/>
            </p:cNvSpPr>
            <p:nvPr/>
          </p:nvSpPr>
          <p:spPr bwMode="auto">
            <a:xfrm>
              <a:off x="6575089" y="2055728"/>
              <a:ext cx="1465142" cy="2360121"/>
            </a:xfrm>
            <a:custGeom>
              <a:avLst/>
              <a:gdLst>
                <a:gd name="T0" fmla="*/ 26214 w 238"/>
                <a:gd name="T1" fmla="*/ 13076 h 340"/>
                <a:gd name="T2" fmla="*/ 13117 w 238"/>
                <a:gd name="T3" fmla="*/ 0 h 340"/>
                <a:gd name="T4" fmla="*/ 0 w 238"/>
                <a:gd name="T5" fmla="*/ 13076 h 340"/>
                <a:gd name="T6" fmla="*/ 8604 w 238"/>
                <a:gd name="T7" fmla="*/ 25397 h 340"/>
                <a:gd name="T8" fmla="*/ 8604 w 238"/>
                <a:gd name="T9" fmla="*/ 27609 h 340"/>
                <a:gd name="T10" fmla="*/ 6055 w 238"/>
                <a:gd name="T11" fmla="*/ 27609 h 340"/>
                <a:gd name="T12" fmla="*/ 13117 w 238"/>
                <a:gd name="T13" fmla="*/ 37382 h 340"/>
                <a:gd name="T14" fmla="*/ 20159 w 238"/>
                <a:gd name="T15" fmla="*/ 27609 h 340"/>
                <a:gd name="T16" fmla="*/ 17503 w 238"/>
                <a:gd name="T17" fmla="*/ 27609 h 340"/>
                <a:gd name="T18" fmla="*/ 17503 w 238"/>
                <a:gd name="T19" fmla="*/ 25501 h 340"/>
                <a:gd name="T20" fmla="*/ 26214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4" name="Freeform 66"/>
            <p:cNvSpPr>
              <a:spLocks/>
            </p:cNvSpPr>
            <p:nvPr/>
          </p:nvSpPr>
          <p:spPr bwMode="auto">
            <a:xfrm>
              <a:off x="4701379" y="2021430"/>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501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5" name="TextBox 682"/>
            <p:cNvSpPr txBox="1"/>
            <p:nvPr/>
          </p:nvSpPr>
          <p:spPr>
            <a:xfrm>
              <a:off x="99258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16</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6" name="TextBox 692"/>
            <p:cNvSpPr txBox="1"/>
            <p:nvPr/>
          </p:nvSpPr>
          <p:spPr bwMode="auto">
            <a:xfrm>
              <a:off x="110569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57" name="TextBox 682"/>
            <p:cNvSpPr txBox="1"/>
            <p:nvPr/>
          </p:nvSpPr>
          <p:spPr>
            <a:xfrm>
              <a:off x="2821084"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44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8" name="TextBox 692"/>
            <p:cNvSpPr txBox="1"/>
            <p:nvPr/>
          </p:nvSpPr>
          <p:spPr bwMode="auto">
            <a:xfrm>
              <a:off x="2934197"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59" name="TextBox 682"/>
            <p:cNvSpPr txBox="1"/>
            <p:nvPr/>
          </p:nvSpPr>
          <p:spPr>
            <a:xfrm>
              <a:off x="477068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60" name="TextBox 692"/>
            <p:cNvSpPr txBox="1"/>
            <p:nvPr/>
          </p:nvSpPr>
          <p:spPr bwMode="auto">
            <a:xfrm>
              <a:off x="48956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61" name="TextBox 682"/>
            <p:cNvSpPr txBox="1"/>
            <p:nvPr/>
          </p:nvSpPr>
          <p:spPr>
            <a:xfrm>
              <a:off x="669025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27</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2" name="TextBox 692"/>
            <p:cNvSpPr txBox="1"/>
            <p:nvPr/>
          </p:nvSpPr>
          <p:spPr bwMode="auto">
            <a:xfrm>
              <a:off x="67465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83" name="TextBox 682"/>
            <p:cNvSpPr txBox="1"/>
            <p:nvPr/>
          </p:nvSpPr>
          <p:spPr>
            <a:xfrm>
              <a:off x="865600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38</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4" name="TextBox 692"/>
            <p:cNvSpPr txBox="1"/>
            <p:nvPr/>
          </p:nvSpPr>
          <p:spPr bwMode="auto">
            <a:xfrm>
              <a:off x="873827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grpSp>
      <p:grpSp>
        <p:nvGrpSpPr>
          <p:cNvPr id="85" name="组合 84"/>
          <p:cNvGrpSpPr/>
          <p:nvPr/>
        </p:nvGrpSpPr>
        <p:grpSpPr>
          <a:xfrm>
            <a:off x="1095310" y="4934228"/>
            <a:ext cx="10181259" cy="1732009"/>
            <a:chOff x="740956" y="4640114"/>
            <a:chExt cx="9623073" cy="1636588"/>
          </a:xfrm>
        </p:grpSpPr>
        <p:sp>
          <p:nvSpPr>
            <p:cNvPr id="86" name="矩形 1"/>
            <p:cNvSpPr>
              <a:spLocks noChangeArrowheads="1"/>
            </p:cNvSpPr>
            <p:nvPr/>
          </p:nvSpPr>
          <p:spPr bwMode="auto">
            <a:xfrm>
              <a:off x="740956" y="4640114"/>
              <a:ext cx="1557251" cy="140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7" name="矩形 1"/>
            <p:cNvSpPr>
              <a:spLocks noChangeArrowheads="1"/>
            </p:cNvSpPr>
            <p:nvPr/>
          </p:nvSpPr>
          <p:spPr bwMode="auto">
            <a:xfrm>
              <a:off x="2814287"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8" name="矩形 1"/>
            <p:cNvSpPr>
              <a:spLocks noChangeArrowheads="1"/>
            </p:cNvSpPr>
            <p:nvPr/>
          </p:nvSpPr>
          <p:spPr bwMode="auto">
            <a:xfrm>
              <a:off x="4891421"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9" name="矩形 1"/>
            <p:cNvSpPr>
              <a:spLocks noChangeArrowheads="1"/>
            </p:cNvSpPr>
            <p:nvPr/>
          </p:nvSpPr>
          <p:spPr bwMode="auto">
            <a:xfrm>
              <a:off x="6869730"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90" name="矩形 1"/>
            <p:cNvSpPr>
              <a:spLocks noChangeArrowheads="1"/>
            </p:cNvSpPr>
            <p:nvPr/>
          </p:nvSpPr>
          <p:spPr bwMode="auto">
            <a:xfrm>
              <a:off x="8957962"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grpSp>
      <p:sp>
        <p:nvSpPr>
          <p:cNvPr id="92" name="Rectangle 14"/>
          <p:cNvSpPr>
            <a:spLocks/>
          </p:cNvSpPr>
          <p:nvPr/>
        </p:nvSpPr>
        <p:spPr bwMode="auto">
          <a:xfrm>
            <a:off x="1482963" y="1501026"/>
            <a:ext cx="9488866" cy="48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a:ea typeface="微软雅黑"/>
                <a:cs typeface="Lato Light" charset="0"/>
                <a:sym typeface="Lato Light" charset="0"/>
              </a:rPr>
              <a:t>200</a:t>
            </a:r>
            <a:r>
              <a:rPr lang="zh-CN" altLang="en-US" sz="1200" dirty="0">
                <a:solidFill>
                  <a:srgbClr val="474747"/>
                </a:solidFill>
                <a:latin typeface="微软雅黑"/>
                <a:ea typeface="微软雅黑"/>
                <a:cs typeface="Lato Light" charset="0"/>
                <a:sym typeface="Lato Light" charset="0"/>
              </a:rPr>
              <a:t>字以内，</a:t>
            </a:r>
            <a:endParaRPr lang="en-US" altLang="zh-CN" sz="1200" dirty="0">
              <a:solidFill>
                <a:srgbClr val="474747"/>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rgbClr val="474747"/>
                </a:solidFill>
                <a:latin typeface="微软雅黑"/>
                <a:ea typeface="微软雅黑"/>
                <a:cs typeface="Lato Light" charset="0"/>
                <a:sym typeface="Lato Light" charset="0"/>
              </a:rPr>
              <a:t>据统计每页幻灯片的最好控制在</a:t>
            </a:r>
            <a:r>
              <a:rPr lang="en-US" altLang="zh-CN" sz="1200" dirty="0">
                <a:solidFill>
                  <a:srgbClr val="474747"/>
                </a:solidFill>
                <a:latin typeface="微软雅黑"/>
                <a:ea typeface="微软雅黑"/>
                <a:cs typeface="Lato Light" charset="0"/>
                <a:sym typeface="Lato Light" charset="0"/>
              </a:rPr>
              <a:t>5</a:t>
            </a:r>
            <a:r>
              <a:rPr lang="zh-CN" altLang="en-US" sz="1200" dirty="0">
                <a:solidFill>
                  <a:srgbClr val="474747"/>
                </a:solidFill>
                <a:latin typeface="微软雅黑"/>
                <a:ea typeface="微软雅黑"/>
                <a:cs typeface="Lato Light" charset="0"/>
                <a:sym typeface="Lato Light" charset="0"/>
              </a:rPr>
              <a:t>分钟之内。</a:t>
            </a:r>
            <a:endParaRPr lang="en-US" sz="1200" dirty="0">
              <a:solidFill>
                <a:srgbClr val="474747"/>
              </a:solidFill>
              <a:latin typeface="微软雅黑"/>
              <a:ea typeface="微软雅黑"/>
              <a:cs typeface="Lato Light" charset="0"/>
              <a:sym typeface="Lato Light"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851394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200"/>
                                        <p:tgtEl>
                                          <p:spTgt spid="49"/>
                                        </p:tgtEl>
                                      </p:cBhvr>
                                    </p:animEffect>
                                  </p:childTnLst>
                                </p:cTn>
                              </p:par>
                            </p:childTnLst>
                          </p:cTn>
                        </p:par>
                        <p:par>
                          <p:cTn id="8" fill="hold">
                            <p:stCondLst>
                              <p:cond delay="2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200"/>
                                        <p:tgtEl>
                                          <p:spTgt spid="85"/>
                                        </p:tgtEl>
                                      </p:cBhvr>
                                    </p:animEffect>
                                    <p:anim calcmode="lin" valueType="num">
                                      <p:cBhvr>
                                        <p:cTn id="12" dur="200" fill="hold"/>
                                        <p:tgtEl>
                                          <p:spTgt spid="85"/>
                                        </p:tgtEl>
                                        <p:attrNameLst>
                                          <p:attrName>ppt_x</p:attrName>
                                        </p:attrNameLst>
                                      </p:cBhvr>
                                      <p:tavLst>
                                        <p:tav tm="0">
                                          <p:val>
                                            <p:strVal val="#ppt_x"/>
                                          </p:val>
                                        </p:tav>
                                        <p:tav tm="100000">
                                          <p:val>
                                            <p:strVal val="#ppt_x"/>
                                          </p:val>
                                        </p:tav>
                                      </p:tavLst>
                                    </p:anim>
                                    <p:anim calcmode="lin" valueType="num">
                                      <p:cBhvr>
                                        <p:cTn id="13" dur="200" fill="hold"/>
                                        <p:tgtEl>
                                          <p:spTgt spid="85"/>
                                        </p:tgtEl>
                                        <p:attrNameLst>
                                          <p:attrName>ppt_y</p:attrName>
                                        </p:attrNameLst>
                                      </p:cBhvr>
                                      <p:tavLst>
                                        <p:tav tm="0">
                                          <p:val>
                                            <p:strVal val="#ppt_y+.1"/>
                                          </p:val>
                                        </p:tav>
                                        <p:tav tm="100000">
                                          <p:val>
                                            <p:strVal val="#ppt_y"/>
                                          </p:val>
                                        </p:tav>
                                      </p:tavLst>
                                    </p:anim>
                                  </p:childTnLst>
                                </p:cTn>
                              </p:par>
                              <p:par>
                                <p:cTn id="14" presetID="16" presetClass="entr" presetSubtype="37" fill="hold" grpId="0"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barn(outVertical)">
                                      <p:cBhvr>
                                        <p:cTn id="16" dur="2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7456287" y="2144604"/>
            <a:ext cx="3727616" cy="3780675"/>
            <a:chOff x="1331640" y="1707654"/>
            <a:chExt cx="2796076" cy="2835506"/>
          </a:xfrm>
        </p:grpSpPr>
        <p:sp>
          <p:nvSpPr>
            <p:cNvPr id="38"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1"/>
          <p:cNvSpPr>
            <a:spLocks noChangeArrowheads="1"/>
          </p:cNvSpPr>
          <p:nvPr/>
        </p:nvSpPr>
        <p:spPr bwMode="auto">
          <a:xfrm>
            <a:off x="1463461" y="2339108"/>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itchFamily="34" charset="-122"/>
              <a:ea typeface="微软雅黑" pitchFamily="34" charset="-122"/>
            </a:endParaRPr>
          </a:p>
        </p:txBody>
      </p:sp>
      <p:sp>
        <p:nvSpPr>
          <p:cNvPr id="45" name="矩形 1"/>
          <p:cNvSpPr>
            <a:spLocks noChangeArrowheads="1"/>
          </p:cNvSpPr>
          <p:nvPr/>
        </p:nvSpPr>
        <p:spPr bwMode="auto">
          <a:xfrm>
            <a:off x="1463461" y="3315234"/>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itchFamily="34" charset="-122"/>
              <a:ea typeface="微软雅黑" pitchFamily="34" charset="-122"/>
            </a:endParaRPr>
          </a:p>
        </p:txBody>
      </p:sp>
      <p:sp>
        <p:nvSpPr>
          <p:cNvPr id="46" name="矩形 1"/>
          <p:cNvSpPr>
            <a:spLocks noChangeArrowheads="1"/>
          </p:cNvSpPr>
          <p:nvPr/>
        </p:nvSpPr>
        <p:spPr bwMode="auto">
          <a:xfrm>
            <a:off x="1463461" y="4291361"/>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itchFamily="34" charset="-122"/>
              <a:ea typeface="微软雅黑" pitchFamily="34" charset="-122"/>
            </a:endParaRPr>
          </a:p>
        </p:txBody>
      </p:sp>
      <p:sp>
        <p:nvSpPr>
          <p:cNvPr id="47" name="矩形 1"/>
          <p:cNvSpPr>
            <a:spLocks noChangeArrowheads="1"/>
          </p:cNvSpPr>
          <p:nvPr/>
        </p:nvSpPr>
        <p:spPr bwMode="auto">
          <a:xfrm>
            <a:off x="1463461" y="5267489"/>
            <a:ext cx="47039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itchFamily="34" charset="-122"/>
              <a:ea typeface="微软雅黑" pitchFamily="34" charset="-122"/>
            </a:endParaRPr>
          </a:p>
        </p:txBody>
      </p:sp>
      <p:cxnSp>
        <p:nvCxnSpPr>
          <p:cNvPr id="48" name="直接连接符 47"/>
          <p:cNvCxnSpPr/>
          <p:nvPr/>
        </p:nvCxnSpPr>
        <p:spPr>
          <a:xfrm flipH="1">
            <a:off x="6288000" y="2626179"/>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88000" y="35955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6288000" y="4564877"/>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288000" y="5534228"/>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61683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14:bounceEnd="50000">
                                          <p:cBhvr additive="base">
                                            <p:cTn id="15" dur="3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14:bounceEnd="50000">
                                          <p:cBhvr additive="base">
                                            <p:cTn id="23"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14:bounceEnd="50000">
                                          <p:cBhvr additive="base">
                                            <p:cTn id="31" dur="300" fill="hold"/>
                                            <p:tgtEl>
                                              <p:spTgt spid="46"/>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14:bounceEnd="50000">
                                          <p:cBhvr additive="base">
                                            <p:cTn id="39" dur="30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right)">
                                          <p:cBhvr>
                                            <p:cTn id="12" dur="500"/>
                                            <p:tgtEl>
                                              <p:spTgt spid="48"/>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300" fill="hold"/>
                                            <p:tgtEl>
                                              <p:spTgt spid="44"/>
                                            </p:tgtEl>
                                            <p:attrNameLst>
                                              <p:attrName>ppt_x</p:attrName>
                                            </p:attrNameLst>
                                          </p:cBhvr>
                                          <p:tavLst>
                                            <p:tav tm="0">
                                              <p:val>
                                                <p:strVal val="0-#ppt_w/2"/>
                                              </p:val>
                                            </p:tav>
                                            <p:tav tm="100000">
                                              <p:val>
                                                <p:strVal val="#ppt_x"/>
                                              </p:val>
                                            </p:tav>
                                          </p:tavLst>
                                        </p:anim>
                                        <p:anim calcmode="lin" valueType="num">
                                          <p:cBhvr additive="base">
                                            <p:cTn id="16" dur="300" fill="hold"/>
                                            <p:tgtEl>
                                              <p:spTgt spid="44"/>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right)">
                                          <p:cBhvr>
                                            <p:cTn id="20" dur="500"/>
                                            <p:tgtEl>
                                              <p:spTgt spid="49"/>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300" fill="hold"/>
                                            <p:tgtEl>
                                              <p:spTgt spid="45"/>
                                            </p:tgtEl>
                                            <p:attrNameLst>
                                              <p:attrName>ppt_x</p:attrName>
                                            </p:attrNameLst>
                                          </p:cBhvr>
                                          <p:tavLst>
                                            <p:tav tm="0">
                                              <p:val>
                                                <p:strVal val="0-#ppt_w/2"/>
                                              </p:val>
                                            </p:tav>
                                            <p:tav tm="100000">
                                              <p:val>
                                                <p:strVal val="#ppt_x"/>
                                              </p:val>
                                            </p:tav>
                                          </p:tavLst>
                                        </p:anim>
                                        <p:anim calcmode="lin" valueType="num">
                                          <p:cBhvr additive="base">
                                            <p:cTn id="24" dur="3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right)">
                                          <p:cBhvr>
                                            <p:cTn id="28" dur="500"/>
                                            <p:tgtEl>
                                              <p:spTgt spid="50"/>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300" fill="hold"/>
                                            <p:tgtEl>
                                              <p:spTgt spid="46"/>
                                            </p:tgtEl>
                                            <p:attrNameLst>
                                              <p:attrName>ppt_x</p:attrName>
                                            </p:attrNameLst>
                                          </p:cBhvr>
                                          <p:tavLst>
                                            <p:tav tm="0">
                                              <p:val>
                                                <p:strVal val="0-#ppt_w/2"/>
                                              </p:val>
                                            </p:tav>
                                            <p:tav tm="100000">
                                              <p:val>
                                                <p:strVal val="#ppt_x"/>
                                              </p:val>
                                            </p:tav>
                                          </p:tavLst>
                                        </p:anim>
                                        <p:anim calcmode="lin" valueType="num">
                                          <p:cBhvr additive="base">
                                            <p:cTn id="32" dur="3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300" fill="hold"/>
                                            <p:tgtEl>
                                              <p:spTgt spid="47"/>
                                            </p:tgtEl>
                                            <p:attrNameLst>
                                              <p:attrName>ppt_x</p:attrName>
                                            </p:attrNameLst>
                                          </p:cBhvr>
                                          <p:tavLst>
                                            <p:tav tm="0">
                                              <p:val>
                                                <p:strVal val="0-#ppt_w/2"/>
                                              </p:val>
                                            </p:tav>
                                            <p:tav tm="100000">
                                              <p:val>
                                                <p:strVal val="#ppt_x"/>
                                              </p:val>
                                            </p:tav>
                                          </p:tavLst>
                                        </p:anim>
                                        <p:anim calcmode="lin" valueType="num">
                                          <p:cBhvr additive="base">
                                            <p:cTn id="4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70898" y="2180862"/>
            <a:ext cx="5015847" cy="3924300"/>
            <a:chOff x="467545" y="2357983"/>
            <a:chExt cx="3762375" cy="2943225"/>
          </a:xfrm>
        </p:grpSpPr>
        <p:sp>
          <p:nvSpPr>
            <p:cNvPr id="4" name="椭圆 3"/>
            <p:cNvSpPr/>
            <p:nvPr/>
          </p:nvSpPr>
          <p:spPr>
            <a:xfrm flipH="1">
              <a:off x="3403356" y="4943150"/>
              <a:ext cx="358056" cy="358058"/>
            </a:xfrm>
            <a:prstGeom prst="ellipse">
              <a:avLst/>
            </a:prstGeom>
            <a:noFill/>
            <a:ln>
              <a:solidFill>
                <a:srgbClr val="C5C5C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5" name="椭圆 4"/>
            <p:cNvSpPr/>
            <p:nvPr/>
          </p:nvSpPr>
          <p:spPr>
            <a:xfrm flipH="1">
              <a:off x="1919590" y="4943150"/>
              <a:ext cx="358056" cy="358058"/>
            </a:xfrm>
            <a:prstGeom prst="ellipse">
              <a:avLst/>
            </a:prstGeom>
            <a:noFill/>
            <a:ln>
              <a:solidFill>
                <a:srgbClr val="C5C5C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6" name="任意多边形 5"/>
            <p:cNvSpPr/>
            <p:nvPr/>
          </p:nvSpPr>
          <p:spPr>
            <a:xfrm>
              <a:off x="467545" y="2357983"/>
              <a:ext cx="3762375" cy="2524125"/>
            </a:xfrm>
            <a:custGeom>
              <a:avLst/>
              <a:gdLst>
                <a:gd name="connsiteX0" fmla="*/ 0 w 3762375"/>
                <a:gd name="connsiteY0" fmla="*/ 0 h 2524125"/>
                <a:gd name="connsiteX1" fmla="*/ 581025 w 3762375"/>
                <a:gd name="connsiteY1" fmla="*/ 0 h 2524125"/>
                <a:gd name="connsiteX2" fmla="*/ 1047750 w 3762375"/>
                <a:gd name="connsiteY2" fmla="*/ 2524125 h 2524125"/>
                <a:gd name="connsiteX3" fmla="*/ 3762375 w 3762375"/>
                <a:gd name="connsiteY3" fmla="*/ 2524125 h 2524125"/>
              </a:gdLst>
              <a:ahLst/>
              <a:cxnLst>
                <a:cxn ang="0">
                  <a:pos x="connsiteX0" y="connsiteY0"/>
                </a:cxn>
                <a:cxn ang="0">
                  <a:pos x="connsiteX1" y="connsiteY1"/>
                </a:cxn>
                <a:cxn ang="0">
                  <a:pos x="connsiteX2" y="connsiteY2"/>
                </a:cxn>
                <a:cxn ang="0">
                  <a:pos x="connsiteX3" y="connsiteY3"/>
                </a:cxn>
              </a:cxnLst>
              <a:rect l="l" t="t" r="r" b="b"/>
              <a:pathLst>
                <a:path w="3762375" h="2524125">
                  <a:moveTo>
                    <a:pt x="0" y="0"/>
                  </a:moveTo>
                  <a:lnTo>
                    <a:pt x="581025" y="0"/>
                  </a:lnTo>
                  <a:lnTo>
                    <a:pt x="1047750" y="2524125"/>
                  </a:lnTo>
                  <a:lnTo>
                    <a:pt x="3762375" y="2524125"/>
                  </a:lnTo>
                </a:path>
              </a:pathLst>
            </a:custGeom>
            <a:noFill/>
            <a:ln>
              <a:solidFill>
                <a:srgbClr val="C5C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747736" y="2322645"/>
            <a:ext cx="4479166" cy="682192"/>
            <a:chOff x="1200270" y="2464321"/>
            <a:chExt cx="3359812" cy="511644"/>
          </a:xfrm>
        </p:grpSpPr>
        <p:sp>
          <p:nvSpPr>
            <p:cNvPr id="8" name="矩形 4"/>
            <p:cNvSpPr/>
            <p:nvPr/>
          </p:nvSpPr>
          <p:spPr>
            <a:xfrm flipH="1">
              <a:off x="1200270" y="2464321"/>
              <a:ext cx="3359812" cy="511644"/>
            </a:xfrm>
            <a:custGeom>
              <a:avLst/>
              <a:gdLst/>
              <a:ahLst/>
              <a:cxnLst/>
              <a:rect l="l" t="t" r="r" b="b"/>
              <a:pathLst>
                <a:path w="4728554" h="720080">
                  <a:moveTo>
                    <a:pt x="0" y="0"/>
                  </a:moveTo>
                  <a:lnTo>
                    <a:pt x="4728554" y="0"/>
                  </a:lnTo>
                  <a:lnTo>
                    <a:pt x="4728554" y="10838"/>
                  </a:lnTo>
                  <a:lnTo>
                    <a:pt x="4587607" y="720080"/>
                  </a:lnTo>
                  <a:lnTo>
                    <a:pt x="134901" y="7200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9" name="TextBox 8"/>
            <p:cNvSpPr txBox="1"/>
            <p:nvPr/>
          </p:nvSpPr>
          <p:spPr>
            <a:xfrm>
              <a:off x="2098365" y="2579961"/>
              <a:ext cx="1600647" cy="288541"/>
            </a:xfrm>
            <a:prstGeom prst="rect">
              <a:avLst/>
            </a:prstGeom>
            <a:noFill/>
          </p:spPr>
          <p:txBody>
            <a:bodyPr wrap="none" rtlCol="0">
              <a:spAutoFit/>
            </a:bodyPr>
            <a:lstStyle/>
            <a:p>
              <a:r>
                <a:rPr lang="zh-CN" altLang="en-US" sz="1900" b="1" dirty="0">
                  <a:solidFill>
                    <a:schemeClr val="bg1"/>
                  </a:solidFill>
                </a:rPr>
                <a:t>单击此处添加标题</a:t>
              </a:r>
            </a:p>
          </p:txBody>
        </p:sp>
      </p:grpSp>
      <p:grpSp>
        <p:nvGrpSpPr>
          <p:cNvPr id="10" name="组合 9"/>
          <p:cNvGrpSpPr/>
          <p:nvPr/>
        </p:nvGrpSpPr>
        <p:grpSpPr>
          <a:xfrm>
            <a:off x="1886380" y="3146596"/>
            <a:ext cx="4199961" cy="682192"/>
            <a:chOff x="1304265" y="3082284"/>
            <a:chExt cx="3150381" cy="511644"/>
          </a:xfrm>
        </p:grpSpPr>
        <p:sp>
          <p:nvSpPr>
            <p:cNvPr id="11" name="矩形 8"/>
            <p:cNvSpPr/>
            <p:nvPr/>
          </p:nvSpPr>
          <p:spPr>
            <a:xfrm flipH="1">
              <a:off x="1304265" y="3082284"/>
              <a:ext cx="3150381" cy="511644"/>
            </a:xfrm>
            <a:custGeom>
              <a:avLst/>
              <a:gdLst/>
              <a:ahLst/>
              <a:cxnLst/>
              <a:rect l="l" t="t" r="r" b="b"/>
              <a:pathLst>
                <a:path w="4433803" h="720080">
                  <a:moveTo>
                    <a:pt x="0" y="0"/>
                  </a:moveTo>
                  <a:lnTo>
                    <a:pt x="4433803" y="0"/>
                  </a:lnTo>
                  <a:lnTo>
                    <a:pt x="4298902" y="720080"/>
                  </a:lnTo>
                  <a:lnTo>
                    <a:pt x="134901"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TextBox 11"/>
            <p:cNvSpPr txBox="1"/>
            <p:nvPr/>
          </p:nvSpPr>
          <p:spPr>
            <a:xfrm>
              <a:off x="2098365" y="3176191"/>
              <a:ext cx="1600647" cy="288541"/>
            </a:xfrm>
            <a:prstGeom prst="rect">
              <a:avLst/>
            </a:prstGeom>
            <a:noFill/>
          </p:spPr>
          <p:txBody>
            <a:bodyPr wrap="none" rtlCol="0">
              <a:spAutoFit/>
            </a:bodyPr>
            <a:lstStyle/>
            <a:p>
              <a:r>
                <a:rPr lang="zh-CN" altLang="en-US" sz="1900" b="1" dirty="0">
                  <a:solidFill>
                    <a:schemeClr val="bg1"/>
                  </a:solidFill>
                </a:rPr>
                <a:t>单击此处添加标题</a:t>
              </a:r>
            </a:p>
          </p:txBody>
        </p:sp>
      </p:grpSp>
      <p:grpSp>
        <p:nvGrpSpPr>
          <p:cNvPr id="13" name="组合 12"/>
          <p:cNvGrpSpPr/>
          <p:nvPr/>
        </p:nvGrpSpPr>
        <p:grpSpPr>
          <a:xfrm>
            <a:off x="2020580" y="3957847"/>
            <a:ext cx="3918830" cy="682192"/>
            <a:chOff x="1404929" y="3690722"/>
            <a:chExt cx="2939505" cy="511644"/>
          </a:xfrm>
        </p:grpSpPr>
        <p:sp>
          <p:nvSpPr>
            <p:cNvPr id="14" name="矩形 9"/>
            <p:cNvSpPr/>
            <p:nvPr/>
          </p:nvSpPr>
          <p:spPr>
            <a:xfrm flipH="1">
              <a:off x="1404929" y="3690722"/>
              <a:ext cx="2939505" cy="511644"/>
            </a:xfrm>
            <a:custGeom>
              <a:avLst/>
              <a:gdLst/>
              <a:ahLst/>
              <a:cxnLst/>
              <a:rect l="l" t="t" r="r" b="b"/>
              <a:pathLst>
                <a:path w="4137020" h="720080">
                  <a:moveTo>
                    <a:pt x="0" y="0"/>
                  </a:moveTo>
                  <a:lnTo>
                    <a:pt x="4137020" y="0"/>
                  </a:lnTo>
                  <a:lnTo>
                    <a:pt x="4002119" y="720080"/>
                  </a:lnTo>
                  <a:lnTo>
                    <a:pt x="134901" y="7200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5" name="TextBox 14"/>
            <p:cNvSpPr txBox="1"/>
            <p:nvPr/>
          </p:nvSpPr>
          <p:spPr>
            <a:xfrm>
              <a:off x="2098365" y="3796673"/>
              <a:ext cx="1600647" cy="288541"/>
            </a:xfrm>
            <a:prstGeom prst="rect">
              <a:avLst/>
            </a:prstGeom>
            <a:noFill/>
          </p:spPr>
          <p:txBody>
            <a:bodyPr wrap="none" rtlCol="0">
              <a:spAutoFit/>
            </a:bodyPr>
            <a:lstStyle/>
            <a:p>
              <a:r>
                <a:rPr lang="zh-CN" altLang="en-US" sz="1900" b="1" dirty="0">
                  <a:solidFill>
                    <a:schemeClr val="bg1"/>
                  </a:solidFill>
                </a:rPr>
                <a:t>单击此处添加标题</a:t>
              </a:r>
            </a:p>
          </p:txBody>
        </p:sp>
      </p:grpSp>
      <p:grpSp>
        <p:nvGrpSpPr>
          <p:cNvPr id="16" name="组合 15"/>
          <p:cNvGrpSpPr/>
          <p:nvPr/>
        </p:nvGrpSpPr>
        <p:grpSpPr>
          <a:xfrm>
            <a:off x="2167507" y="4750899"/>
            <a:ext cx="3637702" cy="682191"/>
            <a:chOff x="1515139" y="4285510"/>
            <a:chExt cx="2728632" cy="511643"/>
          </a:xfrm>
        </p:grpSpPr>
        <p:sp>
          <p:nvSpPr>
            <p:cNvPr id="17" name="矩形 10"/>
            <p:cNvSpPr/>
            <p:nvPr/>
          </p:nvSpPr>
          <p:spPr>
            <a:xfrm flipH="1">
              <a:off x="1515139" y="4285510"/>
              <a:ext cx="2728632" cy="511643"/>
            </a:xfrm>
            <a:custGeom>
              <a:avLst/>
              <a:gdLst/>
              <a:ahLst/>
              <a:cxnLst/>
              <a:rect l="l" t="t" r="r" b="b"/>
              <a:pathLst>
                <a:path w="3840239" h="720080">
                  <a:moveTo>
                    <a:pt x="0" y="0"/>
                  </a:moveTo>
                  <a:lnTo>
                    <a:pt x="3840239" y="0"/>
                  </a:lnTo>
                  <a:lnTo>
                    <a:pt x="3705338" y="720080"/>
                  </a:lnTo>
                  <a:lnTo>
                    <a:pt x="134901" y="7200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TextBox 17"/>
            <p:cNvSpPr txBox="1"/>
            <p:nvPr/>
          </p:nvSpPr>
          <p:spPr>
            <a:xfrm>
              <a:off x="2098365" y="4375393"/>
              <a:ext cx="1600647" cy="288541"/>
            </a:xfrm>
            <a:prstGeom prst="rect">
              <a:avLst/>
            </a:prstGeom>
            <a:noFill/>
          </p:spPr>
          <p:txBody>
            <a:bodyPr wrap="none" rtlCol="0">
              <a:spAutoFit/>
            </a:bodyPr>
            <a:lstStyle/>
            <a:p>
              <a:r>
                <a:rPr lang="zh-CN" altLang="en-US" sz="1900" b="1" dirty="0">
                  <a:solidFill>
                    <a:schemeClr val="bg1"/>
                  </a:solidFill>
                </a:rPr>
                <a:t>单击此处添加标题</a:t>
              </a:r>
            </a:p>
          </p:txBody>
        </p:sp>
      </p:grpSp>
      <p:grpSp>
        <p:nvGrpSpPr>
          <p:cNvPr id="19" name="组合 37"/>
          <p:cNvGrpSpPr/>
          <p:nvPr/>
        </p:nvGrpSpPr>
        <p:grpSpPr>
          <a:xfrm>
            <a:off x="6069835" y="2366501"/>
            <a:ext cx="5690058" cy="608989"/>
            <a:chOff x="3645074" y="1919642"/>
            <a:chExt cx="5196645" cy="556109"/>
          </a:xfrm>
        </p:grpSpPr>
        <p:sp>
          <p:nvSpPr>
            <p:cNvPr id="20" name="Line 18"/>
            <p:cNvSpPr>
              <a:spLocks noChangeShapeType="1"/>
            </p:cNvSpPr>
            <p:nvPr/>
          </p:nvSpPr>
          <p:spPr bwMode="auto">
            <a:xfrm>
              <a:off x="3645074" y="2197696"/>
              <a:ext cx="311150" cy="0"/>
            </a:xfrm>
            <a:prstGeom prst="line">
              <a:avLst/>
            </a:prstGeom>
            <a:noFill/>
            <a:ln w="9525" cmpd="sng">
              <a:solidFill>
                <a:schemeClr val="bg1">
                  <a:lumMod val="65000"/>
                </a:schemeClr>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21" name="Line 19"/>
            <p:cNvSpPr>
              <a:spLocks noChangeShapeType="1"/>
            </p:cNvSpPr>
            <p:nvPr/>
          </p:nvSpPr>
          <p:spPr bwMode="auto">
            <a:xfrm>
              <a:off x="3956224" y="1981796"/>
              <a:ext cx="0" cy="431800"/>
            </a:xfrm>
            <a:prstGeom prst="line">
              <a:avLst/>
            </a:prstGeom>
            <a:noFill/>
            <a:ln w="9525" cmpd="sng">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22" name="Rectangle 20"/>
            <p:cNvSpPr>
              <a:spLocks noChangeArrowheads="1"/>
            </p:cNvSpPr>
            <p:nvPr/>
          </p:nvSpPr>
          <p:spPr bwMode="auto">
            <a:xfrm>
              <a:off x="3956224" y="1919642"/>
              <a:ext cx="4885495" cy="55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grpSp>
        <p:nvGrpSpPr>
          <p:cNvPr id="23" name="组合 22"/>
          <p:cNvGrpSpPr/>
          <p:nvPr/>
        </p:nvGrpSpPr>
        <p:grpSpPr>
          <a:xfrm>
            <a:off x="5866304" y="3182679"/>
            <a:ext cx="5690058" cy="608989"/>
            <a:chOff x="3645074" y="1919642"/>
            <a:chExt cx="5196645" cy="556109"/>
          </a:xfrm>
        </p:grpSpPr>
        <p:sp>
          <p:nvSpPr>
            <p:cNvPr id="24" name="Line 18"/>
            <p:cNvSpPr>
              <a:spLocks noChangeShapeType="1"/>
            </p:cNvSpPr>
            <p:nvPr/>
          </p:nvSpPr>
          <p:spPr bwMode="auto">
            <a:xfrm>
              <a:off x="3645074" y="2197696"/>
              <a:ext cx="311150" cy="0"/>
            </a:xfrm>
            <a:prstGeom prst="line">
              <a:avLst/>
            </a:prstGeom>
            <a:noFill/>
            <a:ln w="9525" cmpd="sng">
              <a:solidFill>
                <a:schemeClr val="bg1">
                  <a:lumMod val="65000"/>
                </a:schemeClr>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25" name="Line 19"/>
            <p:cNvSpPr>
              <a:spLocks noChangeShapeType="1"/>
            </p:cNvSpPr>
            <p:nvPr/>
          </p:nvSpPr>
          <p:spPr bwMode="auto">
            <a:xfrm>
              <a:off x="3956224" y="1981796"/>
              <a:ext cx="0" cy="431800"/>
            </a:xfrm>
            <a:prstGeom prst="line">
              <a:avLst/>
            </a:prstGeom>
            <a:noFill/>
            <a:ln w="9525" cmpd="sng">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26" name="Rectangle 20"/>
            <p:cNvSpPr>
              <a:spLocks noChangeArrowheads="1"/>
            </p:cNvSpPr>
            <p:nvPr/>
          </p:nvSpPr>
          <p:spPr bwMode="auto">
            <a:xfrm>
              <a:off x="3956224" y="1919642"/>
              <a:ext cx="4885495" cy="55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grpSp>
        <p:nvGrpSpPr>
          <p:cNvPr id="27" name="组合 26"/>
          <p:cNvGrpSpPr/>
          <p:nvPr/>
        </p:nvGrpSpPr>
        <p:grpSpPr>
          <a:xfrm>
            <a:off x="5712008" y="3986156"/>
            <a:ext cx="5690058" cy="608989"/>
            <a:chOff x="3645074" y="1919642"/>
            <a:chExt cx="5196645" cy="556109"/>
          </a:xfrm>
        </p:grpSpPr>
        <p:sp>
          <p:nvSpPr>
            <p:cNvPr id="28" name="Line 18"/>
            <p:cNvSpPr>
              <a:spLocks noChangeShapeType="1"/>
            </p:cNvSpPr>
            <p:nvPr/>
          </p:nvSpPr>
          <p:spPr bwMode="auto">
            <a:xfrm>
              <a:off x="3645074" y="2197696"/>
              <a:ext cx="311150" cy="0"/>
            </a:xfrm>
            <a:prstGeom prst="line">
              <a:avLst/>
            </a:prstGeom>
            <a:noFill/>
            <a:ln w="9525" cmpd="sng">
              <a:solidFill>
                <a:schemeClr val="bg1">
                  <a:lumMod val="65000"/>
                </a:schemeClr>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29" name="Line 19"/>
            <p:cNvSpPr>
              <a:spLocks noChangeShapeType="1"/>
            </p:cNvSpPr>
            <p:nvPr/>
          </p:nvSpPr>
          <p:spPr bwMode="auto">
            <a:xfrm>
              <a:off x="3956224" y="1981796"/>
              <a:ext cx="0" cy="431800"/>
            </a:xfrm>
            <a:prstGeom prst="line">
              <a:avLst/>
            </a:prstGeom>
            <a:noFill/>
            <a:ln w="9525" cmpd="sng">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30" name="Rectangle 20"/>
            <p:cNvSpPr>
              <a:spLocks noChangeArrowheads="1"/>
            </p:cNvSpPr>
            <p:nvPr/>
          </p:nvSpPr>
          <p:spPr bwMode="auto">
            <a:xfrm>
              <a:off x="3956224" y="1919642"/>
              <a:ext cx="4885495" cy="55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grpSp>
        <p:nvGrpSpPr>
          <p:cNvPr id="31" name="组合 30"/>
          <p:cNvGrpSpPr/>
          <p:nvPr/>
        </p:nvGrpSpPr>
        <p:grpSpPr>
          <a:xfrm>
            <a:off x="5616010" y="4771433"/>
            <a:ext cx="5690058" cy="608989"/>
            <a:chOff x="3645074" y="1919642"/>
            <a:chExt cx="5196645" cy="556109"/>
          </a:xfrm>
        </p:grpSpPr>
        <p:sp>
          <p:nvSpPr>
            <p:cNvPr id="32" name="Line 18"/>
            <p:cNvSpPr>
              <a:spLocks noChangeShapeType="1"/>
            </p:cNvSpPr>
            <p:nvPr/>
          </p:nvSpPr>
          <p:spPr bwMode="auto">
            <a:xfrm>
              <a:off x="3645074" y="2197696"/>
              <a:ext cx="311150" cy="0"/>
            </a:xfrm>
            <a:prstGeom prst="line">
              <a:avLst/>
            </a:prstGeom>
            <a:noFill/>
            <a:ln w="9525" cmpd="sng">
              <a:solidFill>
                <a:schemeClr val="bg1">
                  <a:lumMod val="65000"/>
                </a:schemeClr>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33" name="Line 19"/>
            <p:cNvSpPr>
              <a:spLocks noChangeShapeType="1"/>
            </p:cNvSpPr>
            <p:nvPr/>
          </p:nvSpPr>
          <p:spPr bwMode="auto">
            <a:xfrm>
              <a:off x="3956224" y="1981796"/>
              <a:ext cx="0" cy="431800"/>
            </a:xfrm>
            <a:prstGeom prst="line">
              <a:avLst/>
            </a:prstGeom>
            <a:noFill/>
            <a:ln w="9525" cmpd="sng">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00" kern="0" dirty="0">
                <a:solidFill>
                  <a:schemeClr val="bg1">
                    <a:lumMod val="50000"/>
                  </a:schemeClr>
                </a:solidFill>
                <a:latin typeface="微软雅黑" pitchFamily="34" charset="-122"/>
                <a:ea typeface="微软雅黑" pitchFamily="34" charset="-122"/>
              </a:endParaRPr>
            </a:p>
          </p:txBody>
        </p:sp>
        <p:sp>
          <p:nvSpPr>
            <p:cNvPr id="34" name="Rectangle 20"/>
            <p:cNvSpPr>
              <a:spLocks noChangeArrowheads="1"/>
            </p:cNvSpPr>
            <p:nvPr/>
          </p:nvSpPr>
          <p:spPr bwMode="auto">
            <a:xfrm>
              <a:off x="3956224" y="1919642"/>
              <a:ext cx="4885495" cy="55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3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6219488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22" presetClass="entr" presetSubtype="8"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10" presetClass="entr" presetSubtype="0" fill="hold" nodeType="withEffect">
                                  <p:stCondLst>
                                    <p:cond delay="3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22" presetClass="entr" presetSubtype="8" fill="hold" nodeType="withEffect">
                                  <p:stCondLst>
                                    <p:cond delay="80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10" presetClass="entr" presetSubtype="0"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22" presetClass="entr" presetSubtype="8" fill="hold" nodeType="withEffect">
                                  <p:stCondLst>
                                    <p:cond delay="110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10"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22" presetClass="entr" presetSubtype="8" fill="hold" nodeType="withEffect">
                                  <p:stCondLst>
                                    <p:cond delay="13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5481653" y="2411578"/>
            <a:ext cx="1260440" cy="98320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TW" altLang="en-US" sz="1400">
              <a:solidFill>
                <a:srgbClr val="709020"/>
              </a:solidFill>
            </a:endParaRPr>
          </a:p>
        </p:txBody>
      </p:sp>
      <p:sp>
        <p:nvSpPr>
          <p:cNvPr id="5" name="等腰三角形 4"/>
          <p:cNvSpPr/>
          <p:nvPr/>
        </p:nvSpPr>
        <p:spPr>
          <a:xfrm rot="17349446">
            <a:off x="4049094" y="3459055"/>
            <a:ext cx="1260604" cy="98307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TW" altLang="en-US" sz="1400">
              <a:solidFill>
                <a:srgbClr val="709020"/>
              </a:solidFill>
            </a:endParaRPr>
          </a:p>
        </p:txBody>
      </p:sp>
      <p:sp>
        <p:nvSpPr>
          <p:cNvPr id="6" name="等腰三角形 5"/>
          <p:cNvSpPr/>
          <p:nvPr/>
        </p:nvSpPr>
        <p:spPr>
          <a:xfrm rot="4412476">
            <a:off x="6873882" y="3490363"/>
            <a:ext cx="1260604" cy="98307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TW" altLang="en-US" sz="1400">
              <a:solidFill>
                <a:srgbClr val="709020"/>
              </a:solidFill>
            </a:endParaRPr>
          </a:p>
        </p:txBody>
      </p:sp>
      <p:sp>
        <p:nvSpPr>
          <p:cNvPr id="7" name="等腰三角形 6"/>
          <p:cNvSpPr/>
          <p:nvPr/>
        </p:nvSpPr>
        <p:spPr>
          <a:xfrm rot="8496566">
            <a:off x="6324449" y="5113033"/>
            <a:ext cx="1260440" cy="98320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TW" altLang="en-US" sz="1400">
              <a:solidFill>
                <a:srgbClr val="709020"/>
              </a:solidFill>
            </a:endParaRPr>
          </a:p>
        </p:txBody>
      </p:sp>
      <p:sp>
        <p:nvSpPr>
          <p:cNvPr id="8" name="等腰三角形 7"/>
          <p:cNvSpPr/>
          <p:nvPr/>
        </p:nvSpPr>
        <p:spPr>
          <a:xfrm rot="13048701">
            <a:off x="4532673" y="5115767"/>
            <a:ext cx="1260440" cy="9832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prstTxWarp prst="textNoShape">
              <a:avLst/>
            </a:prstTxWarp>
            <a:noAutofit/>
          </a:bodyPr>
          <a:lstStyle/>
          <a:p>
            <a:pPr algn="ctr"/>
            <a:endParaRPr lang="zh-TW" altLang="en-US" sz="1400">
              <a:solidFill>
                <a:srgbClr val="709020"/>
              </a:solidFill>
            </a:endParaRPr>
          </a:p>
        </p:txBody>
      </p:sp>
      <p:grpSp>
        <p:nvGrpSpPr>
          <p:cNvPr id="9" name="组合 8"/>
          <p:cNvGrpSpPr/>
          <p:nvPr/>
        </p:nvGrpSpPr>
        <p:grpSpPr>
          <a:xfrm>
            <a:off x="5188494" y="3344909"/>
            <a:ext cx="1993502" cy="2194437"/>
            <a:chOff x="3819273" y="2454637"/>
            <a:chExt cx="1495321" cy="1645828"/>
          </a:xfrm>
          <a:solidFill>
            <a:schemeClr val="accent1"/>
          </a:solidFill>
        </p:grpSpPr>
        <p:sp>
          <p:nvSpPr>
            <p:cNvPr id="10" name="Freeform 6"/>
            <p:cNvSpPr>
              <a:spLocks/>
            </p:cNvSpPr>
            <p:nvPr/>
          </p:nvSpPr>
          <p:spPr bwMode="auto">
            <a:xfrm rot="6531590">
              <a:off x="3744020" y="2529890"/>
              <a:ext cx="1645828" cy="1495321"/>
            </a:xfrm>
            <a:custGeom>
              <a:avLst/>
              <a:gdLst/>
              <a:ahLst/>
              <a:cxnLst>
                <a:cxn ang="0">
                  <a:pos x="872" y="4340"/>
                </a:cxn>
                <a:cxn ang="0">
                  <a:pos x="0" y="1658"/>
                </a:cxn>
                <a:cxn ang="0">
                  <a:pos x="2282" y="0"/>
                </a:cxn>
                <a:cxn ang="0">
                  <a:pos x="4564" y="1658"/>
                </a:cxn>
                <a:cxn ang="0">
                  <a:pos x="3692" y="4340"/>
                </a:cxn>
                <a:cxn ang="0">
                  <a:pos x="872" y="4340"/>
                </a:cxn>
              </a:cxnLst>
              <a:rect l="0" t="0" r="r" b="b"/>
              <a:pathLst>
                <a:path w="4564" h="4340">
                  <a:moveTo>
                    <a:pt x="872" y="4340"/>
                  </a:moveTo>
                  <a:lnTo>
                    <a:pt x="0" y="1658"/>
                  </a:lnTo>
                  <a:lnTo>
                    <a:pt x="2282" y="0"/>
                  </a:lnTo>
                  <a:lnTo>
                    <a:pt x="4564" y="1658"/>
                  </a:lnTo>
                  <a:lnTo>
                    <a:pt x="3692" y="4340"/>
                  </a:lnTo>
                  <a:lnTo>
                    <a:pt x="872" y="43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TW" altLang="en-US">
                <a:solidFill>
                  <a:srgbClr val="709020"/>
                </a:solidFill>
              </a:endParaRPr>
            </a:p>
          </p:txBody>
        </p:sp>
        <p:sp>
          <p:nvSpPr>
            <p:cNvPr id="11" name="矩形 10"/>
            <p:cNvSpPr/>
            <p:nvPr/>
          </p:nvSpPr>
          <p:spPr>
            <a:xfrm>
              <a:off x="4065553" y="3073833"/>
              <a:ext cx="831105" cy="276999"/>
            </a:xfrm>
            <a:prstGeom prst="rect">
              <a:avLst/>
            </a:prstGeom>
            <a:grpFill/>
          </p:spPr>
          <p:txBody>
            <a:bodyPr wrap="none">
              <a:spAutoFit/>
            </a:bodyPr>
            <a:lstStyle/>
            <a:p>
              <a:pPr algn="ctr"/>
              <a:r>
                <a:rPr lang="zh-CN" altLang="en-US" dirty="0">
                  <a:solidFill>
                    <a:schemeClr val="bg1"/>
                  </a:solidFill>
                </a:rPr>
                <a:t>添加文本</a:t>
              </a:r>
              <a:endParaRPr lang="de-DE" altLang="zh-CN" dirty="0">
                <a:solidFill>
                  <a:schemeClr val="bg1"/>
                </a:solidFill>
              </a:endParaRPr>
            </a:p>
          </p:txBody>
        </p:sp>
      </p:grpSp>
      <p:sp>
        <p:nvSpPr>
          <p:cNvPr id="12" name="矩形 11"/>
          <p:cNvSpPr/>
          <p:nvPr/>
        </p:nvSpPr>
        <p:spPr>
          <a:xfrm>
            <a:off x="4439817" y="1220806"/>
            <a:ext cx="3267749" cy="1092595"/>
          </a:xfrm>
          <a:prstGeom prst="rect">
            <a:avLst/>
          </a:prstGeom>
        </p:spPr>
        <p:txBody>
          <a:bodyPr wrap="square" lIns="121908" tIns="60954" rIns="121908" bIns="60954">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13" name="矩形 12"/>
          <p:cNvSpPr/>
          <p:nvPr/>
        </p:nvSpPr>
        <p:spPr>
          <a:xfrm>
            <a:off x="8154138" y="3639208"/>
            <a:ext cx="3342463" cy="1092595"/>
          </a:xfrm>
          <a:prstGeom prst="rect">
            <a:avLst/>
          </a:prstGeom>
        </p:spPr>
        <p:txBody>
          <a:bodyPr wrap="square" lIns="121908" tIns="60954" rIns="121908" bIns="60954">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14" name="矩形 13"/>
          <p:cNvSpPr/>
          <p:nvPr/>
        </p:nvSpPr>
        <p:spPr>
          <a:xfrm>
            <a:off x="7604060" y="5155280"/>
            <a:ext cx="3244468" cy="1092595"/>
          </a:xfrm>
          <a:prstGeom prst="rect">
            <a:avLst/>
          </a:prstGeom>
        </p:spPr>
        <p:txBody>
          <a:bodyPr wrap="square" lIns="121908" tIns="60954" rIns="121908" bIns="60954">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15" name="矩形 14"/>
          <p:cNvSpPr/>
          <p:nvPr/>
        </p:nvSpPr>
        <p:spPr>
          <a:xfrm>
            <a:off x="1007908" y="3532547"/>
            <a:ext cx="3168615" cy="1092595"/>
          </a:xfrm>
          <a:prstGeom prst="rect">
            <a:avLst/>
          </a:prstGeom>
        </p:spPr>
        <p:txBody>
          <a:bodyPr wrap="square" lIns="121908" tIns="60954" rIns="121908" bIns="60954">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16" name="矩形 15"/>
          <p:cNvSpPr/>
          <p:nvPr/>
        </p:nvSpPr>
        <p:spPr>
          <a:xfrm>
            <a:off x="1487899" y="5175379"/>
            <a:ext cx="3168615" cy="1092595"/>
          </a:xfrm>
          <a:prstGeom prst="rect">
            <a:avLst/>
          </a:prstGeom>
        </p:spPr>
        <p:txBody>
          <a:bodyPr wrap="square" lIns="121908" tIns="60954" rIns="121908" bIns="60954">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299969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right)">
                                      <p:cBhvr>
                                        <p:cTn id="38" dur="500"/>
                                        <p:tgtEl>
                                          <p:spTgt spid="1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2" grpId="0"/>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2605852" y="2806463"/>
            <a:ext cx="7019521" cy="808533"/>
            <a:chOff x="1496703" y="3093452"/>
            <a:chExt cx="5897723" cy="679232"/>
          </a:xfrm>
          <a:noFill/>
        </p:grpSpPr>
        <p:sp>
          <p:nvSpPr>
            <p:cNvPr id="5" name="圆角矩形 2"/>
            <p:cNvSpPr/>
            <p:nvPr/>
          </p:nvSpPr>
          <p:spPr>
            <a:xfrm>
              <a:off x="1496703" y="3093452"/>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6" name="圆角矩形 2"/>
            <p:cNvSpPr/>
            <p:nvPr/>
          </p:nvSpPr>
          <p:spPr>
            <a:xfrm>
              <a:off x="2755767" y="3317928"/>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7" name="圆角矩形 2"/>
            <p:cNvSpPr/>
            <p:nvPr/>
          </p:nvSpPr>
          <p:spPr>
            <a:xfrm>
              <a:off x="4081098" y="3317928"/>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8" name="圆角矩形 2"/>
            <p:cNvSpPr/>
            <p:nvPr/>
          </p:nvSpPr>
          <p:spPr>
            <a:xfrm>
              <a:off x="5472696" y="3317928"/>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grpSp>
      <p:grpSp>
        <p:nvGrpSpPr>
          <p:cNvPr id="10" name="组合 9"/>
          <p:cNvGrpSpPr/>
          <p:nvPr/>
        </p:nvGrpSpPr>
        <p:grpSpPr>
          <a:xfrm flipH="1">
            <a:off x="2592515" y="3851640"/>
            <a:ext cx="7019521" cy="808533"/>
            <a:chOff x="1507909" y="3971483"/>
            <a:chExt cx="5897723" cy="679232"/>
          </a:xfrm>
          <a:noFill/>
        </p:grpSpPr>
        <p:sp>
          <p:nvSpPr>
            <p:cNvPr id="11" name="圆角矩形 2"/>
            <p:cNvSpPr/>
            <p:nvPr/>
          </p:nvSpPr>
          <p:spPr>
            <a:xfrm flipV="1">
              <a:off x="1507909" y="3971483"/>
              <a:ext cx="5433857" cy="679232"/>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12" name="圆角矩形 2"/>
            <p:cNvSpPr/>
            <p:nvPr/>
          </p:nvSpPr>
          <p:spPr>
            <a:xfrm flipV="1">
              <a:off x="2766973" y="3971484"/>
              <a:ext cx="4174793"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13" name="圆角矩形 2"/>
            <p:cNvSpPr/>
            <p:nvPr/>
          </p:nvSpPr>
          <p:spPr>
            <a:xfrm flipV="1">
              <a:off x="4092304" y="3971484"/>
              <a:ext cx="3313328"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sp>
          <p:nvSpPr>
            <p:cNvPr id="14" name="圆角矩形 2"/>
            <p:cNvSpPr/>
            <p:nvPr/>
          </p:nvSpPr>
          <p:spPr>
            <a:xfrm flipV="1">
              <a:off x="5483902" y="3971484"/>
              <a:ext cx="1590397" cy="454754"/>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grpFill/>
            <a:ln w="25400" cap="flat" cmpd="sng" algn="ctr">
              <a:solidFill>
                <a:schemeClr val="bg1">
                  <a:lumMod val="65000"/>
                </a:schemeClr>
              </a:solidFill>
              <a:prstDash val="solid"/>
              <a:headEnd type="oval" w="med" len="med"/>
              <a:tailEnd type="oval" w="med" len="med"/>
            </a:ln>
            <a:effectLst/>
          </p:spPr>
          <p:txBody>
            <a:bodyPr rtlCol="0" anchor="ctr"/>
            <a:lstStyle/>
            <a:p>
              <a:pPr algn="ctr">
                <a:defRPr/>
              </a:pPr>
              <a:endParaRPr lang="en-US" kern="0">
                <a:solidFill>
                  <a:srgbClr val="EDD7CB"/>
                </a:solidFill>
                <a:latin typeface="Calibri"/>
              </a:endParaRPr>
            </a:p>
          </p:txBody>
        </p:sp>
      </p:grpSp>
      <p:sp>
        <p:nvSpPr>
          <p:cNvPr id="15" name="椭圆 14"/>
          <p:cNvSpPr/>
          <p:nvPr/>
        </p:nvSpPr>
        <p:spPr>
          <a:xfrm flipH="1">
            <a:off x="1422784" y="2668423"/>
            <a:ext cx="1892904" cy="1893151"/>
          </a:xfrm>
          <a:prstGeom prst="ellipse">
            <a:avLst/>
          </a:prstGeom>
          <a:solidFill>
            <a:schemeClr val="accent2"/>
          </a:solidFill>
          <a:ln w="25400" cap="flat" cmpd="sng" algn="ctr">
            <a:noFill/>
            <a:prstDash val="solid"/>
          </a:ln>
          <a:effectLst/>
        </p:spPr>
        <p:txBody>
          <a:bodyPr lIns="121908" tIns="60954" rIns="121908" bIns="60954" rtlCol="0" anchor="ctr"/>
          <a:lstStyle/>
          <a:p>
            <a:pPr algn="ctr">
              <a:defRPr/>
            </a:pPr>
            <a:r>
              <a:rPr lang="zh-CN" altLang="en-US" sz="4300" kern="0" dirty="0">
                <a:solidFill>
                  <a:schemeClr val="bg1"/>
                </a:solidFill>
                <a:latin typeface="Arial" panose="020B0604020202020204" pitchFamily="34" charset="0"/>
                <a:ea typeface="微软雅黑" pitchFamily="34" charset="-122"/>
                <a:sym typeface="Arial" panose="020B0604020202020204" pitchFamily="34" charset="0"/>
              </a:rPr>
              <a:t>标题</a:t>
            </a:r>
            <a:endParaRPr lang="en-US" sz="4300" kern="0" dirty="0">
              <a:solidFill>
                <a:schemeClr val="bg1"/>
              </a:solidFill>
              <a:latin typeface="Arial" panose="020B0604020202020204" pitchFamily="34" charset="0"/>
              <a:ea typeface="微软雅黑" pitchFamily="34" charset="-122"/>
              <a:sym typeface="Arial" panose="020B0604020202020204" pitchFamily="34" charset="0"/>
            </a:endParaRPr>
          </a:p>
        </p:txBody>
      </p:sp>
      <p:grpSp>
        <p:nvGrpSpPr>
          <p:cNvPr id="33" name="组合 32"/>
          <p:cNvGrpSpPr/>
          <p:nvPr/>
        </p:nvGrpSpPr>
        <p:grpSpPr>
          <a:xfrm>
            <a:off x="7416986" y="1956270"/>
            <a:ext cx="1491363" cy="936961"/>
            <a:chOff x="5732535" y="1467201"/>
            <a:chExt cx="1118668" cy="702721"/>
          </a:xfrm>
          <a:solidFill>
            <a:srgbClr val="01B0F1"/>
          </a:solidFill>
        </p:grpSpPr>
        <p:sp>
          <p:nvSpPr>
            <p:cNvPr id="9" name="椭圆 8"/>
            <p:cNvSpPr/>
            <p:nvPr/>
          </p:nvSpPr>
          <p:spPr>
            <a:xfrm flipH="1">
              <a:off x="6163307" y="1912803"/>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flipH="1">
              <a:off x="573253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2" name="组合 31"/>
          <p:cNvGrpSpPr/>
          <p:nvPr/>
        </p:nvGrpSpPr>
        <p:grpSpPr>
          <a:xfrm>
            <a:off x="5828228" y="1956270"/>
            <a:ext cx="1491363" cy="936961"/>
            <a:chOff x="4540812" y="1467201"/>
            <a:chExt cx="1118668" cy="702721"/>
          </a:xfrm>
          <a:solidFill>
            <a:srgbClr val="01B0F1"/>
          </a:solidFill>
        </p:grpSpPr>
        <p:sp>
          <p:nvSpPr>
            <p:cNvPr id="16" name="椭圆 15"/>
            <p:cNvSpPr/>
            <p:nvPr/>
          </p:nvSpPr>
          <p:spPr>
            <a:xfrm flipH="1">
              <a:off x="4971584" y="1912803"/>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flipH="1">
              <a:off x="4540812"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1" name="组合 30"/>
          <p:cNvGrpSpPr/>
          <p:nvPr/>
        </p:nvGrpSpPr>
        <p:grpSpPr>
          <a:xfrm>
            <a:off x="4237919" y="1956270"/>
            <a:ext cx="1491363" cy="936961"/>
            <a:chOff x="3347925" y="1467201"/>
            <a:chExt cx="1118668" cy="702721"/>
          </a:xfrm>
          <a:solidFill>
            <a:srgbClr val="01B0F1"/>
          </a:solidFill>
        </p:grpSpPr>
        <p:sp>
          <p:nvSpPr>
            <p:cNvPr id="17" name="椭圆 16"/>
            <p:cNvSpPr/>
            <p:nvPr/>
          </p:nvSpPr>
          <p:spPr>
            <a:xfrm flipH="1">
              <a:off x="3778697" y="1912803"/>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flipH="1">
              <a:off x="3347925" y="1467201"/>
              <a:ext cx="1118668" cy="216983"/>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7" name="组合 36"/>
          <p:cNvGrpSpPr/>
          <p:nvPr/>
        </p:nvGrpSpPr>
        <p:grpSpPr>
          <a:xfrm>
            <a:off x="7416986" y="4545169"/>
            <a:ext cx="1491363" cy="859142"/>
            <a:chOff x="5732535" y="3408875"/>
            <a:chExt cx="1118668" cy="644356"/>
          </a:xfrm>
          <a:solidFill>
            <a:srgbClr val="01B0F1"/>
          </a:solidFill>
        </p:grpSpPr>
        <p:sp>
          <p:nvSpPr>
            <p:cNvPr id="18" name="椭圆 17"/>
            <p:cNvSpPr/>
            <p:nvPr/>
          </p:nvSpPr>
          <p:spPr>
            <a:xfrm flipH="1">
              <a:off x="616330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flipH="1">
              <a:off x="573253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8" name="组合 37"/>
          <p:cNvGrpSpPr/>
          <p:nvPr/>
        </p:nvGrpSpPr>
        <p:grpSpPr>
          <a:xfrm>
            <a:off x="5828228" y="4545169"/>
            <a:ext cx="1491363" cy="859142"/>
            <a:chOff x="4540812" y="3408875"/>
            <a:chExt cx="1118668" cy="644356"/>
          </a:xfrm>
          <a:solidFill>
            <a:srgbClr val="01B0F1"/>
          </a:solidFill>
        </p:grpSpPr>
        <p:sp>
          <p:nvSpPr>
            <p:cNvPr id="19" name="椭圆 18"/>
            <p:cNvSpPr/>
            <p:nvPr/>
          </p:nvSpPr>
          <p:spPr>
            <a:xfrm flipH="1">
              <a:off x="4971584" y="3408875"/>
              <a:ext cx="257119" cy="257119"/>
            </a:xfrm>
            <a:prstGeom prst="ellipse">
              <a:avLst/>
            </a:prstGeom>
            <a:solidFill>
              <a:schemeClr val="accent2"/>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flipH="1">
              <a:off x="4540812"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9" name="组合 38"/>
          <p:cNvGrpSpPr/>
          <p:nvPr/>
        </p:nvGrpSpPr>
        <p:grpSpPr>
          <a:xfrm>
            <a:off x="4237919" y="4545169"/>
            <a:ext cx="1491363" cy="859142"/>
            <a:chOff x="3347925" y="3408875"/>
            <a:chExt cx="1118668" cy="644356"/>
          </a:xfrm>
          <a:solidFill>
            <a:srgbClr val="01B0F1"/>
          </a:solidFill>
        </p:grpSpPr>
        <p:sp>
          <p:nvSpPr>
            <p:cNvPr id="20" name="椭圆 19"/>
            <p:cNvSpPr/>
            <p:nvPr/>
          </p:nvSpPr>
          <p:spPr>
            <a:xfrm flipH="1">
              <a:off x="3778697" y="3408875"/>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flipH="1">
              <a:off x="3347925" y="3836249"/>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grpSp>
        <p:nvGrpSpPr>
          <p:cNvPr id="35" name="组合 34"/>
          <p:cNvGrpSpPr/>
          <p:nvPr/>
        </p:nvGrpSpPr>
        <p:grpSpPr>
          <a:xfrm>
            <a:off x="8924556" y="1700810"/>
            <a:ext cx="1491363" cy="936961"/>
            <a:chOff x="6863360" y="1275606"/>
            <a:chExt cx="1118668" cy="702721"/>
          </a:xfrm>
          <a:solidFill>
            <a:srgbClr val="01B0F1"/>
          </a:solidFill>
        </p:grpSpPr>
        <p:sp>
          <p:nvSpPr>
            <p:cNvPr id="27" name="椭圆 26"/>
            <p:cNvSpPr/>
            <p:nvPr/>
          </p:nvSpPr>
          <p:spPr>
            <a:xfrm flipH="1">
              <a:off x="7294132" y="1721208"/>
              <a:ext cx="257119" cy="257119"/>
            </a:xfrm>
            <a:prstGeom prst="ellipse">
              <a:avLst/>
            </a:prstGeom>
            <a:solidFill>
              <a:schemeClr val="accent1"/>
            </a:solidFill>
            <a:ln w="25400" cap="flat" cmpd="sng" algn="ctr">
              <a:noFill/>
              <a:prstDash val="solid"/>
            </a:ln>
            <a:effectLst/>
          </p:spPr>
          <p:txBody>
            <a:bodyPr rtlCol="0" anchor="ctr"/>
            <a:lstStyle/>
            <a:p>
              <a:pPr algn="ctr">
                <a:defRPr/>
              </a:pP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4"/>
            <p:cNvSpPr txBox="1"/>
            <p:nvPr/>
          </p:nvSpPr>
          <p:spPr>
            <a:xfrm flipH="1">
              <a:off x="6863360" y="1275606"/>
              <a:ext cx="1118668" cy="26314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100" b="0" dirty="0">
                  <a:solidFill>
                    <a:schemeClr val="bg1">
                      <a:lumMod val="50000"/>
                    </a:schemeClr>
                  </a:solidFill>
                  <a:latin typeface="Arial" panose="020B0604020202020204" pitchFamily="34" charset="0"/>
                  <a:cs typeface="Times New Roman" pitchFamily="18" charset="0"/>
                  <a:sym typeface="Arial" panose="020B0604020202020204" pitchFamily="34" charset="0"/>
                </a:rPr>
                <a:t>添加文本</a:t>
              </a:r>
            </a:p>
          </p:txBody>
        </p:sp>
      </p:grpSp>
      <p:grpSp>
        <p:nvGrpSpPr>
          <p:cNvPr id="36" name="组合 35"/>
          <p:cNvGrpSpPr/>
          <p:nvPr/>
        </p:nvGrpSpPr>
        <p:grpSpPr>
          <a:xfrm>
            <a:off x="8924556" y="4835463"/>
            <a:ext cx="1491363" cy="859142"/>
            <a:chOff x="6863360" y="3626596"/>
            <a:chExt cx="1118668" cy="644356"/>
          </a:xfrm>
          <a:solidFill>
            <a:srgbClr val="01B0F1"/>
          </a:solidFill>
        </p:grpSpPr>
        <p:sp>
          <p:nvSpPr>
            <p:cNvPr id="28" name="椭圆 27"/>
            <p:cNvSpPr/>
            <p:nvPr/>
          </p:nvSpPr>
          <p:spPr>
            <a:xfrm flipH="1">
              <a:off x="7294132" y="3626596"/>
              <a:ext cx="257119" cy="257119"/>
            </a:xfrm>
            <a:prstGeom prst="ellipse">
              <a:avLst/>
            </a:prstGeom>
            <a:solidFill>
              <a:schemeClr val="accent2"/>
            </a:solidFill>
            <a:ln w="25400" cap="flat" cmpd="sng" algn="ctr">
              <a:noFill/>
              <a:prstDash val="solid"/>
            </a:ln>
            <a:effectLst/>
          </p:spPr>
          <p:txBody>
            <a:bodyPr rtlCol="0" anchor="ctr"/>
            <a:lstStyle/>
            <a:p>
              <a:pPr algn="ctr"/>
              <a:endParaRPr lang="en-US" kern="0">
                <a:solidFill>
                  <a:srgbClr val="EDD7CB"/>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7"/>
            <p:cNvSpPr txBox="1"/>
            <p:nvPr/>
          </p:nvSpPr>
          <p:spPr>
            <a:xfrm flipH="1">
              <a:off x="6863360" y="4053970"/>
              <a:ext cx="1118668" cy="216982"/>
            </a:xfrm>
            <a:prstGeom prst="rect">
              <a:avLst/>
            </a:prstGeom>
            <a:noFill/>
          </p:spPr>
          <p:txBody>
            <a:bodyPr wrap="square" rtlCol="0">
              <a:spAutoFit/>
            </a:bodyPr>
            <a:lstStyle>
              <a:defPPr>
                <a:defRPr lang="zh-CN"/>
              </a:defPPr>
              <a:lvl1pPr lvl="0" algn="ctr">
                <a:lnSpc>
                  <a:spcPct val="80000"/>
                </a:lnSpc>
                <a:defRPr sz="1600" b="0" kern="0">
                  <a:ln w="18415" cmpd="sng">
                    <a:noFill/>
                    <a:prstDash val="solid"/>
                  </a:ln>
                  <a:solidFill>
                    <a:schemeClr val="bg1">
                      <a:lumMod val="50000"/>
                    </a:schemeClr>
                  </a:solidFill>
                  <a:latin typeface="Arial" panose="020B0604020202020204" pitchFamily="34" charset="0"/>
                  <a:ea typeface="微软雅黑" pitchFamily="34" charset="-122"/>
                  <a:cs typeface="Times New Roman" pitchFamily="18" charset="0"/>
                </a:defRPr>
              </a:lvl1pPr>
            </a:lstStyle>
            <a:p>
              <a:r>
                <a:rPr lang="zh-CN" altLang="en-US" dirty="0">
                  <a:sym typeface="Arial" panose="020B0604020202020204" pitchFamily="34" charset="0"/>
                </a:rPr>
                <a:t>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75967019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anim calcmode="lin" valueType="num">
                                      <p:cBhvr>
                                        <p:cTn id="31" dur="500" fill="hold"/>
                                        <p:tgtEl>
                                          <p:spTgt spid="32"/>
                                        </p:tgtEl>
                                        <p:attrNameLst>
                                          <p:attrName>ppt_x</p:attrName>
                                        </p:attrNameLst>
                                      </p:cBhvr>
                                      <p:tavLst>
                                        <p:tav tm="0">
                                          <p:val>
                                            <p:strVal val="#ppt_x"/>
                                          </p:val>
                                        </p:tav>
                                        <p:tav tm="100000">
                                          <p:val>
                                            <p:strVal val="#ppt_x"/>
                                          </p:val>
                                        </p:tav>
                                      </p:tavLst>
                                    </p:anim>
                                    <p:anim calcmode="lin" valueType="num">
                                      <p:cBhvr>
                                        <p:cTn id="32" dur="5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2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anim calcmode="lin" valueType="num">
                                      <p:cBhvr>
                                        <p:cTn id="36" dur="500" fill="hold"/>
                                        <p:tgtEl>
                                          <p:spTgt spid="38"/>
                                        </p:tgtEl>
                                        <p:attrNameLst>
                                          <p:attrName>ppt_x</p:attrName>
                                        </p:attrNameLst>
                                      </p:cBhvr>
                                      <p:tavLst>
                                        <p:tav tm="0">
                                          <p:val>
                                            <p:strVal val="#ppt_x"/>
                                          </p:val>
                                        </p:tav>
                                        <p:tav tm="100000">
                                          <p:val>
                                            <p:strVal val="#ppt_x"/>
                                          </p:val>
                                        </p:tav>
                                      </p:tavLst>
                                    </p:anim>
                                    <p:anim calcmode="lin" valueType="num">
                                      <p:cBhvr>
                                        <p:cTn id="37" dur="500" fill="hold"/>
                                        <p:tgtEl>
                                          <p:spTgt spid="38"/>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anim calcmode="lin" valueType="num">
                                      <p:cBhvr>
                                        <p:cTn id="41" dur="500" fill="hold"/>
                                        <p:tgtEl>
                                          <p:spTgt spid="33"/>
                                        </p:tgtEl>
                                        <p:attrNameLst>
                                          <p:attrName>ppt_x</p:attrName>
                                        </p:attrNameLst>
                                      </p:cBhvr>
                                      <p:tavLst>
                                        <p:tav tm="0">
                                          <p:val>
                                            <p:strVal val="#ppt_x"/>
                                          </p:val>
                                        </p:tav>
                                        <p:tav tm="100000">
                                          <p:val>
                                            <p:strVal val="#ppt_x"/>
                                          </p:val>
                                        </p:tav>
                                      </p:tavLst>
                                    </p:anim>
                                    <p:anim calcmode="lin" valueType="num">
                                      <p:cBhvr>
                                        <p:cTn id="42" dur="500" fill="hold"/>
                                        <p:tgtEl>
                                          <p:spTgt spid="3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40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500" fill="hold"/>
                                        <p:tgtEl>
                                          <p:spTgt spid="3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7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ppt_x</p:attrName>
                                        </p:attrNameLst>
                                      </p:cBhvr>
                                      <p:tavLst>
                                        <p:tav tm="0">
                                          <p:val>
                                            <p:strVal val="#ppt_x"/>
                                          </p:val>
                                        </p:tav>
                                        <p:tav tm="100000">
                                          <p:val>
                                            <p:strVal val="#ppt_x"/>
                                          </p:val>
                                        </p:tav>
                                      </p:tavLst>
                                    </p:anim>
                                    <p:anim calcmode="lin" valueType="num">
                                      <p:cBhvr>
                                        <p:cTn id="52" dur="500" fill="hold"/>
                                        <p:tgtEl>
                                          <p:spTgt spid="3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7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anim calcmode="lin" valueType="num">
                                      <p:cBhvr>
                                        <p:cTn id="56" dur="500" fill="hold"/>
                                        <p:tgtEl>
                                          <p:spTgt spid="36"/>
                                        </p:tgtEl>
                                        <p:attrNameLst>
                                          <p:attrName>ppt_x</p:attrName>
                                        </p:attrNameLst>
                                      </p:cBhvr>
                                      <p:tavLst>
                                        <p:tav tm="0">
                                          <p:val>
                                            <p:strVal val="#ppt_x"/>
                                          </p:val>
                                        </p:tav>
                                        <p:tav tm="100000">
                                          <p:val>
                                            <p:strVal val="#ppt_x"/>
                                          </p:val>
                                        </p:tav>
                                      </p:tavLst>
                                    </p:anim>
                                    <p:anim calcmode="lin" valueType="num">
                                      <p:cBhvr>
                                        <p:cTn id="5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0635" y="3075883"/>
            <a:ext cx="1219805" cy="2646878"/>
          </a:xfrm>
          <a:prstGeom prst="rect">
            <a:avLst/>
          </a:prstGeom>
          <a:noFill/>
        </p:spPr>
        <p:txBody>
          <a:bodyPr>
            <a:spAutoFit/>
          </a:bodyPr>
          <a:lstStyle/>
          <a:p>
            <a:pPr algn="r">
              <a:defRPr/>
            </a:pPr>
            <a:r>
              <a:rPr lang="en-US" altLang="zh-CN" sz="16600" dirty="0">
                <a:solidFill>
                  <a:srgbClr val="C64B0C"/>
                </a:solidFill>
                <a:latin typeface="Cooper Std Black" pitchFamily="18" charset="0"/>
              </a:rPr>
              <a:t>1</a:t>
            </a:r>
            <a:endParaRPr lang="zh-CN" altLang="en-US" sz="16600" dirty="0">
              <a:solidFill>
                <a:srgbClr val="C64B0C"/>
              </a:solidFill>
              <a:latin typeface="Cooper Std Black" pitchFamily="18" charset="0"/>
            </a:endParaRPr>
          </a:p>
        </p:txBody>
      </p:sp>
      <p:sp>
        <p:nvSpPr>
          <p:cNvPr id="3" name="Rectangle 17"/>
          <p:cNvSpPr/>
          <p:nvPr/>
        </p:nvSpPr>
        <p:spPr>
          <a:xfrm>
            <a:off x="7781549" y="4142117"/>
            <a:ext cx="3744295" cy="523220"/>
          </a:xfrm>
          <a:prstGeom prst="rect">
            <a:avLst/>
          </a:prstGeom>
          <a:ln w="31750">
            <a:noFill/>
          </a:ln>
          <a:effectLst/>
        </p:spPr>
        <p:style>
          <a:lnRef idx="1">
            <a:schemeClr val="accent1"/>
          </a:lnRef>
          <a:fillRef idx="0">
            <a:schemeClr val="accent1"/>
          </a:fillRef>
          <a:effectRef idx="0">
            <a:schemeClr val="accent1"/>
          </a:effectRef>
          <a:fontRef idx="minor">
            <a:schemeClr val="tx1"/>
          </a:fontRef>
        </p:style>
        <p:txBody>
          <a:bodyPr wrap="none">
            <a:spAutoFit/>
          </a:bodyPr>
          <a:lstStyle/>
          <a:p>
            <a:pPr algn="ctr">
              <a:defRPr/>
            </a:pPr>
            <a:r>
              <a:rPr lang="en-US" sz="2800" b="1" dirty="0">
                <a:latin typeface="微软雅黑" panose="020B0503020204020204" pitchFamily="34" charset="-122"/>
                <a:ea typeface="微软雅黑" panose="020B0503020204020204" pitchFamily="34" charset="-122"/>
                <a:cs typeface="Open Sans" pitchFamily="34" charset="0"/>
              </a:rPr>
              <a:t>NEW POWERPOINT</a:t>
            </a:r>
          </a:p>
        </p:txBody>
      </p:sp>
      <p:cxnSp>
        <p:nvCxnSpPr>
          <p:cNvPr id="4" name="直接连接符 3"/>
          <p:cNvCxnSpPr/>
          <p:nvPr/>
        </p:nvCxnSpPr>
        <p:spPr>
          <a:xfrm>
            <a:off x="7915384" y="4665992"/>
            <a:ext cx="3744913" cy="0"/>
          </a:xfrm>
          <a:prstGeom prst="line">
            <a:avLst/>
          </a:prstGeom>
          <a:ln w="31750">
            <a:solidFill>
              <a:schemeClr val="bg2">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 name="Rectangle 16"/>
          <p:cNvSpPr/>
          <p:nvPr/>
        </p:nvSpPr>
        <p:spPr bwMode="auto">
          <a:xfrm>
            <a:off x="7782034" y="4816804"/>
            <a:ext cx="4032250" cy="40005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latin typeface="Open Sans Light" pitchFamily="34" charset="0"/>
              <a:cs typeface="Open Sans Light" pitchFamily="34" charset="0"/>
            </a:endParaRPr>
          </a:p>
        </p:txBody>
      </p:sp>
    </p:spTree>
    <p:extLst>
      <p:ext uri="{BB962C8B-B14F-4D97-AF65-F5344CB8AC3E}">
        <p14:creationId xmlns:p14="http://schemas.microsoft.com/office/powerpoint/2010/main" val="40982512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8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0635" y="3075883"/>
            <a:ext cx="1219805" cy="2646878"/>
          </a:xfrm>
          <a:prstGeom prst="rect">
            <a:avLst/>
          </a:prstGeom>
          <a:noFill/>
        </p:spPr>
        <p:txBody>
          <a:bodyPr>
            <a:spAutoFit/>
          </a:bodyPr>
          <a:lstStyle/>
          <a:p>
            <a:pPr algn="r">
              <a:defRPr/>
            </a:pPr>
            <a:r>
              <a:rPr lang="en-US" altLang="zh-CN" sz="16600" dirty="0">
                <a:solidFill>
                  <a:srgbClr val="C64B0C"/>
                </a:solidFill>
                <a:latin typeface="Cooper Std Black" pitchFamily="18" charset="0"/>
              </a:rPr>
              <a:t>4</a:t>
            </a:r>
            <a:endParaRPr lang="zh-CN" altLang="en-US" sz="16600" dirty="0">
              <a:solidFill>
                <a:srgbClr val="C64B0C"/>
              </a:solidFill>
              <a:latin typeface="Cooper Std Black" pitchFamily="18" charset="0"/>
            </a:endParaRPr>
          </a:p>
        </p:txBody>
      </p:sp>
      <p:sp>
        <p:nvSpPr>
          <p:cNvPr id="3" name="Rectangle 17"/>
          <p:cNvSpPr/>
          <p:nvPr/>
        </p:nvSpPr>
        <p:spPr>
          <a:xfrm>
            <a:off x="7781549" y="4142117"/>
            <a:ext cx="3744295" cy="523220"/>
          </a:xfrm>
          <a:prstGeom prst="rect">
            <a:avLst/>
          </a:prstGeom>
          <a:ln w="31750">
            <a:noFill/>
          </a:ln>
          <a:effectLst/>
        </p:spPr>
        <p:style>
          <a:lnRef idx="1">
            <a:schemeClr val="accent1"/>
          </a:lnRef>
          <a:fillRef idx="0">
            <a:schemeClr val="accent1"/>
          </a:fillRef>
          <a:effectRef idx="0">
            <a:schemeClr val="accent1"/>
          </a:effectRef>
          <a:fontRef idx="minor">
            <a:schemeClr val="tx1"/>
          </a:fontRef>
        </p:style>
        <p:txBody>
          <a:bodyPr wrap="none">
            <a:spAutoFit/>
          </a:bodyPr>
          <a:lstStyle/>
          <a:p>
            <a:pPr algn="ctr">
              <a:defRPr/>
            </a:pPr>
            <a:r>
              <a:rPr lang="en-US" sz="2800" b="1" dirty="0">
                <a:latin typeface="微软雅黑" panose="020B0503020204020204" pitchFamily="34" charset="-122"/>
                <a:ea typeface="微软雅黑" panose="020B0503020204020204" pitchFamily="34" charset="-122"/>
                <a:cs typeface="Open Sans" pitchFamily="34" charset="0"/>
              </a:rPr>
              <a:t>NEW POWERPOINT</a:t>
            </a:r>
          </a:p>
        </p:txBody>
      </p:sp>
      <p:cxnSp>
        <p:nvCxnSpPr>
          <p:cNvPr id="4" name="直接连接符 3"/>
          <p:cNvCxnSpPr/>
          <p:nvPr/>
        </p:nvCxnSpPr>
        <p:spPr>
          <a:xfrm>
            <a:off x="7915384" y="4665992"/>
            <a:ext cx="3744913" cy="0"/>
          </a:xfrm>
          <a:prstGeom prst="line">
            <a:avLst/>
          </a:prstGeom>
          <a:ln w="31750">
            <a:solidFill>
              <a:schemeClr val="bg2">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 name="Rectangle 16"/>
          <p:cNvSpPr/>
          <p:nvPr/>
        </p:nvSpPr>
        <p:spPr bwMode="auto">
          <a:xfrm>
            <a:off x="7782034" y="4816804"/>
            <a:ext cx="4032250" cy="40005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latin typeface="Open Sans Light" pitchFamily="34" charset="0"/>
              <a:cs typeface="Open Sans Light" pitchFamily="34" charset="0"/>
            </a:endParaRPr>
          </a:p>
        </p:txBody>
      </p:sp>
    </p:spTree>
    <p:extLst>
      <p:ext uri="{BB962C8B-B14F-4D97-AF65-F5344CB8AC3E}">
        <p14:creationId xmlns:p14="http://schemas.microsoft.com/office/powerpoint/2010/main" val="42423160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8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9"/>
          <p:cNvSpPr>
            <a:spLocks/>
          </p:cNvSpPr>
          <p:nvPr/>
        </p:nvSpPr>
        <p:spPr bwMode="auto">
          <a:xfrm rot="5400000">
            <a:off x="3843535" y="4223632"/>
            <a:ext cx="1481139" cy="565077"/>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60000"/>
              <a:lumOff val="40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3" name="Freeform 70"/>
          <p:cNvSpPr>
            <a:spLocks/>
          </p:cNvSpPr>
          <p:nvPr/>
        </p:nvSpPr>
        <p:spPr bwMode="auto">
          <a:xfrm rot="5400000">
            <a:off x="3703903" y="3623584"/>
            <a:ext cx="738188" cy="1022218"/>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7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4" name="Freeform 71"/>
          <p:cNvSpPr>
            <a:spLocks/>
          </p:cNvSpPr>
          <p:nvPr/>
        </p:nvSpPr>
        <p:spPr bwMode="auto">
          <a:xfrm rot="5400000">
            <a:off x="3701523" y="4364154"/>
            <a:ext cx="742951" cy="1022218"/>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5" name="Freeform 72"/>
          <p:cNvSpPr>
            <a:spLocks/>
          </p:cNvSpPr>
          <p:nvPr/>
        </p:nvSpPr>
        <p:spPr bwMode="auto">
          <a:xfrm rot="5400000">
            <a:off x="4349032" y="4327598"/>
            <a:ext cx="2371725" cy="355554"/>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2">
              <a:lumMod val="7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6" name="Freeform 73"/>
          <p:cNvSpPr>
            <a:spLocks/>
          </p:cNvSpPr>
          <p:nvPr/>
        </p:nvSpPr>
        <p:spPr bwMode="auto">
          <a:xfrm rot="5400000">
            <a:off x="4452284" y="3421178"/>
            <a:ext cx="1184275" cy="980947"/>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2">
              <a:lumMod val="60000"/>
              <a:lumOff val="40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7" name="Freeform 74"/>
          <p:cNvSpPr>
            <a:spLocks/>
          </p:cNvSpPr>
          <p:nvPr/>
        </p:nvSpPr>
        <p:spPr bwMode="auto">
          <a:xfrm rot="5400000">
            <a:off x="4450696" y="4607040"/>
            <a:ext cx="1187451" cy="980947"/>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2"/>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8" name="Freeform 75"/>
          <p:cNvSpPr>
            <a:spLocks/>
          </p:cNvSpPr>
          <p:nvPr/>
        </p:nvSpPr>
        <p:spPr bwMode="auto">
          <a:xfrm rot="5400000">
            <a:off x="6866535" y="4224425"/>
            <a:ext cx="1481139" cy="563489"/>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4">
              <a:lumMod val="60000"/>
              <a:lumOff val="40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9" name="Freeform 76"/>
          <p:cNvSpPr>
            <a:spLocks/>
          </p:cNvSpPr>
          <p:nvPr/>
        </p:nvSpPr>
        <p:spPr bwMode="auto">
          <a:xfrm rot="5400000">
            <a:off x="7749914" y="3623584"/>
            <a:ext cx="738188" cy="1022218"/>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4">
              <a:lumMod val="7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0" name="Freeform 77"/>
          <p:cNvSpPr>
            <a:spLocks/>
          </p:cNvSpPr>
          <p:nvPr/>
        </p:nvSpPr>
        <p:spPr bwMode="auto">
          <a:xfrm rot="5400000">
            <a:off x="7747533" y="4364154"/>
            <a:ext cx="742951" cy="1022218"/>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4"/>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1" name="Freeform 78"/>
          <p:cNvSpPr>
            <a:spLocks/>
          </p:cNvSpPr>
          <p:nvPr/>
        </p:nvSpPr>
        <p:spPr bwMode="auto">
          <a:xfrm rot="5400000">
            <a:off x="5469661" y="4327598"/>
            <a:ext cx="2371725" cy="355554"/>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bg1">
              <a:lumMod val="50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2" name="Freeform 79"/>
          <p:cNvSpPr>
            <a:spLocks/>
          </p:cNvSpPr>
          <p:nvPr/>
        </p:nvSpPr>
        <p:spPr bwMode="auto">
          <a:xfrm rot="5400000">
            <a:off x="6554654" y="3421970"/>
            <a:ext cx="1184275" cy="979361"/>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bg1">
              <a:lumMod val="7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3" name="Freeform 80"/>
          <p:cNvSpPr>
            <a:spLocks/>
          </p:cNvSpPr>
          <p:nvPr/>
        </p:nvSpPr>
        <p:spPr bwMode="auto">
          <a:xfrm rot="5400000">
            <a:off x="6553066" y="4607833"/>
            <a:ext cx="1187451" cy="979361"/>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bg1">
              <a:lumMod val="6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4" name="Freeform 81"/>
          <p:cNvSpPr>
            <a:spLocks/>
          </p:cNvSpPr>
          <p:nvPr/>
        </p:nvSpPr>
        <p:spPr bwMode="auto">
          <a:xfrm rot="5400000">
            <a:off x="5274471" y="3179877"/>
            <a:ext cx="1630363" cy="1017456"/>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3">
              <a:lumMod val="7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5" name="Freeform 82"/>
          <p:cNvSpPr>
            <a:spLocks/>
          </p:cNvSpPr>
          <p:nvPr/>
        </p:nvSpPr>
        <p:spPr bwMode="auto">
          <a:xfrm rot="5400000">
            <a:off x="5272883" y="4811829"/>
            <a:ext cx="1633539" cy="1017456"/>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3"/>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6" name="Freeform 83"/>
          <p:cNvSpPr>
            <a:spLocks/>
          </p:cNvSpPr>
          <p:nvPr/>
        </p:nvSpPr>
        <p:spPr bwMode="auto">
          <a:xfrm rot="5400000">
            <a:off x="8252340" y="4133948"/>
            <a:ext cx="12700" cy="742854"/>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7" name="Freeform 84"/>
          <p:cNvSpPr>
            <a:spLocks/>
          </p:cNvSpPr>
          <p:nvPr/>
        </p:nvSpPr>
        <p:spPr bwMode="auto">
          <a:xfrm rot="5400000">
            <a:off x="7228536" y="4103790"/>
            <a:ext cx="12700" cy="803170"/>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8" name="Freeform 85"/>
          <p:cNvSpPr>
            <a:spLocks/>
          </p:cNvSpPr>
          <p:nvPr/>
        </p:nvSpPr>
        <p:spPr bwMode="auto">
          <a:xfrm rot="5400000">
            <a:off x="3926965" y="4133948"/>
            <a:ext cx="12700" cy="742854"/>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19" name="Freeform 86"/>
          <p:cNvSpPr>
            <a:spLocks/>
          </p:cNvSpPr>
          <p:nvPr/>
        </p:nvSpPr>
        <p:spPr bwMode="auto">
          <a:xfrm rot="5400000">
            <a:off x="4949182" y="4103790"/>
            <a:ext cx="12700" cy="803170"/>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0" name="Freeform 87"/>
          <p:cNvSpPr>
            <a:spLocks/>
          </p:cNvSpPr>
          <p:nvPr/>
        </p:nvSpPr>
        <p:spPr bwMode="auto">
          <a:xfrm rot="5400000">
            <a:off x="6083303" y="3996647"/>
            <a:ext cx="12700" cy="1017456"/>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1" name="Freeform 88"/>
          <p:cNvSpPr>
            <a:spLocks/>
          </p:cNvSpPr>
          <p:nvPr/>
        </p:nvSpPr>
        <p:spPr bwMode="auto">
          <a:xfrm rot="5400000">
            <a:off x="7663358" y="4279979"/>
            <a:ext cx="1481139" cy="452380"/>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2" name="Freeform 89"/>
          <p:cNvSpPr>
            <a:spLocks/>
          </p:cNvSpPr>
          <p:nvPr/>
        </p:nvSpPr>
        <p:spPr bwMode="auto">
          <a:xfrm rot="5400000">
            <a:off x="7012567" y="4360931"/>
            <a:ext cx="1481139" cy="290476"/>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3" name="Freeform 90"/>
          <p:cNvSpPr>
            <a:spLocks/>
          </p:cNvSpPr>
          <p:nvPr/>
        </p:nvSpPr>
        <p:spPr bwMode="auto">
          <a:xfrm rot="5400000">
            <a:off x="6266482" y="4321249"/>
            <a:ext cx="2371725" cy="368252"/>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4" name="Freeform 91"/>
          <p:cNvSpPr>
            <a:spLocks/>
          </p:cNvSpPr>
          <p:nvPr/>
        </p:nvSpPr>
        <p:spPr bwMode="auto">
          <a:xfrm rot="5400000">
            <a:off x="5568073" y="4408551"/>
            <a:ext cx="2371725" cy="193649"/>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5" name="Freeform 92"/>
          <p:cNvSpPr>
            <a:spLocks/>
          </p:cNvSpPr>
          <p:nvPr/>
        </p:nvSpPr>
        <p:spPr bwMode="auto">
          <a:xfrm rot="5400000">
            <a:off x="3047508" y="4279979"/>
            <a:ext cx="1481139" cy="452380"/>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6" name="Freeform 93"/>
          <p:cNvSpPr>
            <a:spLocks/>
          </p:cNvSpPr>
          <p:nvPr/>
        </p:nvSpPr>
        <p:spPr bwMode="auto">
          <a:xfrm rot="5400000">
            <a:off x="3698298" y="4360931"/>
            <a:ext cx="1481139" cy="290476"/>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7" name="Freeform 94"/>
          <p:cNvSpPr>
            <a:spLocks/>
          </p:cNvSpPr>
          <p:nvPr/>
        </p:nvSpPr>
        <p:spPr bwMode="auto">
          <a:xfrm rot="5400000">
            <a:off x="3553004" y="4320455"/>
            <a:ext cx="2371725" cy="369840"/>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8" name="Freeform 95"/>
          <p:cNvSpPr>
            <a:spLocks/>
          </p:cNvSpPr>
          <p:nvPr/>
        </p:nvSpPr>
        <p:spPr bwMode="auto">
          <a:xfrm rot="5400000">
            <a:off x="4252207" y="4408551"/>
            <a:ext cx="2371725" cy="193649"/>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29" name="Freeform 96"/>
          <p:cNvSpPr>
            <a:spLocks/>
          </p:cNvSpPr>
          <p:nvPr/>
        </p:nvSpPr>
        <p:spPr bwMode="auto">
          <a:xfrm rot="5400000">
            <a:off x="4868811" y="4407757"/>
            <a:ext cx="3263900" cy="195237"/>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sp>
        <p:nvSpPr>
          <p:cNvPr id="30" name="Freeform 97"/>
          <p:cNvSpPr>
            <a:spLocks/>
          </p:cNvSpPr>
          <p:nvPr/>
        </p:nvSpPr>
        <p:spPr bwMode="auto">
          <a:xfrm rot="5400000">
            <a:off x="4043419" y="4410931"/>
            <a:ext cx="3263900" cy="188889"/>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31" tIns="45715" rIns="91431" bIns="45715" numCol="1" anchor="t" anchorCtr="0" compatLnSpc="1">
            <a:prstTxWarp prst="textNoShape">
              <a:avLst/>
            </a:prstTxWarp>
          </a:bodyPr>
          <a:lstStyle/>
          <a:p>
            <a:endParaRPr lang="id-ID">
              <a:solidFill>
                <a:schemeClr val="tx1">
                  <a:lumMod val="50000"/>
                  <a:lumOff val="50000"/>
                </a:schemeClr>
              </a:solidFill>
            </a:endParaRPr>
          </a:p>
        </p:txBody>
      </p:sp>
      <p:cxnSp>
        <p:nvCxnSpPr>
          <p:cNvPr id="31" name="Straight Connector 150"/>
          <p:cNvCxnSpPr/>
          <p:nvPr/>
        </p:nvCxnSpPr>
        <p:spPr>
          <a:xfrm>
            <a:off x="1198609" y="4499023"/>
            <a:ext cx="2203756"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151"/>
          <p:cNvCxnSpPr/>
          <p:nvPr/>
        </p:nvCxnSpPr>
        <p:spPr>
          <a:xfrm>
            <a:off x="9025351" y="4499023"/>
            <a:ext cx="2203756"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152"/>
          <p:cNvCxnSpPr/>
          <p:nvPr/>
        </p:nvCxnSpPr>
        <p:spPr>
          <a:xfrm>
            <a:off x="7437263" y="3319511"/>
            <a:ext cx="2203756"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153"/>
          <p:cNvCxnSpPr/>
          <p:nvPr/>
        </p:nvCxnSpPr>
        <p:spPr>
          <a:xfrm>
            <a:off x="2532527" y="3319511"/>
            <a:ext cx="2203756"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5" name="Group 155"/>
          <p:cNvGrpSpPr/>
          <p:nvPr/>
        </p:nvGrpSpPr>
        <p:grpSpPr>
          <a:xfrm>
            <a:off x="903191" y="3926692"/>
            <a:ext cx="305251" cy="300429"/>
            <a:chOff x="6297613" y="1392238"/>
            <a:chExt cx="498475" cy="490537"/>
          </a:xfrm>
          <a:solidFill>
            <a:schemeClr val="bg1">
              <a:lumMod val="65000"/>
            </a:schemeClr>
          </a:solidFill>
        </p:grpSpPr>
        <p:sp>
          <p:nvSpPr>
            <p:cNvPr id="36" name="Freeform 156"/>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37" name="Freeform 157"/>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38" name="Freeform 158"/>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grpSp>
      <p:sp>
        <p:nvSpPr>
          <p:cNvPr id="39" name="TextBox 99"/>
          <p:cNvSpPr txBox="1"/>
          <p:nvPr/>
        </p:nvSpPr>
        <p:spPr>
          <a:xfrm>
            <a:off x="1275034" y="3745447"/>
            <a:ext cx="1153497" cy="338542"/>
          </a:xfrm>
          <a:prstGeom prst="rect">
            <a:avLst/>
          </a:prstGeom>
          <a:noFill/>
        </p:spPr>
        <p:txBody>
          <a:bodyPr wrap="none" lIns="121908" tIns="60954" rIns="121908" bIns="60954" rtlCol="0">
            <a:spAutoFit/>
          </a:bodyPr>
          <a:lstStyle/>
          <a:p>
            <a:r>
              <a:rPr lang="id-ID" sz="1400" dirty="0">
                <a:solidFill>
                  <a:schemeClr val="tx1">
                    <a:lumMod val="50000"/>
                    <a:lumOff val="50000"/>
                  </a:schemeClr>
                </a:solidFill>
                <a:latin typeface="Raleway" panose="020B0003030101060003" pitchFamily="34" charset="0"/>
              </a:rPr>
              <a:t>Content</a:t>
            </a:r>
            <a:r>
              <a:rPr lang="id-ID" sz="1400" b="1" dirty="0">
                <a:solidFill>
                  <a:schemeClr val="tx1">
                    <a:lumMod val="50000"/>
                    <a:lumOff val="50000"/>
                  </a:schemeClr>
                </a:solidFill>
                <a:latin typeface="Raleway" panose="020B0003030101060003" pitchFamily="34" charset="0"/>
              </a:rPr>
              <a:t> 01</a:t>
            </a:r>
          </a:p>
        </p:txBody>
      </p:sp>
      <p:sp>
        <p:nvSpPr>
          <p:cNvPr id="40" name="TextBox 100"/>
          <p:cNvSpPr txBox="1"/>
          <p:nvPr/>
        </p:nvSpPr>
        <p:spPr>
          <a:xfrm>
            <a:off x="1275032" y="3960190"/>
            <a:ext cx="2251344" cy="461665"/>
          </a:xfrm>
          <a:prstGeom prst="rect">
            <a:avLst/>
          </a:prstGeom>
          <a:noFill/>
        </p:spPr>
        <p:txBody>
          <a:bodyPr wrap="square" lIns="121908" tIns="60954" rIns="121908" bIns="60954" rtlCol="0">
            <a:spAutoFit/>
          </a:bodyPr>
          <a:lstStyle/>
          <a:p>
            <a:r>
              <a:rPr lang="zh-CN" altLang="en-US" sz="1100" dirty="0">
                <a:solidFill>
                  <a:schemeClr val="tx1">
                    <a:lumMod val="50000"/>
                    <a:lumOff val="50000"/>
                  </a:schemeClr>
                </a:solidFill>
              </a:rPr>
              <a:t>请在此处输入您的文本，或者复制您的文本粘贴到此处请在此处</a:t>
            </a:r>
            <a:endParaRPr lang="en-US" sz="1100" b="1" dirty="0">
              <a:solidFill>
                <a:schemeClr val="tx1">
                  <a:lumMod val="50000"/>
                  <a:lumOff val="50000"/>
                </a:schemeClr>
              </a:solidFill>
              <a:latin typeface="Signika Negative" pitchFamily="2" charset="0"/>
            </a:endParaRPr>
          </a:p>
        </p:txBody>
      </p:sp>
      <p:grpSp>
        <p:nvGrpSpPr>
          <p:cNvPr id="41" name="Group 161"/>
          <p:cNvGrpSpPr/>
          <p:nvPr/>
        </p:nvGrpSpPr>
        <p:grpSpPr>
          <a:xfrm>
            <a:off x="2288172" y="2836648"/>
            <a:ext cx="282893" cy="300431"/>
            <a:chOff x="6881813" y="2154238"/>
            <a:chExt cx="461963" cy="490538"/>
          </a:xfrm>
          <a:solidFill>
            <a:schemeClr val="bg1">
              <a:lumMod val="65000"/>
            </a:schemeClr>
          </a:solidFill>
        </p:grpSpPr>
        <p:sp>
          <p:nvSpPr>
            <p:cNvPr id="42"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43"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44"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grpSp>
      <p:sp>
        <p:nvSpPr>
          <p:cNvPr id="45" name="TextBox 105"/>
          <p:cNvSpPr txBox="1"/>
          <p:nvPr/>
        </p:nvSpPr>
        <p:spPr>
          <a:xfrm>
            <a:off x="2648834" y="2576561"/>
            <a:ext cx="1167924" cy="338542"/>
          </a:xfrm>
          <a:prstGeom prst="rect">
            <a:avLst/>
          </a:prstGeom>
          <a:noFill/>
        </p:spPr>
        <p:txBody>
          <a:bodyPr wrap="none" lIns="121908" tIns="60954" rIns="121908" bIns="60954" rtlCol="0">
            <a:spAutoFit/>
          </a:bodyPr>
          <a:lstStyle/>
          <a:p>
            <a:r>
              <a:rPr lang="id-ID" sz="1400" dirty="0">
                <a:solidFill>
                  <a:schemeClr val="tx1">
                    <a:lumMod val="50000"/>
                    <a:lumOff val="50000"/>
                  </a:schemeClr>
                </a:solidFill>
                <a:latin typeface="Raleway" panose="020B0003030101060003" pitchFamily="34" charset="0"/>
              </a:rPr>
              <a:t>Content</a:t>
            </a:r>
            <a:r>
              <a:rPr lang="id-ID" sz="1400" b="1" dirty="0">
                <a:solidFill>
                  <a:schemeClr val="tx1">
                    <a:lumMod val="50000"/>
                    <a:lumOff val="50000"/>
                  </a:schemeClr>
                </a:solidFill>
                <a:latin typeface="Raleway" panose="020B0003030101060003" pitchFamily="34" charset="0"/>
              </a:rPr>
              <a:t> 02</a:t>
            </a:r>
          </a:p>
        </p:txBody>
      </p:sp>
      <p:sp>
        <p:nvSpPr>
          <p:cNvPr id="46" name="TextBox 106"/>
          <p:cNvSpPr txBox="1"/>
          <p:nvPr/>
        </p:nvSpPr>
        <p:spPr>
          <a:xfrm>
            <a:off x="2648833" y="2791306"/>
            <a:ext cx="2251344" cy="461665"/>
          </a:xfrm>
          <a:prstGeom prst="rect">
            <a:avLst/>
          </a:prstGeom>
          <a:noFill/>
        </p:spPr>
        <p:txBody>
          <a:bodyPr wrap="square" lIns="121908" tIns="60954" rIns="121908" bIns="60954" rtlCol="0">
            <a:spAutoFit/>
          </a:bodyPr>
          <a:lstStyle/>
          <a:p>
            <a:r>
              <a:rPr lang="zh-CN" altLang="en-US" sz="1100" dirty="0">
                <a:solidFill>
                  <a:schemeClr val="tx1">
                    <a:lumMod val="50000"/>
                    <a:lumOff val="50000"/>
                  </a:schemeClr>
                </a:solidFill>
              </a:rPr>
              <a:t>请在此处输入您的文本，或者复制您的文本粘贴到此处请在此处</a:t>
            </a:r>
            <a:endParaRPr lang="en-US" sz="1100" b="1" dirty="0">
              <a:solidFill>
                <a:schemeClr val="tx1">
                  <a:lumMod val="50000"/>
                  <a:lumOff val="50000"/>
                </a:schemeClr>
              </a:solidFill>
              <a:latin typeface="Signika Negative" pitchFamily="2" charset="0"/>
            </a:endParaRPr>
          </a:p>
        </p:txBody>
      </p:sp>
      <p:sp>
        <p:nvSpPr>
          <p:cNvPr id="47" name="Freeform 28"/>
          <p:cNvSpPr>
            <a:spLocks noEditPoints="1"/>
          </p:cNvSpPr>
          <p:nvPr/>
        </p:nvSpPr>
        <p:spPr bwMode="auto">
          <a:xfrm>
            <a:off x="5934549" y="1508788"/>
            <a:ext cx="301363" cy="30140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vert="horz" wrap="square" lIns="91431" tIns="45715" rIns="91431" bIns="45715" numCol="1" anchor="t" anchorCtr="0" compatLnSpc="1">
            <a:prstTxWarp prst="textNoShape">
              <a:avLst/>
            </a:prstTxWarp>
          </a:bodyPr>
          <a:lstStyle/>
          <a:p>
            <a:pPr algn="ctr"/>
            <a:endParaRPr lang="id-ID">
              <a:solidFill>
                <a:schemeClr val="tx1">
                  <a:lumMod val="50000"/>
                  <a:lumOff val="50000"/>
                </a:schemeClr>
              </a:solidFill>
            </a:endParaRPr>
          </a:p>
        </p:txBody>
      </p:sp>
      <p:sp>
        <p:nvSpPr>
          <p:cNvPr id="48" name="TextBox 108"/>
          <p:cNvSpPr txBox="1"/>
          <p:nvPr/>
        </p:nvSpPr>
        <p:spPr>
          <a:xfrm>
            <a:off x="5502072" y="1818127"/>
            <a:ext cx="1166321" cy="338542"/>
          </a:xfrm>
          <a:prstGeom prst="rect">
            <a:avLst/>
          </a:prstGeom>
          <a:noFill/>
        </p:spPr>
        <p:txBody>
          <a:bodyPr wrap="none" lIns="121908" tIns="60954" rIns="121908" bIns="60954" rtlCol="0">
            <a:spAutoFit/>
          </a:bodyPr>
          <a:lstStyle/>
          <a:p>
            <a:pPr algn="ctr"/>
            <a:r>
              <a:rPr lang="id-ID" sz="1400" dirty="0">
                <a:solidFill>
                  <a:schemeClr val="tx1">
                    <a:lumMod val="50000"/>
                    <a:lumOff val="50000"/>
                  </a:schemeClr>
                </a:solidFill>
                <a:latin typeface="Raleway" panose="020B0003030101060003" pitchFamily="34" charset="0"/>
              </a:rPr>
              <a:t>Content</a:t>
            </a:r>
            <a:r>
              <a:rPr lang="id-ID" sz="1400" b="1" dirty="0">
                <a:solidFill>
                  <a:schemeClr val="tx1">
                    <a:lumMod val="50000"/>
                    <a:lumOff val="50000"/>
                  </a:schemeClr>
                </a:solidFill>
                <a:latin typeface="Raleway" panose="020B0003030101060003" pitchFamily="34" charset="0"/>
              </a:rPr>
              <a:t> 03</a:t>
            </a:r>
          </a:p>
        </p:txBody>
      </p:sp>
      <p:sp>
        <p:nvSpPr>
          <p:cNvPr id="49" name="TextBox 109"/>
          <p:cNvSpPr txBox="1"/>
          <p:nvPr/>
        </p:nvSpPr>
        <p:spPr>
          <a:xfrm>
            <a:off x="5122082" y="2054292"/>
            <a:ext cx="1926296" cy="630941"/>
          </a:xfrm>
          <a:prstGeom prst="rect">
            <a:avLst/>
          </a:prstGeom>
          <a:noFill/>
        </p:spPr>
        <p:txBody>
          <a:bodyPr wrap="square" lIns="121908" tIns="60954" rIns="121908" bIns="60954" rtlCol="0">
            <a:spAutoFit/>
          </a:bodyPr>
          <a:lstStyle/>
          <a:p>
            <a:pPr algn="ctr"/>
            <a:r>
              <a:rPr lang="zh-CN" altLang="en-US" sz="1100" dirty="0">
                <a:solidFill>
                  <a:schemeClr val="tx1">
                    <a:lumMod val="50000"/>
                    <a:lumOff val="50000"/>
                  </a:schemeClr>
                </a:solidFill>
              </a:rPr>
              <a:t>请在此处输入您的文本，或者复制您的文本粘贴到此处请在此处</a:t>
            </a:r>
            <a:endParaRPr lang="en-US" sz="1100" b="1" dirty="0">
              <a:solidFill>
                <a:schemeClr val="tx1">
                  <a:lumMod val="50000"/>
                  <a:lumOff val="50000"/>
                </a:schemeClr>
              </a:solidFill>
              <a:latin typeface="Signika Negative" pitchFamily="2" charset="0"/>
            </a:endParaRPr>
          </a:p>
        </p:txBody>
      </p:sp>
      <p:grpSp>
        <p:nvGrpSpPr>
          <p:cNvPr id="50" name="Group 171"/>
          <p:cNvGrpSpPr/>
          <p:nvPr/>
        </p:nvGrpSpPr>
        <p:grpSpPr>
          <a:xfrm>
            <a:off x="7075486" y="2786419"/>
            <a:ext cx="303307" cy="300431"/>
            <a:chOff x="7219950" y="3429000"/>
            <a:chExt cx="495300" cy="490538"/>
          </a:xfrm>
          <a:solidFill>
            <a:schemeClr val="bg1">
              <a:lumMod val="65000"/>
            </a:schemeClr>
          </a:solidFill>
        </p:grpSpPr>
        <p:sp>
          <p:nvSpPr>
            <p:cNvPr id="51"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52"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53"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54"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55"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56"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grpSp>
      <p:sp>
        <p:nvSpPr>
          <p:cNvPr id="57" name="TextBox 117"/>
          <p:cNvSpPr txBox="1"/>
          <p:nvPr/>
        </p:nvSpPr>
        <p:spPr>
          <a:xfrm>
            <a:off x="7446358" y="2571675"/>
            <a:ext cx="1169527" cy="338542"/>
          </a:xfrm>
          <a:prstGeom prst="rect">
            <a:avLst/>
          </a:prstGeom>
          <a:noFill/>
        </p:spPr>
        <p:txBody>
          <a:bodyPr wrap="none" lIns="121908" tIns="60954" rIns="121908" bIns="60954" rtlCol="0">
            <a:spAutoFit/>
          </a:bodyPr>
          <a:lstStyle/>
          <a:p>
            <a:r>
              <a:rPr lang="id-ID" sz="1400" dirty="0">
                <a:solidFill>
                  <a:schemeClr val="tx1">
                    <a:lumMod val="50000"/>
                    <a:lumOff val="50000"/>
                  </a:schemeClr>
                </a:solidFill>
                <a:latin typeface="Raleway" panose="020B0003030101060003" pitchFamily="34" charset="0"/>
              </a:rPr>
              <a:t>Content</a:t>
            </a:r>
            <a:r>
              <a:rPr lang="id-ID" sz="1400" b="1" dirty="0">
                <a:solidFill>
                  <a:schemeClr val="tx1">
                    <a:lumMod val="50000"/>
                    <a:lumOff val="50000"/>
                  </a:schemeClr>
                </a:solidFill>
                <a:latin typeface="Raleway" panose="020B0003030101060003" pitchFamily="34" charset="0"/>
              </a:rPr>
              <a:t> 04</a:t>
            </a:r>
          </a:p>
        </p:txBody>
      </p:sp>
      <p:sp>
        <p:nvSpPr>
          <p:cNvPr id="58" name="TextBox 118"/>
          <p:cNvSpPr txBox="1"/>
          <p:nvPr/>
        </p:nvSpPr>
        <p:spPr>
          <a:xfrm>
            <a:off x="7446357" y="2786419"/>
            <a:ext cx="2251344" cy="461665"/>
          </a:xfrm>
          <a:prstGeom prst="rect">
            <a:avLst/>
          </a:prstGeom>
          <a:noFill/>
        </p:spPr>
        <p:txBody>
          <a:bodyPr wrap="square" lIns="121908" tIns="60954" rIns="121908" bIns="60954" rtlCol="0">
            <a:spAutoFit/>
          </a:bodyPr>
          <a:lstStyle/>
          <a:p>
            <a:r>
              <a:rPr lang="zh-CN" altLang="en-US" sz="1100" dirty="0">
                <a:solidFill>
                  <a:schemeClr val="tx1">
                    <a:lumMod val="50000"/>
                    <a:lumOff val="50000"/>
                  </a:schemeClr>
                </a:solidFill>
              </a:rPr>
              <a:t>请在此处输入您的文本，或者复制您的文本粘贴到此处请在此处</a:t>
            </a:r>
            <a:endParaRPr lang="en-US" sz="1100" b="1" dirty="0">
              <a:solidFill>
                <a:schemeClr val="tx1">
                  <a:lumMod val="50000"/>
                  <a:lumOff val="50000"/>
                </a:schemeClr>
              </a:solidFill>
              <a:latin typeface="Signika Negative" pitchFamily="2" charset="0"/>
            </a:endParaRPr>
          </a:p>
        </p:txBody>
      </p:sp>
      <p:grpSp>
        <p:nvGrpSpPr>
          <p:cNvPr id="59" name="Group 182"/>
          <p:cNvGrpSpPr/>
          <p:nvPr/>
        </p:nvGrpSpPr>
        <p:grpSpPr>
          <a:xfrm>
            <a:off x="8644446" y="3937347"/>
            <a:ext cx="380906" cy="373700"/>
            <a:chOff x="6786562" y="796925"/>
            <a:chExt cx="500063" cy="490538"/>
          </a:xfrm>
          <a:solidFill>
            <a:schemeClr val="bg1">
              <a:lumMod val="65000"/>
            </a:schemeClr>
          </a:solidFill>
        </p:grpSpPr>
        <p:sp>
          <p:nvSpPr>
            <p:cNvPr id="60"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61"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62"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sp>
          <p:nvSpPr>
            <p:cNvPr id="63"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solidFill>
                  <a:schemeClr val="tx1">
                    <a:lumMod val="50000"/>
                    <a:lumOff val="50000"/>
                  </a:schemeClr>
                </a:solidFill>
              </a:endParaRPr>
            </a:p>
          </p:txBody>
        </p:sp>
      </p:grpSp>
      <p:sp>
        <p:nvSpPr>
          <p:cNvPr id="64" name="TextBox 124"/>
          <p:cNvSpPr txBox="1"/>
          <p:nvPr/>
        </p:nvSpPr>
        <p:spPr>
          <a:xfrm>
            <a:off x="9063636" y="3806299"/>
            <a:ext cx="1166321" cy="338542"/>
          </a:xfrm>
          <a:prstGeom prst="rect">
            <a:avLst/>
          </a:prstGeom>
          <a:noFill/>
        </p:spPr>
        <p:txBody>
          <a:bodyPr wrap="none" lIns="121908" tIns="60954" rIns="121908" bIns="60954" rtlCol="0">
            <a:spAutoFit/>
          </a:bodyPr>
          <a:lstStyle/>
          <a:p>
            <a:r>
              <a:rPr lang="id-ID" sz="1400" dirty="0">
                <a:solidFill>
                  <a:schemeClr val="tx1">
                    <a:lumMod val="50000"/>
                    <a:lumOff val="50000"/>
                  </a:schemeClr>
                </a:solidFill>
                <a:latin typeface="Raleway" panose="020B0003030101060003" pitchFamily="34" charset="0"/>
              </a:rPr>
              <a:t>Content</a:t>
            </a:r>
            <a:r>
              <a:rPr lang="id-ID" sz="1400" b="1" dirty="0">
                <a:solidFill>
                  <a:schemeClr val="tx1">
                    <a:lumMod val="50000"/>
                    <a:lumOff val="50000"/>
                  </a:schemeClr>
                </a:solidFill>
                <a:latin typeface="Raleway" panose="020B0003030101060003" pitchFamily="34" charset="0"/>
              </a:rPr>
              <a:t> 05</a:t>
            </a:r>
          </a:p>
        </p:txBody>
      </p:sp>
      <p:sp>
        <p:nvSpPr>
          <p:cNvPr id="65" name="TextBox 125"/>
          <p:cNvSpPr txBox="1"/>
          <p:nvPr/>
        </p:nvSpPr>
        <p:spPr>
          <a:xfrm>
            <a:off x="9063634" y="4021043"/>
            <a:ext cx="2251344" cy="461665"/>
          </a:xfrm>
          <a:prstGeom prst="rect">
            <a:avLst/>
          </a:prstGeom>
          <a:noFill/>
        </p:spPr>
        <p:txBody>
          <a:bodyPr wrap="square" lIns="121908" tIns="60954" rIns="121908" bIns="60954" rtlCol="0">
            <a:spAutoFit/>
          </a:bodyPr>
          <a:lstStyle/>
          <a:p>
            <a:r>
              <a:rPr lang="zh-CN" altLang="en-US" sz="1100" dirty="0">
                <a:solidFill>
                  <a:schemeClr val="tx1">
                    <a:lumMod val="50000"/>
                    <a:lumOff val="50000"/>
                  </a:schemeClr>
                </a:solidFill>
              </a:rPr>
              <a:t>请在此处输入您的文本，或者复制您的文本粘贴到此处请在此处</a:t>
            </a:r>
            <a:endParaRPr lang="en-US" sz="1100" b="1" dirty="0">
              <a:solidFill>
                <a:schemeClr val="tx1">
                  <a:lumMod val="50000"/>
                  <a:lumOff val="50000"/>
                </a:schemeClr>
              </a:solidFill>
              <a:latin typeface="Signika Negative" pitchFamily="2" charset="0"/>
            </a:endParaRPr>
          </a:p>
        </p:txBody>
      </p:sp>
      <p:sp>
        <p:nvSpPr>
          <p:cNvPr id="66" name="标题 6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024824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par>
                                <p:cTn id="92" presetID="8" presetClass="emph" presetSubtype="0" fill="hold" grpId="1" nodeType="withEffect">
                                  <p:stCondLst>
                                    <p:cond delay="0"/>
                                  </p:stCondLst>
                                  <p:childTnLst>
                                    <p:animRot by="21600000">
                                      <p:cBhvr>
                                        <p:cTn id="93" dur="2000" fill="hold"/>
                                        <p:tgtEl>
                                          <p:spTgt spid="2"/>
                                        </p:tgtEl>
                                        <p:attrNameLst>
                                          <p:attrName>r</p:attrName>
                                        </p:attrNameLst>
                                      </p:cBhvr>
                                    </p:animRot>
                                  </p:childTnLst>
                                </p:cTn>
                              </p:par>
                              <p:par>
                                <p:cTn id="94" presetID="8" presetClass="emph" presetSubtype="0" fill="hold" grpId="1" nodeType="withEffect">
                                  <p:stCondLst>
                                    <p:cond delay="0"/>
                                  </p:stCondLst>
                                  <p:childTnLst>
                                    <p:animRot by="21600000">
                                      <p:cBhvr>
                                        <p:cTn id="95" dur="2000" fill="hold"/>
                                        <p:tgtEl>
                                          <p:spTgt spid="3"/>
                                        </p:tgtEl>
                                        <p:attrNameLst>
                                          <p:attrName>r</p:attrName>
                                        </p:attrNameLst>
                                      </p:cBhvr>
                                    </p:animRot>
                                  </p:childTnLst>
                                </p:cTn>
                              </p:par>
                              <p:par>
                                <p:cTn id="96" presetID="8" presetClass="emph" presetSubtype="0" fill="hold" grpId="1" nodeType="with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par>
                                <p:cTn id="108" presetID="8" presetClass="emph" presetSubtype="0" fill="hold" grpId="1" nodeType="withEffect">
                                  <p:stCondLst>
                                    <p:cond delay="0"/>
                                  </p:stCondLst>
                                  <p:childTnLst>
                                    <p:animRot by="21600000">
                                      <p:cBhvr>
                                        <p:cTn id="109" dur="2000" fill="hold"/>
                                        <p:tgtEl>
                                          <p:spTgt spid="10"/>
                                        </p:tgtEl>
                                        <p:attrNameLst>
                                          <p:attrName>r</p:attrName>
                                        </p:attrNameLst>
                                      </p:cBhvr>
                                    </p:animRot>
                                  </p:childTnLst>
                                </p:cTn>
                              </p:par>
                              <p:par>
                                <p:cTn id="110" presetID="8" presetClass="emph" presetSubtype="0" fill="hold" grpId="1" nodeType="withEffect">
                                  <p:stCondLst>
                                    <p:cond delay="0"/>
                                  </p:stCondLst>
                                  <p:childTnLst>
                                    <p:animRot by="21600000">
                                      <p:cBhvr>
                                        <p:cTn id="111" dur="2000" fill="hold"/>
                                        <p:tgtEl>
                                          <p:spTgt spid="11"/>
                                        </p:tgtEl>
                                        <p:attrNameLst>
                                          <p:attrName>r</p:attrName>
                                        </p:attrNameLst>
                                      </p:cBhvr>
                                    </p:animRot>
                                  </p:childTnLst>
                                </p:cTn>
                              </p:par>
                              <p:par>
                                <p:cTn id="112" presetID="8" presetClass="emph" presetSubtype="0" fill="hold" grpId="1" nodeType="withEffect">
                                  <p:stCondLst>
                                    <p:cond delay="0"/>
                                  </p:stCondLst>
                                  <p:childTnLst>
                                    <p:animRot by="21600000">
                                      <p:cBhvr>
                                        <p:cTn id="113" dur="2000" fill="hold"/>
                                        <p:tgtEl>
                                          <p:spTgt spid="12"/>
                                        </p:tgtEl>
                                        <p:attrNameLst>
                                          <p:attrName>r</p:attrName>
                                        </p:attrNameLst>
                                      </p:cBhvr>
                                    </p:animRot>
                                  </p:childTnLst>
                                </p:cTn>
                              </p:par>
                              <p:par>
                                <p:cTn id="114" presetID="8" presetClass="emph" presetSubtype="0" fill="hold" grpId="1" nodeType="withEffect">
                                  <p:stCondLst>
                                    <p:cond delay="0"/>
                                  </p:stCondLst>
                                  <p:childTnLst>
                                    <p:animRot by="21600000">
                                      <p:cBhvr>
                                        <p:cTn id="115" dur="2000" fill="hold"/>
                                        <p:tgtEl>
                                          <p:spTgt spid="13"/>
                                        </p:tgtEl>
                                        <p:attrNameLst>
                                          <p:attrName>r</p:attrName>
                                        </p:attrNameLst>
                                      </p:cBhvr>
                                    </p:animRot>
                                  </p:childTnLst>
                                </p:cTn>
                              </p:par>
                              <p:par>
                                <p:cTn id="116" presetID="8" presetClass="emph" presetSubtype="0" fill="hold" grpId="1" nodeType="withEffect">
                                  <p:stCondLst>
                                    <p:cond delay="0"/>
                                  </p:stCondLst>
                                  <p:childTnLst>
                                    <p:animRot by="21600000">
                                      <p:cBhvr>
                                        <p:cTn id="117" dur="2000" fill="hold"/>
                                        <p:tgtEl>
                                          <p:spTgt spid="14"/>
                                        </p:tgtEl>
                                        <p:attrNameLst>
                                          <p:attrName>r</p:attrName>
                                        </p:attrNameLst>
                                      </p:cBhvr>
                                    </p:animRot>
                                  </p:childTnLst>
                                </p:cTn>
                              </p:par>
                              <p:par>
                                <p:cTn id="118" presetID="8" presetClass="emph" presetSubtype="0" fill="hold" grpId="1" nodeType="withEffect">
                                  <p:stCondLst>
                                    <p:cond delay="0"/>
                                  </p:stCondLst>
                                  <p:childTnLst>
                                    <p:animRot by="21600000">
                                      <p:cBhvr>
                                        <p:cTn id="119" dur="2000" fill="hold"/>
                                        <p:tgtEl>
                                          <p:spTgt spid="15"/>
                                        </p:tgtEl>
                                        <p:attrNameLst>
                                          <p:attrName>r</p:attrName>
                                        </p:attrNameLst>
                                      </p:cBhvr>
                                    </p:animRot>
                                  </p:childTnLst>
                                </p:cTn>
                              </p:par>
                              <p:par>
                                <p:cTn id="120" presetID="8" presetClass="emph" presetSubtype="0" fill="hold" grpId="1" nodeType="withEffect">
                                  <p:stCondLst>
                                    <p:cond delay="0"/>
                                  </p:stCondLst>
                                  <p:childTnLst>
                                    <p:animRot by="21600000">
                                      <p:cBhvr>
                                        <p:cTn id="121" dur="2000" fill="hold"/>
                                        <p:tgtEl>
                                          <p:spTgt spid="16"/>
                                        </p:tgtEl>
                                        <p:attrNameLst>
                                          <p:attrName>r</p:attrName>
                                        </p:attrNameLst>
                                      </p:cBhvr>
                                    </p:animRot>
                                  </p:childTnLst>
                                </p:cTn>
                              </p:par>
                              <p:par>
                                <p:cTn id="122" presetID="8" presetClass="emph" presetSubtype="0" fill="hold" grpId="1" nodeType="withEffect">
                                  <p:stCondLst>
                                    <p:cond delay="0"/>
                                  </p:stCondLst>
                                  <p:childTnLst>
                                    <p:animRot by="21600000">
                                      <p:cBhvr>
                                        <p:cTn id="123" dur="2000" fill="hold"/>
                                        <p:tgtEl>
                                          <p:spTgt spid="17"/>
                                        </p:tgtEl>
                                        <p:attrNameLst>
                                          <p:attrName>r</p:attrName>
                                        </p:attrNameLst>
                                      </p:cBhvr>
                                    </p:animRot>
                                  </p:childTnLst>
                                </p:cTn>
                              </p:par>
                              <p:par>
                                <p:cTn id="124" presetID="8" presetClass="emph" presetSubtype="0" fill="hold" grpId="1" nodeType="withEffect">
                                  <p:stCondLst>
                                    <p:cond delay="0"/>
                                  </p:stCondLst>
                                  <p:childTnLst>
                                    <p:animRot by="21600000">
                                      <p:cBhvr>
                                        <p:cTn id="125" dur="2000" fill="hold"/>
                                        <p:tgtEl>
                                          <p:spTgt spid="18"/>
                                        </p:tgtEl>
                                        <p:attrNameLst>
                                          <p:attrName>r</p:attrName>
                                        </p:attrNameLst>
                                      </p:cBhvr>
                                    </p:animRot>
                                  </p:childTnLst>
                                </p:cTn>
                              </p:par>
                              <p:par>
                                <p:cTn id="126" presetID="8" presetClass="emph" presetSubtype="0" fill="hold" grpId="1" nodeType="withEffect">
                                  <p:stCondLst>
                                    <p:cond delay="0"/>
                                  </p:stCondLst>
                                  <p:childTnLst>
                                    <p:animRot by="21600000">
                                      <p:cBhvr>
                                        <p:cTn id="127" dur="2000" fill="hold"/>
                                        <p:tgtEl>
                                          <p:spTgt spid="19"/>
                                        </p:tgtEl>
                                        <p:attrNameLst>
                                          <p:attrName>r</p:attrName>
                                        </p:attrNameLst>
                                      </p:cBhvr>
                                    </p:animRot>
                                  </p:childTnLst>
                                </p:cTn>
                              </p:par>
                              <p:par>
                                <p:cTn id="128" presetID="8" presetClass="emph" presetSubtype="0" fill="hold" grpId="1" nodeType="withEffect">
                                  <p:stCondLst>
                                    <p:cond delay="0"/>
                                  </p:stCondLst>
                                  <p:childTnLst>
                                    <p:animRot by="21600000">
                                      <p:cBhvr>
                                        <p:cTn id="129" dur="2000" fill="hold"/>
                                        <p:tgtEl>
                                          <p:spTgt spid="20"/>
                                        </p:tgtEl>
                                        <p:attrNameLst>
                                          <p:attrName>r</p:attrName>
                                        </p:attrNameLst>
                                      </p:cBhvr>
                                    </p:animRot>
                                  </p:childTnLst>
                                </p:cTn>
                              </p:par>
                              <p:par>
                                <p:cTn id="130" presetID="8" presetClass="emph" presetSubtype="0" fill="hold" grpId="1" nodeType="withEffect">
                                  <p:stCondLst>
                                    <p:cond delay="0"/>
                                  </p:stCondLst>
                                  <p:childTnLst>
                                    <p:animRot by="21600000">
                                      <p:cBhvr>
                                        <p:cTn id="131" dur="2000" fill="hold"/>
                                        <p:tgtEl>
                                          <p:spTgt spid="21"/>
                                        </p:tgtEl>
                                        <p:attrNameLst>
                                          <p:attrName>r</p:attrName>
                                        </p:attrNameLst>
                                      </p:cBhvr>
                                    </p:animRot>
                                  </p:childTnLst>
                                </p:cTn>
                              </p:par>
                              <p:par>
                                <p:cTn id="132" presetID="8" presetClass="emph" presetSubtype="0" fill="hold" grpId="1" nodeType="withEffect">
                                  <p:stCondLst>
                                    <p:cond delay="0"/>
                                  </p:stCondLst>
                                  <p:childTnLst>
                                    <p:animRot by="21600000">
                                      <p:cBhvr>
                                        <p:cTn id="133" dur="2000" fill="hold"/>
                                        <p:tgtEl>
                                          <p:spTgt spid="22"/>
                                        </p:tgtEl>
                                        <p:attrNameLst>
                                          <p:attrName>r</p:attrName>
                                        </p:attrNameLst>
                                      </p:cBhvr>
                                    </p:animRot>
                                  </p:childTnLst>
                                </p:cTn>
                              </p:par>
                              <p:par>
                                <p:cTn id="134" presetID="8" presetClass="emph" presetSubtype="0" fill="hold" grpId="1" nodeType="withEffect">
                                  <p:stCondLst>
                                    <p:cond delay="0"/>
                                  </p:stCondLst>
                                  <p:childTnLst>
                                    <p:animRot by="21600000">
                                      <p:cBhvr>
                                        <p:cTn id="135" dur="2000" fill="hold"/>
                                        <p:tgtEl>
                                          <p:spTgt spid="23"/>
                                        </p:tgtEl>
                                        <p:attrNameLst>
                                          <p:attrName>r</p:attrName>
                                        </p:attrNameLst>
                                      </p:cBhvr>
                                    </p:animRot>
                                  </p:childTnLst>
                                </p:cTn>
                              </p:par>
                              <p:par>
                                <p:cTn id="136" presetID="8" presetClass="emph" presetSubtype="0" fill="hold" grpId="1" nodeType="withEffect">
                                  <p:stCondLst>
                                    <p:cond delay="0"/>
                                  </p:stCondLst>
                                  <p:childTnLst>
                                    <p:animRot by="21600000">
                                      <p:cBhvr>
                                        <p:cTn id="137" dur="2000" fill="hold"/>
                                        <p:tgtEl>
                                          <p:spTgt spid="24"/>
                                        </p:tgtEl>
                                        <p:attrNameLst>
                                          <p:attrName>r</p:attrName>
                                        </p:attrNameLst>
                                      </p:cBhvr>
                                    </p:animRot>
                                  </p:childTnLst>
                                </p:cTn>
                              </p:par>
                              <p:par>
                                <p:cTn id="138" presetID="8" presetClass="emph" presetSubtype="0" fill="hold" grpId="1" nodeType="withEffect">
                                  <p:stCondLst>
                                    <p:cond delay="0"/>
                                  </p:stCondLst>
                                  <p:childTnLst>
                                    <p:animRot by="21600000">
                                      <p:cBhvr>
                                        <p:cTn id="139" dur="2000" fill="hold"/>
                                        <p:tgtEl>
                                          <p:spTgt spid="25"/>
                                        </p:tgtEl>
                                        <p:attrNameLst>
                                          <p:attrName>r</p:attrName>
                                        </p:attrNameLst>
                                      </p:cBhvr>
                                    </p:animRot>
                                  </p:childTnLst>
                                </p:cTn>
                              </p:par>
                              <p:par>
                                <p:cTn id="140" presetID="8" presetClass="emph" presetSubtype="0" fill="hold" grpId="1" nodeType="withEffect">
                                  <p:stCondLst>
                                    <p:cond delay="0"/>
                                  </p:stCondLst>
                                  <p:childTnLst>
                                    <p:animRot by="21600000">
                                      <p:cBhvr>
                                        <p:cTn id="141" dur="2000" fill="hold"/>
                                        <p:tgtEl>
                                          <p:spTgt spid="26"/>
                                        </p:tgtEl>
                                        <p:attrNameLst>
                                          <p:attrName>r</p:attrName>
                                        </p:attrNameLst>
                                      </p:cBhvr>
                                    </p:animRot>
                                  </p:childTnLst>
                                </p:cTn>
                              </p:par>
                              <p:par>
                                <p:cTn id="142" presetID="8" presetClass="emph" presetSubtype="0" fill="hold" grpId="1" nodeType="withEffect">
                                  <p:stCondLst>
                                    <p:cond delay="0"/>
                                  </p:stCondLst>
                                  <p:childTnLst>
                                    <p:animRot by="21600000">
                                      <p:cBhvr>
                                        <p:cTn id="143" dur="2000" fill="hold"/>
                                        <p:tgtEl>
                                          <p:spTgt spid="27"/>
                                        </p:tgtEl>
                                        <p:attrNameLst>
                                          <p:attrName>r</p:attrName>
                                        </p:attrNameLst>
                                      </p:cBhvr>
                                    </p:animRot>
                                  </p:childTnLst>
                                </p:cTn>
                              </p:par>
                              <p:par>
                                <p:cTn id="144" presetID="8" presetClass="emph" presetSubtype="0" fill="hold" grpId="1" nodeType="withEffect">
                                  <p:stCondLst>
                                    <p:cond delay="0"/>
                                  </p:stCondLst>
                                  <p:childTnLst>
                                    <p:animRot by="21600000">
                                      <p:cBhvr>
                                        <p:cTn id="145" dur="2000" fill="hold"/>
                                        <p:tgtEl>
                                          <p:spTgt spid="28"/>
                                        </p:tgtEl>
                                        <p:attrNameLst>
                                          <p:attrName>r</p:attrName>
                                        </p:attrNameLst>
                                      </p:cBhvr>
                                    </p:animRot>
                                  </p:childTnLst>
                                </p:cTn>
                              </p:par>
                              <p:par>
                                <p:cTn id="146" presetID="8" presetClass="emph" presetSubtype="0" fill="hold" grpId="1" nodeType="withEffect">
                                  <p:stCondLst>
                                    <p:cond delay="0"/>
                                  </p:stCondLst>
                                  <p:childTnLst>
                                    <p:animRot by="21600000">
                                      <p:cBhvr>
                                        <p:cTn id="147" dur="2000" fill="hold"/>
                                        <p:tgtEl>
                                          <p:spTgt spid="29"/>
                                        </p:tgtEl>
                                        <p:attrNameLst>
                                          <p:attrName>r</p:attrName>
                                        </p:attrNameLst>
                                      </p:cBhvr>
                                    </p:animRot>
                                  </p:childTnLst>
                                </p:cTn>
                              </p:par>
                              <p:par>
                                <p:cTn id="148" presetID="8" presetClass="emph" presetSubtype="0" fill="hold" grpId="1" nodeType="withEffect">
                                  <p:stCondLst>
                                    <p:cond delay="0"/>
                                  </p:stCondLst>
                                  <p:childTnLst>
                                    <p:animRot by="21600000">
                                      <p:cBhvr>
                                        <p:cTn id="149" dur="2000" fill="hold"/>
                                        <p:tgtEl>
                                          <p:spTgt spid="30"/>
                                        </p:tgtEl>
                                        <p:attrNameLst>
                                          <p:attrName>r</p:attrName>
                                        </p:attrNameLst>
                                      </p:cBhvr>
                                    </p:animRot>
                                  </p:childTnLst>
                                </p:cTn>
                              </p:par>
                            </p:childTnLst>
                          </p:cTn>
                        </p:par>
                        <p:par>
                          <p:cTn id="150" fill="hold">
                            <p:stCondLst>
                              <p:cond delay="2000"/>
                            </p:stCondLst>
                            <p:childTnLst>
                              <p:par>
                                <p:cTn id="151" presetID="22" presetClass="entr" presetSubtype="8" fill="hold" nodeType="afterEffect">
                                  <p:stCondLst>
                                    <p:cond delay="0"/>
                                  </p:stCondLst>
                                  <p:childTnLst>
                                    <p:set>
                                      <p:cBhvr>
                                        <p:cTn id="152" dur="1" fill="hold">
                                          <p:stCondLst>
                                            <p:cond delay="0"/>
                                          </p:stCondLst>
                                        </p:cTn>
                                        <p:tgtEl>
                                          <p:spTgt spid="31"/>
                                        </p:tgtEl>
                                        <p:attrNameLst>
                                          <p:attrName>style.visibility</p:attrName>
                                        </p:attrNameLst>
                                      </p:cBhvr>
                                      <p:to>
                                        <p:strVal val="visible"/>
                                      </p:to>
                                    </p:set>
                                    <p:animEffect transition="in" filter="wipe(left)">
                                      <p:cBhvr>
                                        <p:cTn id="153" dur="500"/>
                                        <p:tgtEl>
                                          <p:spTgt spid="31"/>
                                        </p:tgtEl>
                                      </p:cBhvr>
                                    </p:animEffect>
                                  </p:childTnLst>
                                </p:cTn>
                              </p:par>
                            </p:childTnLst>
                          </p:cTn>
                        </p:par>
                        <p:par>
                          <p:cTn id="154" fill="hold">
                            <p:stCondLst>
                              <p:cond delay="2500"/>
                            </p:stCondLst>
                            <p:childTnLst>
                              <p:par>
                                <p:cTn id="155" presetID="10" presetClass="entr" presetSubtype="0" fill="hold" nodeType="afterEffect">
                                  <p:stCondLst>
                                    <p:cond delay="0"/>
                                  </p:stCondLst>
                                  <p:childTnLst>
                                    <p:set>
                                      <p:cBhvr>
                                        <p:cTn id="156" dur="1" fill="hold">
                                          <p:stCondLst>
                                            <p:cond delay="0"/>
                                          </p:stCondLst>
                                        </p:cTn>
                                        <p:tgtEl>
                                          <p:spTgt spid="35"/>
                                        </p:tgtEl>
                                        <p:attrNameLst>
                                          <p:attrName>style.visibility</p:attrName>
                                        </p:attrNameLst>
                                      </p:cBhvr>
                                      <p:to>
                                        <p:strVal val="visible"/>
                                      </p:to>
                                    </p:set>
                                    <p:animEffect transition="in" filter="fade">
                                      <p:cBhvr>
                                        <p:cTn id="157" dur="500"/>
                                        <p:tgtEl>
                                          <p:spTgt spid="3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40"/>
                                        </p:tgtEl>
                                        <p:attrNameLst>
                                          <p:attrName>style.visibility</p:attrName>
                                        </p:attrNameLst>
                                      </p:cBhvr>
                                      <p:to>
                                        <p:strVal val="visible"/>
                                      </p:to>
                                    </p:set>
                                    <p:animEffect transition="in" filter="fade">
                                      <p:cBhvr>
                                        <p:cTn id="163" dur="500"/>
                                        <p:tgtEl>
                                          <p:spTgt spid="40"/>
                                        </p:tgtEl>
                                      </p:cBhvr>
                                    </p:animEffect>
                                  </p:childTnLst>
                                </p:cTn>
                              </p:par>
                            </p:childTnLst>
                          </p:cTn>
                        </p:par>
                        <p:par>
                          <p:cTn id="164" fill="hold">
                            <p:stCondLst>
                              <p:cond delay="3000"/>
                            </p:stCondLst>
                            <p:childTnLst>
                              <p:par>
                                <p:cTn id="165" presetID="22" presetClass="entr" presetSubtype="8" fill="hold" nodeType="afterEffect">
                                  <p:stCondLst>
                                    <p:cond delay="0"/>
                                  </p:stCondLst>
                                  <p:childTnLst>
                                    <p:set>
                                      <p:cBhvr>
                                        <p:cTn id="166" dur="1" fill="hold">
                                          <p:stCondLst>
                                            <p:cond delay="0"/>
                                          </p:stCondLst>
                                        </p:cTn>
                                        <p:tgtEl>
                                          <p:spTgt spid="34"/>
                                        </p:tgtEl>
                                        <p:attrNameLst>
                                          <p:attrName>style.visibility</p:attrName>
                                        </p:attrNameLst>
                                      </p:cBhvr>
                                      <p:to>
                                        <p:strVal val="visible"/>
                                      </p:to>
                                    </p:set>
                                    <p:animEffect transition="in" filter="wipe(left)">
                                      <p:cBhvr>
                                        <p:cTn id="167" dur="500"/>
                                        <p:tgtEl>
                                          <p:spTgt spid="34"/>
                                        </p:tgtEl>
                                      </p:cBhvr>
                                    </p:animEffect>
                                  </p:childTnLst>
                                </p:cTn>
                              </p:par>
                            </p:childTnLst>
                          </p:cTn>
                        </p:par>
                        <p:par>
                          <p:cTn id="168" fill="hold">
                            <p:stCondLst>
                              <p:cond delay="3500"/>
                            </p:stCondLst>
                            <p:childTnLst>
                              <p:par>
                                <p:cTn id="169" presetID="10" presetClass="entr" presetSubtype="0" fill="hold" nodeType="afterEffect">
                                  <p:stCondLst>
                                    <p:cond delay="0"/>
                                  </p:stCondLst>
                                  <p:childTnLst>
                                    <p:set>
                                      <p:cBhvr>
                                        <p:cTn id="170" dur="1" fill="hold">
                                          <p:stCondLst>
                                            <p:cond delay="0"/>
                                          </p:stCondLst>
                                        </p:cTn>
                                        <p:tgtEl>
                                          <p:spTgt spid="41"/>
                                        </p:tgtEl>
                                        <p:attrNameLst>
                                          <p:attrName>style.visibility</p:attrName>
                                        </p:attrNameLst>
                                      </p:cBhvr>
                                      <p:to>
                                        <p:strVal val="visible"/>
                                      </p:to>
                                    </p:set>
                                    <p:animEffect transition="in" filter="fade">
                                      <p:cBhvr>
                                        <p:cTn id="171" dur="500"/>
                                        <p:tgtEl>
                                          <p:spTgt spid="41"/>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45"/>
                                        </p:tgtEl>
                                        <p:attrNameLst>
                                          <p:attrName>style.visibility</p:attrName>
                                        </p:attrNameLst>
                                      </p:cBhvr>
                                      <p:to>
                                        <p:strVal val="visible"/>
                                      </p:to>
                                    </p:set>
                                    <p:animEffect transition="in" filter="fade">
                                      <p:cBhvr>
                                        <p:cTn id="174" dur="500"/>
                                        <p:tgtEl>
                                          <p:spTgt spid="45"/>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46"/>
                                        </p:tgtEl>
                                        <p:attrNameLst>
                                          <p:attrName>style.visibility</p:attrName>
                                        </p:attrNameLst>
                                      </p:cBhvr>
                                      <p:to>
                                        <p:strVal val="visible"/>
                                      </p:to>
                                    </p:set>
                                    <p:animEffect transition="in" filter="fade">
                                      <p:cBhvr>
                                        <p:cTn id="177" dur="500"/>
                                        <p:tgtEl>
                                          <p:spTgt spid="46"/>
                                        </p:tgtEl>
                                      </p:cBhvr>
                                    </p:animEffect>
                                  </p:childTnLst>
                                </p:cTn>
                              </p:par>
                            </p:childTnLst>
                          </p:cTn>
                        </p:par>
                        <p:par>
                          <p:cTn id="178" fill="hold">
                            <p:stCondLst>
                              <p:cond delay="4000"/>
                            </p:stCondLst>
                            <p:childTnLst>
                              <p:par>
                                <p:cTn id="179" presetID="10" presetClass="entr" presetSubtype="0" fill="hold" grpId="0" nodeType="afterEffect">
                                  <p:stCondLst>
                                    <p:cond delay="0"/>
                                  </p:stCondLst>
                                  <p:childTnLst>
                                    <p:set>
                                      <p:cBhvr>
                                        <p:cTn id="180" dur="1" fill="hold">
                                          <p:stCondLst>
                                            <p:cond delay="0"/>
                                          </p:stCondLst>
                                        </p:cTn>
                                        <p:tgtEl>
                                          <p:spTgt spid="47"/>
                                        </p:tgtEl>
                                        <p:attrNameLst>
                                          <p:attrName>style.visibility</p:attrName>
                                        </p:attrNameLst>
                                      </p:cBhvr>
                                      <p:to>
                                        <p:strVal val="visible"/>
                                      </p:to>
                                    </p:set>
                                    <p:animEffect transition="in" filter="fade">
                                      <p:cBhvr>
                                        <p:cTn id="181" dur="500"/>
                                        <p:tgtEl>
                                          <p:spTgt spid="4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48"/>
                                        </p:tgtEl>
                                        <p:attrNameLst>
                                          <p:attrName>style.visibility</p:attrName>
                                        </p:attrNameLst>
                                      </p:cBhvr>
                                      <p:to>
                                        <p:strVal val="visible"/>
                                      </p:to>
                                    </p:set>
                                    <p:animEffect transition="in" filter="fade">
                                      <p:cBhvr>
                                        <p:cTn id="184" dur="500"/>
                                        <p:tgtEl>
                                          <p:spTgt spid="48"/>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49"/>
                                        </p:tgtEl>
                                        <p:attrNameLst>
                                          <p:attrName>style.visibility</p:attrName>
                                        </p:attrNameLst>
                                      </p:cBhvr>
                                      <p:to>
                                        <p:strVal val="visible"/>
                                      </p:to>
                                    </p:set>
                                    <p:animEffect transition="in" filter="fade">
                                      <p:cBhvr>
                                        <p:cTn id="187" dur="500"/>
                                        <p:tgtEl>
                                          <p:spTgt spid="49"/>
                                        </p:tgtEl>
                                      </p:cBhvr>
                                    </p:animEffect>
                                  </p:childTnLst>
                                </p:cTn>
                              </p:par>
                            </p:childTnLst>
                          </p:cTn>
                        </p:par>
                        <p:par>
                          <p:cTn id="188" fill="hold">
                            <p:stCondLst>
                              <p:cond delay="4500"/>
                            </p:stCondLst>
                            <p:childTnLst>
                              <p:par>
                                <p:cTn id="189" presetID="22" presetClass="entr" presetSubtype="8" fill="hold" nodeType="afterEffect">
                                  <p:stCondLst>
                                    <p:cond delay="0"/>
                                  </p:stCondLst>
                                  <p:childTnLst>
                                    <p:set>
                                      <p:cBhvr>
                                        <p:cTn id="190" dur="1" fill="hold">
                                          <p:stCondLst>
                                            <p:cond delay="0"/>
                                          </p:stCondLst>
                                        </p:cTn>
                                        <p:tgtEl>
                                          <p:spTgt spid="33"/>
                                        </p:tgtEl>
                                        <p:attrNameLst>
                                          <p:attrName>style.visibility</p:attrName>
                                        </p:attrNameLst>
                                      </p:cBhvr>
                                      <p:to>
                                        <p:strVal val="visible"/>
                                      </p:to>
                                    </p:set>
                                    <p:animEffect transition="in" filter="wipe(left)">
                                      <p:cBhvr>
                                        <p:cTn id="191" dur="500"/>
                                        <p:tgtEl>
                                          <p:spTgt spid="33"/>
                                        </p:tgtEl>
                                      </p:cBhvr>
                                    </p:animEffect>
                                  </p:childTnLst>
                                </p:cTn>
                              </p:par>
                            </p:childTnLst>
                          </p:cTn>
                        </p:par>
                        <p:par>
                          <p:cTn id="192" fill="hold">
                            <p:stCondLst>
                              <p:cond delay="5000"/>
                            </p:stCondLst>
                            <p:childTnLst>
                              <p:par>
                                <p:cTn id="193" presetID="10" presetClass="entr" presetSubtype="0" fill="hold" nodeType="afterEffect">
                                  <p:stCondLst>
                                    <p:cond delay="0"/>
                                  </p:stCondLst>
                                  <p:childTnLst>
                                    <p:set>
                                      <p:cBhvr>
                                        <p:cTn id="194" dur="1" fill="hold">
                                          <p:stCondLst>
                                            <p:cond delay="0"/>
                                          </p:stCondLst>
                                        </p:cTn>
                                        <p:tgtEl>
                                          <p:spTgt spid="50"/>
                                        </p:tgtEl>
                                        <p:attrNameLst>
                                          <p:attrName>style.visibility</p:attrName>
                                        </p:attrNameLst>
                                      </p:cBhvr>
                                      <p:to>
                                        <p:strVal val="visible"/>
                                      </p:to>
                                    </p:set>
                                    <p:animEffect transition="in" filter="fade">
                                      <p:cBhvr>
                                        <p:cTn id="195" dur="500"/>
                                        <p:tgtEl>
                                          <p:spTgt spid="50"/>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57"/>
                                        </p:tgtEl>
                                        <p:attrNameLst>
                                          <p:attrName>style.visibility</p:attrName>
                                        </p:attrNameLst>
                                      </p:cBhvr>
                                      <p:to>
                                        <p:strVal val="visible"/>
                                      </p:to>
                                    </p:set>
                                    <p:animEffect transition="in" filter="fade">
                                      <p:cBhvr>
                                        <p:cTn id="198" dur="500"/>
                                        <p:tgtEl>
                                          <p:spTgt spid="57"/>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58"/>
                                        </p:tgtEl>
                                        <p:attrNameLst>
                                          <p:attrName>style.visibility</p:attrName>
                                        </p:attrNameLst>
                                      </p:cBhvr>
                                      <p:to>
                                        <p:strVal val="visible"/>
                                      </p:to>
                                    </p:set>
                                    <p:animEffect transition="in" filter="fade">
                                      <p:cBhvr>
                                        <p:cTn id="201" dur="500"/>
                                        <p:tgtEl>
                                          <p:spTgt spid="58"/>
                                        </p:tgtEl>
                                      </p:cBhvr>
                                    </p:animEffect>
                                  </p:childTnLst>
                                </p:cTn>
                              </p:par>
                            </p:childTnLst>
                          </p:cTn>
                        </p:par>
                        <p:par>
                          <p:cTn id="202" fill="hold">
                            <p:stCondLst>
                              <p:cond delay="5500"/>
                            </p:stCondLst>
                            <p:childTnLst>
                              <p:par>
                                <p:cTn id="203" presetID="22" presetClass="entr" presetSubtype="8" fill="hold" nodeType="afterEffect">
                                  <p:stCondLst>
                                    <p:cond delay="0"/>
                                  </p:stCondLst>
                                  <p:childTnLst>
                                    <p:set>
                                      <p:cBhvr>
                                        <p:cTn id="204" dur="1" fill="hold">
                                          <p:stCondLst>
                                            <p:cond delay="0"/>
                                          </p:stCondLst>
                                        </p:cTn>
                                        <p:tgtEl>
                                          <p:spTgt spid="32"/>
                                        </p:tgtEl>
                                        <p:attrNameLst>
                                          <p:attrName>style.visibility</p:attrName>
                                        </p:attrNameLst>
                                      </p:cBhvr>
                                      <p:to>
                                        <p:strVal val="visible"/>
                                      </p:to>
                                    </p:set>
                                    <p:animEffect transition="in" filter="wipe(left)">
                                      <p:cBhvr>
                                        <p:cTn id="205" dur="500"/>
                                        <p:tgtEl>
                                          <p:spTgt spid="32"/>
                                        </p:tgtEl>
                                      </p:cBhvr>
                                    </p:animEffect>
                                  </p:childTnLst>
                                </p:cTn>
                              </p:par>
                            </p:childTnLst>
                          </p:cTn>
                        </p:par>
                        <p:par>
                          <p:cTn id="206" fill="hold">
                            <p:stCondLst>
                              <p:cond delay="6000"/>
                            </p:stCondLst>
                            <p:childTnLst>
                              <p:par>
                                <p:cTn id="207" presetID="53" presetClass="entr" presetSubtype="16" fill="hold" nodeType="afterEffect">
                                  <p:stCondLst>
                                    <p:cond delay="0"/>
                                  </p:stCondLst>
                                  <p:childTnLst>
                                    <p:set>
                                      <p:cBhvr>
                                        <p:cTn id="208" dur="1" fill="hold">
                                          <p:stCondLst>
                                            <p:cond delay="0"/>
                                          </p:stCondLst>
                                        </p:cTn>
                                        <p:tgtEl>
                                          <p:spTgt spid="59"/>
                                        </p:tgtEl>
                                        <p:attrNameLst>
                                          <p:attrName>style.visibility</p:attrName>
                                        </p:attrNameLst>
                                      </p:cBhvr>
                                      <p:to>
                                        <p:strVal val="visible"/>
                                      </p:to>
                                    </p:set>
                                    <p:anim calcmode="lin" valueType="num">
                                      <p:cBhvr>
                                        <p:cTn id="209" dur="500" fill="hold"/>
                                        <p:tgtEl>
                                          <p:spTgt spid="59"/>
                                        </p:tgtEl>
                                        <p:attrNameLst>
                                          <p:attrName>ppt_w</p:attrName>
                                        </p:attrNameLst>
                                      </p:cBhvr>
                                      <p:tavLst>
                                        <p:tav tm="0">
                                          <p:val>
                                            <p:fltVal val="0"/>
                                          </p:val>
                                        </p:tav>
                                        <p:tav tm="100000">
                                          <p:val>
                                            <p:strVal val="#ppt_w"/>
                                          </p:val>
                                        </p:tav>
                                      </p:tavLst>
                                    </p:anim>
                                    <p:anim calcmode="lin" valueType="num">
                                      <p:cBhvr>
                                        <p:cTn id="210" dur="500" fill="hold"/>
                                        <p:tgtEl>
                                          <p:spTgt spid="59"/>
                                        </p:tgtEl>
                                        <p:attrNameLst>
                                          <p:attrName>ppt_h</p:attrName>
                                        </p:attrNameLst>
                                      </p:cBhvr>
                                      <p:tavLst>
                                        <p:tav tm="0">
                                          <p:val>
                                            <p:fltVal val="0"/>
                                          </p:val>
                                        </p:tav>
                                        <p:tav tm="100000">
                                          <p:val>
                                            <p:strVal val="#ppt_h"/>
                                          </p:val>
                                        </p:tav>
                                      </p:tavLst>
                                    </p:anim>
                                    <p:animEffect transition="in" filter="fade">
                                      <p:cBhvr>
                                        <p:cTn id="211" dur="500"/>
                                        <p:tgtEl>
                                          <p:spTgt spid="59"/>
                                        </p:tgtEl>
                                      </p:cBhvr>
                                    </p:animEffect>
                                  </p:childTnLst>
                                </p:cTn>
                              </p:par>
                              <p:par>
                                <p:cTn id="212" presetID="10" presetClass="entr" presetSubtype="0" fill="hold" grpId="0" nodeType="withEffect">
                                  <p:stCondLst>
                                    <p:cond delay="0"/>
                                  </p:stCondLst>
                                  <p:childTnLst>
                                    <p:set>
                                      <p:cBhvr>
                                        <p:cTn id="213" dur="1" fill="hold">
                                          <p:stCondLst>
                                            <p:cond delay="0"/>
                                          </p:stCondLst>
                                        </p:cTn>
                                        <p:tgtEl>
                                          <p:spTgt spid="64"/>
                                        </p:tgtEl>
                                        <p:attrNameLst>
                                          <p:attrName>style.visibility</p:attrName>
                                        </p:attrNameLst>
                                      </p:cBhvr>
                                      <p:to>
                                        <p:strVal val="visible"/>
                                      </p:to>
                                    </p:set>
                                    <p:animEffect transition="in" filter="fade">
                                      <p:cBhvr>
                                        <p:cTn id="214" dur="500"/>
                                        <p:tgtEl>
                                          <p:spTgt spid="64"/>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65"/>
                                        </p:tgtEl>
                                        <p:attrNameLst>
                                          <p:attrName>style.visibility</p:attrName>
                                        </p:attrNameLst>
                                      </p:cBhvr>
                                      <p:to>
                                        <p:strVal val="visible"/>
                                      </p:to>
                                    </p:set>
                                    <p:animEffect transition="in" filter="fade">
                                      <p:cBhvr>
                                        <p:cTn id="21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9" grpId="0"/>
      <p:bldP spid="40" grpId="0"/>
      <p:bldP spid="45" grpId="0"/>
      <p:bldP spid="46" grpId="0"/>
      <p:bldP spid="47" grpId="0" animBg="1"/>
      <p:bldP spid="48" grpId="0"/>
      <p:bldP spid="49" grpId="0"/>
      <p:bldP spid="57" grpId="0"/>
      <p:bldP spid="58" grpId="0"/>
      <p:bldP spid="64" grpId="0"/>
      <p:bldP spid="6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a:spLocks/>
          </p:cNvSpPr>
          <p:nvPr/>
        </p:nvSpPr>
        <p:spPr bwMode="auto">
          <a:xfrm>
            <a:off x="1739657" y="3267855"/>
            <a:ext cx="3027078" cy="134288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0" name="Freeform 19"/>
          <p:cNvSpPr>
            <a:spLocks/>
          </p:cNvSpPr>
          <p:nvPr/>
        </p:nvSpPr>
        <p:spPr bwMode="auto">
          <a:xfrm>
            <a:off x="1739657" y="1604799"/>
            <a:ext cx="3953376" cy="1469767"/>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1" name="Freeform 20"/>
          <p:cNvSpPr>
            <a:spLocks/>
          </p:cNvSpPr>
          <p:nvPr/>
        </p:nvSpPr>
        <p:spPr bwMode="auto">
          <a:xfrm>
            <a:off x="6427927" y="1604799"/>
            <a:ext cx="3953376" cy="1469767"/>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2" name="Freeform 21"/>
          <p:cNvSpPr>
            <a:spLocks/>
          </p:cNvSpPr>
          <p:nvPr/>
        </p:nvSpPr>
        <p:spPr bwMode="auto">
          <a:xfrm>
            <a:off x="1739657" y="4706747"/>
            <a:ext cx="3953376" cy="1469767"/>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1"/>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3" name="Freeform 22"/>
          <p:cNvSpPr>
            <a:spLocks/>
          </p:cNvSpPr>
          <p:nvPr/>
        </p:nvSpPr>
        <p:spPr bwMode="auto">
          <a:xfrm>
            <a:off x="6427927" y="4706747"/>
            <a:ext cx="3953376" cy="1469767"/>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2"/>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4" name="Freeform 23"/>
          <p:cNvSpPr>
            <a:spLocks/>
          </p:cNvSpPr>
          <p:nvPr/>
        </p:nvSpPr>
        <p:spPr bwMode="auto">
          <a:xfrm>
            <a:off x="7279949" y="3267855"/>
            <a:ext cx="3101355" cy="134288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5" name="TextBox 53"/>
          <p:cNvSpPr txBox="1">
            <a:spLocks noChangeArrowheads="1"/>
          </p:cNvSpPr>
          <p:nvPr/>
        </p:nvSpPr>
        <p:spPr bwMode="auto">
          <a:xfrm>
            <a:off x="1797948" y="1742495"/>
            <a:ext cx="3104630"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6" name="TextBox 53"/>
          <p:cNvSpPr txBox="1">
            <a:spLocks noChangeArrowheads="1"/>
          </p:cNvSpPr>
          <p:nvPr/>
        </p:nvSpPr>
        <p:spPr bwMode="auto">
          <a:xfrm>
            <a:off x="1630763" y="3702678"/>
            <a:ext cx="3217262"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7" name="TextBox 53"/>
          <p:cNvSpPr txBox="1">
            <a:spLocks noChangeArrowheads="1"/>
          </p:cNvSpPr>
          <p:nvPr/>
        </p:nvSpPr>
        <p:spPr bwMode="auto">
          <a:xfrm>
            <a:off x="1739659" y="5598279"/>
            <a:ext cx="3091985"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8" name="TextBox 53"/>
          <p:cNvSpPr txBox="1">
            <a:spLocks noChangeArrowheads="1"/>
          </p:cNvSpPr>
          <p:nvPr/>
        </p:nvSpPr>
        <p:spPr bwMode="auto">
          <a:xfrm>
            <a:off x="7326625" y="5605221"/>
            <a:ext cx="3054681"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9" name="TextBox 53"/>
          <p:cNvSpPr txBox="1">
            <a:spLocks noChangeArrowheads="1"/>
          </p:cNvSpPr>
          <p:nvPr/>
        </p:nvSpPr>
        <p:spPr bwMode="auto">
          <a:xfrm>
            <a:off x="7198657" y="3687409"/>
            <a:ext cx="3217262"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30" name="TextBox 29"/>
          <p:cNvSpPr txBox="1">
            <a:spLocks noChangeArrowheads="1"/>
          </p:cNvSpPr>
          <p:nvPr/>
        </p:nvSpPr>
        <p:spPr bwMode="auto">
          <a:xfrm>
            <a:off x="7300693" y="1742562"/>
            <a:ext cx="3083547"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grpSp>
        <p:nvGrpSpPr>
          <p:cNvPr id="31" name="组合 30"/>
          <p:cNvGrpSpPr/>
          <p:nvPr/>
        </p:nvGrpSpPr>
        <p:grpSpPr>
          <a:xfrm>
            <a:off x="5000906" y="3039038"/>
            <a:ext cx="2114723" cy="1723540"/>
            <a:chOff x="3910879" y="2268230"/>
            <a:chExt cx="1586249" cy="1292655"/>
          </a:xfrm>
        </p:grpSpPr>
        <p:sp>
          <p:nvSpPr>
            <p:cNvPr id="32" name="AutoShape 17"/>
            <p:cNvSpPr>
              <a:spLocks noChangeArrowheads="1"/>
            </p:cNvSpPr>
            <p:nvPr/>
          </p:nvSpPr>
          <p:spPr bwMode="auto">
            <a:xfrm>
              <a:off x="3910879" y="2268230"/>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500" kern="0" dirty="0">
                <a:solidFill>
                  <a:schemeClr val="bg1"/>
                </a:solidFill>
                <a:latin typeface="+mn-ea"/>
                <a:cs typeface="+mn-ea"/>
              </a:endParaRPr>
            </a:p>
          </p:txBody>
        </p:sp>
        <p:sp>
          <p:nvSpPr>
            <p:cNvPr id="33" name="TextBox 32"/>
            <p:cNvSpPr txBox="1"/>
            <p:nvPr/>
          </p:nvSpPr>
          <p:spPr>
            <a:xfrm>
              <a:off x="4278830" y="2438891"/>
              <a:ext cx="850344" cy="923330"/>
            </a:xfrm>
            <a:prstGeom prst="rect">
              <a:avLst/>
            </a:prstGeom>
            <a:noFill/>
          </p:spPr>
          <p:txBody>
            <a:bodyPr wrap="none" rtlCol="0">
              <a:spAutoFit/>
            </a:bodyPr>
            <a:lstStyle/>
            <a:p>
              <a:pPr algn="ctr"/>
              <a:r>
                <a:rPr lang="zh-CN" altLang="en-US" sz="3700" b="1" dirty="0">
                  <a:solidFill>
                    <a:schemeClr val="bg1"/>
                  </a:solidFill>
                  <a:latin typeface="+mn-ea"/>
                  <a:cs typeface="+mn-ea"/>
                </a:rPr>
                <a:t>点击</a:t>
              </a:r>
              <a:endParaRPr lang="en-US" altLang="zh-CN" sz="3700" b="1" dirty="0">
                <a:solidFill>
                  <a:schemeClr val="bg1"/>
                </a:solidFill>
                <a:latin typeface="+mn-ea"/>
                <a:cs typeface="+mn-ea"/>
              </a:endParaRPr>
            </a:p>
            <a:p>
              <a:pPr algn="ctr"/>
              <a:r>
                <a:rPr lang="zh-CN" altLang="en-US" sz="3700" b="1" dirty="0">
                  <a:solidFill>
                    <a:schemeClr val="bg1"/>
                  </a:solidFill>
                  <a:latin typeface="+mn-ea"/>
                  <a:cs typeface="+mn-ea"/>
                </a:rPr>
                <a:t>添加</a:t>
              </a: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19521572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31"/>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750"/>
                                        <p:tgtEl>
                                          <p:spTgt spid="21"/>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750"/>
                                        <p:tgtEl>
                                          <p:spTgt spid="23"/>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750"/>
                                        <p:tgtEl>
                                          <p:spTgt spid="22"/>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set>
                                      <p:cBhvr>
                                        <p:cTn id="35" dur="455" fill="hold">
                                          <p:stCondLst>
                                            <p:cond delay="0"/>
                                          </p:stCondLst>
                                        </p:cTn>
                                        <p:tgtEl>
                                          <p:spTgt spid="30"/>
                                        </p:tgtEl>
                                        <p:attrNameLst>
                                          <p:attrName>style.rotation</p:attrName>
                                        </p:attrNameLst>
                                      </p:cBhvr>
                                      <p:to>
                                        <p:strVal val="-45.0"/>
                                      </p:to>
                                    </p:set>
                                    <p:anim calcmode="lin" valueType="num">
                                      <p:cBhvr>
                                        <p:cTn id="36"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set>
                                      <p:cBhvr>
                                        <p:cTn id="42" dur="455" fill="hold">
                                          <p:stCondLst>
                                            <p:cond delay="0"/>
                                          </p:stCondLst>
                                        </p:cTn>
                                        <p:tgtEl>
                                          <p:spTgt spid="25"/>
                                        </p:tgtEl>
                                        <p:attrNameLst>
                                          <p:attrName>style.rotation</p:attrName>
                                        </p:attrNameLst>
                                      </p:cBhvr>
                                      <p:to>
                                        <p:strVal val="-45.0"/>
                                      </p:to>
                                    </p:set>
                                    <p:anim calcmode="lin" valueType="num">
                                      <p:cBhvr>
                                        <p:cTn id="43"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26"/>
                                        </p:tgtEl>
                                        <p:attrNameLst>
                                          <p:attrName>style.visibility</p:attrName>
                                        </p:attrNameLst>
                                      </p:cBhvr>
                                      <p:to>
                                        <p:strVal val="visible"/>
                                      </p:to>
                                    </p:set>
                                    <p:set>
                                      <p:cBhvr>
                                        <p:cTn id="49" dur="455" fill="hold">
                                          <p:stCondLst>
                                            <p:cond delay="0"/>
                                          </p:stCondLst>
                                        </p:cTn>
                                        <p:tgtEl>
                                          <p:spTgt spid="26"/>
                                        </p:tgtEl>
                                        <p:attrNameLst>
                                          <p:attrName>style.rotation</p:attrName>
                                        </p:attrNameLst>
                                      </p:cBhvr>
                                      <p:to>
                                        <p:strVal val="-45.0"/>
                                      </p:to>
                                    </p:set>
                                    <p:anim calcmode="lin" valueType="num">
                                      <p:cBhvr>
                                        <p:cTn id="50"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set>
                                      <p:cBhvr>
                                        <p:cTn id="56" dur="455" fill="hold">
                                          <p:stCondLst>
                                            <p:cond delay="0"/>
                                          </p:stCondLst>
                                        </p:cTn>
                                        <p:tgtEl>
                                          <p:spTgt spid="27"/>
                                        </p:tgtEl>
                                        <p:attrNameLst>
                                          <p:attrName>style.rotation</p:attrName>
                                        </p:attrNameLst>
                                      </p:cBhvr>
                                      <p:to>
                                        <p:strVal val="-45.0"/>
                                      </p:to>
                                    </p:set>
                                    <p:anim calcmode="lin" valueType="num">
                                      <p:cBhvr>
                                        <p:cTn id="57"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set>
                                      <p:cBhvr>
                                        <p:cTn id="63" dur="455" fill="hold">
                                          <p:stCondLst>
                                            <p:cond delay="0"/>
                                          </p:stCondLst>
                                        </p:cTn>
                                        <p:tgtEl>
                                          <p:spTgt spid="29"/>
                                        </p:tgtEl>
                                        <p:attrNameLst>
                                          <p:attrName>style.rotation</p:attrName>
                                        </p:attrNameLst>
                                      </p:cBhvr>
                                      <p:to>
                                        <p:strVal val="-45.0"/>
                                      </p:to>
                                    </p:set>
                                    <p:anim calcmode="lin" valueType="num">
                                      <p:cBhvr>
                                        <p:cTn id="64"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28"/>
                                        </p:tgtEl>
                                        <p:attrNameLst>
                                          <p:attrName>style.visibility</p:attrName>
                                        </p:attrNameLst>
                                      </p:cBhvr>
                                      <p:to>
                                        <p:strVal val="visible"/>
                                      </p:to>
                                    </p:set>
                                    <p:set>
                                      <p:cBhvr>
                                        <p:cTn id="70" dur="455" fill="hold">
                                          <p:stCondLst>
                                            <p:cond delay="0"/>
                                          </p:stCondLst>
                                        </p:cTn>
                                        <p:tgtEl>
                                          <p:spTgt spid="28"/>
                                        </p:tgtEl>
                                        <p:attrNameLst>
                                          <p:attrName>style.rotation</p:attrName>
                                        </p:attrNameLst>
                                      </p:cBhvr>
                                      <p:to>
                                        <p:strVal val="-45.0"/>
                                      </p:to>
                                    </p:set>
                                    <p:anim calcmode="lin" valueType="num">
                                      <p:cBhvr>
                                        <p:cTn id="71"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AutoShape 4"/>
          <p:cNvSpPr>
            <a:spLocks noChangeAspect="1" noChangeArrowheads="1" noTextEdit="1"/>
          </p:cNvSpPr>
          <p:nvPr/>
        </p:nvSpPr>
        <p:spPr bwMode="auto">
          <a:xfrm>
            <a:off x="1310615" y="2156055"/>
            <a:ext cx="9580234" cy="308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154" tIns="60577" rIns="121154" bIns="60577"/>
          <a:lstStyle/>
          <a:p>
            <a:pPr fontAlgn="base">
              <a:spcBef>
                <a:spcPct val="0"/>
              </a:spcBef>
              <a:spcAft>
                <a:spcPct val="0"/>
              </a:spcAft>
              <a:defRPr/>
            </a:pPr>
            <a:endParaRPr lang="zh-CN" altLang="en-US" kern="0">
              <a:solidFill>
                <a:srgbClr val="595959"/>
              </a:solidFill>
            </a:endParaRPr>
          </a:p>
        </p:txBody>
      </p:sp>
      <p:grpSp>
        <p:nvGrpSpPr>
          <p:cNvPr id="49" name="组合 48"/>
          <p:cNvGrpSpPr/>
          <p:nvPr/>
        </p:nvGrpSpPr>
        <p:grpSpPr>
          <a:xfrm>
            <a:off x="1067803" y="2133492"/>
            <a:ext cx="10162927" cy="2599813"/>
            <a:chOff x="944457" y="2021430"/>
            <a:chExt cx="9049299" cy="2456583"/>
          </a:xfrm>
        </p:grpSpPr>
        <p:sp>
          <p:nvSpPr>
            <p:cNvPr id="50" name="Freeform 6"/>
            <p:cNvSpPr>
              <a:spLocks/>
            </p:cNvSpPr>
            <p:nvPr/>
          </p:nvSpPr>
          <p:spPr bwMode="auto">
            <a:xfrm>
              <a:off x="944457" y="2117892"/>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397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1" name="Freeform 21"/>
            <p:cNvSpPr>
              <a:spLocks/>
            </p:cNvSpPr>
            <p:nvPr/>
          </p:nvSpPr>
          <p:spPr bwMode="auto">
            <a:xfrm>
              <a:off x="2761158" y="2117892"/>
              <a:ext cx="1472743" cy="2360121"/>
            </a:xfrm>
            <a:custGeom>
              <a:avLst/>
              <a:gdLst>
                <a:gd name="T0" fmla="*/ 26425 w 239"/>
                <a:gd name="T1" fmla="*/ 13076 h 340"/>
                <a:gd name="T2" fmla="*/ 13259 w 239"/>
                <a:gd name="T3" fmla="*/ 0 h 340"/>
                <a:gd name="T4" fmla="*/ 0 w 239"/>
                <a:gd name="T5" fmla="*/ 13076 h 340"/>
                <a:gd name="T6" fmla="*/ 8622 w 239"/>
                <a:gd name="T7" fmla="*/ 25397 h 340"/>
                <a:gd name="T8" fmla="*/ 8622 w 239"/>
                <a:gd name="T9" fmla="*/ 27609 h 340"/>
                <a:gd name="T10" fmla="*/ 6203 w 239"/>
                <a:gd name="T11" fmla="*/ 27609 h 340"/>
                <a:gd name="T12" fmla="*/ 13259 w 239"/>
                <a:gd name="T13" fmla="*/ 37382 h 340"/>
                <a:gd name="T14" fmla="*/ 20358 w 239"/>
                <a:gd name="T15" fmla="*/ 27609 h 340"/>
                <a:gd name="T16" fmla="*/ 17695 w 239"/>
                <a:gd name="T17" fmla="*/ 27609 h 340"/>
                <a:gd name="T18" fmla="*/ 17695 w 239"/>
                <a:gd name="T19" fmla="*/ 25397 h 340"/>
                <a:gd name="T20" fmla="*/ 26425 w 239"/>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2" name="Freeform 36"/>
            <p:cNvSpPr>
              <a:spLocks/>
            </p:cNvSpPr>
            <p:nvPr/>
          </p:nvSpPr>
          <p:spPr bwMode="auto">
            <a:xfrm>
              <a:off x="8526713" y="2092168"/>
              <a:ext cx="1467043" cy="2357977"/>
            </a:xfrm>
            <a:custGeom>
              <a:avLst/>
              <a:gdLst>
                <a:gd name="T0" fmla="*/ 26345 w 238"/>
                <a:gd name="T1" fmla="*/ 13041 h 340"/>
                <a:gd name="T2" fmla="*/ 13173 w 238"/>
                <a:gd name="T3" fmla="*/ 0 h 340"/>
                <a:gd name="T4" fmla="*/ 0 w 238"/>
                <a:gd name="T5" fmla="*/ 13041 h 340"/>
                <a:gd name="T6" fmla="*/ 8638 w 238"/>
                <a:gd name="T7" fmla="*/ 25300 h 340"/>
                <a:gd name="T8" fmla="*/ 8638 w 238"/>
                <a:gd name="T9" fmla="*/ 27497 h 340"/>
                <a:gd name="T10" fmla="*/ 6072 w 238"/>
                <a:gd name="T11" fmla="*/ 27497 h 340"/>
                <a:gd name="T12" fmla="*/ 13173 w 238"/>
                <a:gd name="T13" fmla="*/ 37251 h 340"/>
                <a:gd name="T14" fmla="*/ 20276 w 238"/>
                <a:gd name="T15" fmla="*/ 27497 h 340"/>
                <a:gd name="T16" fmla="*/ 17613 w 238"/>
                <a:gd name="T17" fmla="*/ 27497 h 340"/>
                <a:gd name="T18" fmla="*/ 17613 w 238"/>
                <a:gd name="T19" fmla="*/ 25436 h 340"/>
                <a:gd name="T20" fmla="*/ 26345 w 238"/>
                <a:gd name="T21" fmla="*/ 1304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3" name="Freeform 51"/>
            <p:cNvSpPr>
              <a:spLocks/>
            </p:cNvSpPr>
            <p:nvPr/>
          </p:nvSpPr>
          <p:spPr bwMode="auto">
            <a:xfrm>
              <a:off x="6575089" y="2055728"/>
              <a:ext cx="1465142" cy="2360121"/>
            </a:xfrm>
            <a:custGeom>
              <a:avLst/>
              <a:gdLst>
                <a:gd name="T0" fmla="*/ 26214 w 238"/>
                <a:gd name="T1" fmla="*/ 13076 h 340"/>
                <a:gd name="T2" fmla="*/ 13117 w 238"/>
                <a:gd name="T3" fmla="*/ 0 h 340"/>
                <a:gd name="T4" fmla="*/ 0 w 238"/>
                <a:gd name="T5" fmla="*/ 13076 h 340"/>
                <a:gd name="T6" fmla="*/ 8604 w 238"/>
                <a:gd name="T7" fmla="*/ 25397 h 340"/>
                <a:gd name="T8" fmla="*/ 8604 w 238"/>
                <a:gd name="T9" fmla="*/ 27609 h 340"/>
                <a:gd name="T10" fmla="*/ 6055 w 238"/>
                <a:gd name="T11" fmla="*/ 27609 h 340"/>
                <a:gd name="T12" fmla="*/ 13117 w 238"/>
                <a:gd name="T13" fmla="*/ 37382 h 340"/>
                <a:gd name="T14" fmla="*/ 20159 w 238"/>
                <a:gd name="T15" fmla="*/ 27609 h 340"/>
                <a:gd name="T16" fmla="*/ 17503 w 238"/>
                <a:gd name="T17" fmla="*/ 27609 h 340"/>
                <a:gd name="T18" fmla="*/ 17503 w 238"/>
                <a:gd name="T19" fmla="*/ 25501 h 340"/>
                <a:gd name="T20" fmla="*/ 26214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4" name="Freeform 66"/>
            <p:cNvSpPr>
              <a:spLocks/>
            </p:cNvSpPr>
            <p:nvPr/>
          </p:nvSpPr>
          <p:spPr bwMode="auto">
            <a:xfrm>
              <a:off x="4701379" y="2021430"/>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501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5" name="TextBox 682"/>
            <p:cNvSpPr txBox="1"/>
            <p:nvPr/>
          </p:nvSpPr>
          <p:spPr>
            <a:xfrm>
              <a:off x="99258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16</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6" name="TextBox 692"/>
            <p:cNvSpPr txBox="1"/>
            <p:nvPr/>
          </p:nvSpPr>
          <p:spPr bwMode="auto">
            <a:xfrm>
              <a:off x="110569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57" name="TextBox 682"/>
            <p:cNvSpPr txBox="1"/>
            <p:nvPr/>
          </p:nvSpPr>
          <p:spPr>
            <a:xfrm>
              <a:off x="2821084"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44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8" name="TextBox 692"/>
            <p:cNvSpPr txBox="1"/>
            <p:nvPr/>
          </p:nvSpPr>
          <p:spPr bwMode="auto">
            <a:xfrm>
              <a:off x="2934197"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59" name="TextBox 682"/>
            <p:cNvSpPr txBox="1"/>
            <p:nvPr/>
          </p:nvSpPr>
          <p:spPr>
            <a:xfrm>
              <a:off x="477068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60" name="TextBox 692"/>
            <p:cNvSpPr txBox="1"/>
            <p:nvPr/>
          </p:nvSpPr>
          <p:spPr bwMode="auto">
            <a:xfrm>
              <a:off x="48956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61" name="TextBox 682"/>
            <p:cNvSpPr txBox="1"/>
            <p:nvPr/>
          </p:nvSpPr>
          <p:spPr>
            <a:xfrm>
              <a:off x="669025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27</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2" name="TextBox 692"/>
            <p:cNvSpPr txBox="1"/>
            <p:nvPr/>
          </p:nvSpPr>
          <p:spPr bwMode="auto">
            <a:xfrm>
              <a:off x="67465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sp>
          <p:nvSpPr>
            <p:cNvPr id="83" name="TextBox 682"/>
            <p:cNvSpPr txBox="1"/>
            <p:nvPr/>
          </p:nvSpPr>
          <p:spPr>
            <a:xfrm>
              <a:off x="865600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38</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4" name="TextBox 692"/>
            <p:cNvSpPr txBox="1"/>
            <p:nvPr/>
          </p:nvSpPr>
          <p:spPr bwMode="auto">
            <a:xfrm>
              <a:off x="873827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itchFamily="34" charset="-122"/>
                  <a:ea typeface="微软雅黑" pitchFamily="34" charset="-122"/>
                  <a:cs typeface="Arial" pitchFamily="34" charset="0"/>
                </a:rPr>
                <a:t>添加标题</a:t>
              </a:r>
            </a:p>
          </p:txBody>
        </p:sp>
      </p:grpSp>
      <p:grpSp>
        <p:nvGrpSpPr>
          <p:cNvPr id="85" name="组合 84"/>
          <p:cNvGrpSpPr/>
          <p:nvPr/>
        </p:nvGrpSpPr>
        <p:grpSpPr>
          <a:xfrm>
            <a:off x="1095310" y="4934228"/>
            <a:ext cx="10181259" cy="1732009"/>
            <a:chOff x="740956" y="4640114"/>
            <a:chExt cx="9623073" cy="1636588"/>
          </a:xfrm>
        </p:grpSpPr>
        <p:sp>
          <p:nvSpPr>
            <p:cNvPr id="86" name="矩形 1"/>
            <p:cNvSpPr>
              <a:spLocks noChangeArrowheads="1"/>
            </p:cNvSpPr>
            <p:nvPr/>
          </p:nvSpPr>
          <p:spPr bwMode="auto">
            <a:xfrm>
              <a:off x="740956" y="4640114"/>
              <a:ext cx="1557251" cy="140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7" name="矩形 1"/>
            <p:cNvSpPr>
              <a:spLocks noChangeArrowheads="1"/>
            </p:cNvSpPr>
            <p:nvPr/>
          </p:nvSpPr>
          <p:spPr bwMode="auto">
            <a:xfrm>
              <a:off x="2814287"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8" name="矩形 1"/>
            <p:cNvSpPr>
              <a:spLocks noChangeArrowheads="1"/>
            </p:cNvSpPr>
            <p:nvPr/>
          </p:nvSpPr>
          <p:spPr bwMode="auto">
            <a:xfrm>
              <a:off x="4891421"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89" name="矩形 1"/>
            <p:cNvSpPr>
              <a:spLocks noChangeArrowheads="1"/>
            </p:cNvSpPr>
            <p:nvPr/>
          </p:nvSpPr>
          <p:spPr bwMode="auto">
            <a:xfrm>
              <a:off x="6869730"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sp>
          <p:nvSpPr>
            <p:cNvPr id="90" name="矩形 1"/>
            <p:cNvSpPr>
              <a:spLocks noChangeArrowheads="1"/>
            </p:cNvSpPr>
            <p:nvPr/>
          </p:nvSpPr>
          <p:spPr bwMode="auto">
            <a:xfrm>
              <a:off x="8957962"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itchFamily="34" charset="-122"/>
                <a:ea typeface="微软雅黑" pitchFamily="34" charset="-122"/>
              </a:endParaRPr>
            </a:p>
          </p:txBody>
        </p:sp>
      </p:grpSp>
      <p:sp>
        <p:nvSpPr>
          <p:cNvPr id="92" name="Rectangle 14"/>
          <p:cNvSpPr>
            <a:spLocks/>
          </p:cNvSpPr>
          <p:nvPr/>
        </p:nvSpPr>
        <p:spPr bwMode="auto">
          <a:xfrm>
            <a:off x="1482963" y="1501026"/>
            <a:ext cx="9488866" cy="48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a:ea typeface="微软雅黑"/>
                <a:cs typeface="Lato Light" charset="0"/>
                <a:sym typeface="Lato Light" charset="0"/>
              </a:rPr>
              <a:t>200</a:t>
            </a:r>
            <a:r>
              <a:rPr lang="zh-CN" altLang="en-US" sz="1200" dirty="0">
                <a:solidFill>
                  <a:srgbClr val="474747"/>
                </a:solidFill>
                <a:latin typeface="微软雅黑"/>
                <a:ea typeface="微软雅黑"/>
                <a:cs typeface="Lato Light" charset="0"/>
                <a:sym typeface="Lato Light" charset="0"/>
              </a:rPr>
              <a:t>字以内，</a:t>
            </a:r>
            <a:endParaRPr lang="en-US" altLang="zh-CN" sz="1200" dirty="0">
              <a:solidFill>
                <a:srgbClr val="474747"/>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rgbClr val="474747"/>
                </a:solidFill>
                <a:latin typeface="微软雅黑"/>
                <a:ea typeface="微软雅黑"/>
                <a:cs typeface="Lato Light" charset="0"/>
                <a:sym typeface="Lato Light" charset="0"/>
              </a:rPr>
              <a:t>据统计每页幻灯片的最好控制在</a:t>
            </a:r>
            <a:r>
              <a:rPr lang="en-US" altLang="zh-CN" sz="1200" dirty="0">
                <a:solidFill>
                  <a:srgbClr val="474747"/>
                </a:solidFill>
                <a:latin typeface="微软雅黑"/>
                <a:ea typeface="微软雅黑"/>
                <a:cs typeface="Lato Light" charset="0"/>
                <a:sym typeface="Lato Light" charset="0"/>
              </a:rPr>
              <a:t>5</a:t>
            </a:r>
            <a:r>
              <a:rPr lang="zh-CN" altLang="en-US" sz="1200" dirty="0">
                <a:solidFill>
                  <a:srgbClr val="474747"/>
                </a:solidFill>
                <a:latin typeface="微软雅黑"/>
                <a:ea typeface="微软雅黑"/>
                <a:cs typeface="Lato Light" charset="0"/>
                <a:sym typeface="Lato Light" charset="0"/>
              </a:rPr>
              <a:t>分钟之内。</a:t>
            </a:r>
            <a:endParaRPr lang="en-US" sz="1200" dirty="0">
              <a:solidFill>
                <a:srgbClr val="474747"/>
              </a:solidFill>
              <a:latin typeface="微软雅黑"/>
              <a:ea typeface="微软雅黑"/>
              <a:cs typeface="Lato Light" charset="0"/>
              <a:sym typeface="Lato Light" charset="0"/>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226799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200"/>
                                        <p:tgtEl>
                                          <p:spTgt spid="49"/>
                                        </p:tgtEl>
                                      </p:cBhvr>
                                    </p:animEffect>
                                  </p:childTnLst>
                                </p:cTn>
                              </p:par>
                            </p:childTnLst>
                          </p:cTn>
                        </p:par>
                        <p:par>
                          <p:cTn id="8" fill="hold">
                            <p:stCondLst>
                              <p:cond delay="2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200"/>
                                        <p:tgtEl>
                                          <p:spTgt spid="85"/>
                                        </p:tgtEl>
                                      </p:cBhvr>
                                    </p:animEffect>
                                    <p:anim calcmode="lin" valueType="num">
                                      <p:cBhvr>
                                        <p:cTn id="12" dur="200" fill="hold"/>
                                        <p:tgtEl>
                                          <p:spTgt spid="85"/>
                                        </p:tgtEl>
                                        <p:attrNameLst>
                                          <p:attrName>ppt_x</p:attrName>
                                        </p:attrNameLst>
                                      </p:cBhvr>
                                      <p:tavLst>
                                        <p:tav tm="0">
                                          <p:val>
                                            <p:strVal val="#ppt_x"/>
                                          </p:val>
                                        </p:tav>
                                        <p:tav tm="100000">
                                          <p:val>
                                            <p:strVal val="#ppt_x"/>
                                          </p:val>
                                        </p:tav>
                                      </p:tavLst>
                                    </p:anim>
                                    <p:anim calcmode="lin" valueType="num">
                                      <p:cBhvr>
                                        <p:cTn id="13" dur="200" fill="hold"/>
                                        <p:tgtEl>
                                          <p:spTgt spid="85"/>
                                        </p:tgtEl>
                                        <p:attrNameLst>
                                          <p:attrName>ppt_y</p:attrName>
                                        </p:attrNameLst>
                                      </p:cBhvr>
                                      <p:tavLst>
                                        <p:tav tm="0">
                                          <p:val>
                                            <p:strVal val="#ppt_y+.1"/>
                                          </p:val>
                                        </p:tav>
                                        <p:tav tm="100000">
                                          <p:val>
                                            <p:strVal val="#ppt_y"/>
                                          </p:val>
                                        </p:tav>
                                      </p:tavLst>
                                    </p:anim>
                                  </p:childTnLst>
                                </p:cTn>
                              </p:par>
                              <p:par>
                                <p:cTn id="14" presetID="16" presetClass="entr" presetSubtype="37" fill="hold" grpId="0"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barn(outVertical)">
                                      <p:cBhvr>
                                        <p:cTn id="16" dur="2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9199313" y="4241308"/>
            <a:ext cx="1913764" cy="1632181"/>
            <a:chOff x="6899787" y="2890068"/>
            <a:chExt cx="1435510" cy="1224136"/>
          </a:xfrm>
          <a:solidFill>
            <a:schemeClr val="accent2">
              <a:lumMod val="75000"/>
            </a:schemeClr>
          </a:solidFill>
        </p:grpSpPr>
        <p:sp>
          <p:nvSpPr>
            <p:cNvPr id="41" name="矩形 40"/>
            <p:cNvSpPr/>
            <p:nvPr/>
          </p:nvSpPr>
          <p:spPr>
            <a:xfrm>
              <a:off x="6899787" y="2890068"/>
              <a:ext cx="1435510" cy="122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 Box 11"/>
            <p:cNvSpPr txBox="1">
              <a:spLocks noChangeArrowheads="1"/>
            </p:cNvSpPr>
            <p:nvPr/>
          </p:nvSpPr>
          <p:spPr bwMode="auto">
            <a:xfrm>
              <a:off x="7020272" y="3154824"/>
              <a:ext cx="1250196" cy="7617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400" kern="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624106" y="2276873"/>
            <a:ext cx="2397871" cy="1924053"/>
            <a:chOff x="521494" y="1257299"/>
            <a:chExt cx="1798637" cy="1443040"/>
          </a:xfrm>
        </p:grpSpPr>
        <p:grpSp>
          <p:nvGrpSpPr>
            <p:cNvPr id="44" name="组合 43"/>
            <p:cNvGrpSpPr/>
            <p:nvPr/>
          </p:nvGrpSpPr>
          <p:grpSpPr>
            <a:xfrm>
              <a:off x="521494" y="1257299"/>
              <a:ext cx="1798637" cy="1443040"/>
              <a:chOff x="521494" y="1257299"/>
              <a:chExt cx="1798637" cy="1443040"/>
            </a:xfrm>
          </p:grpSpPr>
          <p:sp>
            <p:nvSpPr>
              <p:cNvPr id="47" name="平行四边形 46"/>
              <p:cNvSpPr/>
              <p:nvPr/>
            </p:nvSpPr>
            <p:spPr>
              <a:xfrm>
                <a:off x="521494" y="1978819"/>
                <a:ext cx="1789988" cy="721520"/>
              </a:xfrm>
              <a:prstGeom prst="parallelogram">
                <a:avLst>
                  <a:gd name="adj" fmla="val 4925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flipH="1">
                <a:off x="530143" y="1257299"/>
                <a:ext cx="1789988" cy="721520"/>
              </a:xfrm>
              <a:prstGeom prst="parallelogram">
                <a:avLst>
                  <a:gd name="adj" fmla="val 4925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6"/>
            <p:cNvSpPr>
              <a:spLocks noEditPoints="1"/>
            </p:cNvSpPr>
            <p:nvPr/>
          </p:nvSpPr>
          <p:spPr bwMode="auto">
            <a:xfrm>
              <a:off x="1239127" y="1347390"/>
              <a:ext cx="416900" cy="541338"/>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1169115" y="2201078"/>
              <a:ext cx="523288" cy="300083"/>
            </a:xfrm>
            <a:prstGeom prst="rect">
              <a:avLst/>
            </a:prstGeom>
            <a:noFill/>
          </p:spPr>
          <p:txBody>
            <a:bodyPr wrap="none" rtlCol="0">
              <a:spAutoFit/>
            </a:bodyPr>
            <a:lstStyle/>
            <a:p>
              <a:pPr algn="ctr"/>
              <a:r>
                <a:rPr lang="zh-CN" altLang="en-US" sz="2000" dirty="0">
                  <a:solidFill>
                    <a:schemeClr val="bg1"/>
                  </a:solidFill>
                  <a:latin typeface="Impact" pitchFamily="34" charset="0"/>
                  <a:ea typeface="微软雅黑" pitchFamily="34" charset="-122"/>
                </a:rPr>
                <a:t>标题</a:t>
              </a:r>
            </a:p>
          </p:txBody>
        </p:sp>
      </p:grpSp>
      <p:grpSp>
        <p:nvGrpSpPr>
          <p:cNvPr id="49" name="组合 48"/>
          <p:cNvGrpSpPr/>
          <p:nvPr/>
        </p:nvGrpSpPr>
        <p:grpSpPr>
          <a:xfrm>
            <a:off x="2760140" y="2276873"/>
            <a:ext cx="2397871" cy="1924053"/>
            <a:chOff x="2123728" y="1257299"/>
            <a:chExt cx="1798637" cy="1443040"/>
          </a:xfrm>
        </p:grpSpPr>
        <p:grpSp>
          <p:nvGrpSpPr>
            <p:cNvPr id="50" name="组合 49"/>
            <p:cNvGrpSpPr/>
            <p:nvPr/>
          </p:nvGrpSpPr>
          <p:grpSpPr>
            <a:xfrm>
              <a:off x="2123728" y="1257299"/>
              <a:ext cx="1798637" cy="1443040"/>
              <a:chOff x="521494" y="1257299"/>
              <a:chExt cx="1798637" cy="1443040"/>
            </a:xfrm>
          </p:grpSpPr>
          <p:sp>
            <p:nvSpPr>
              <p:cNvPr id="53" name="平行四边形 52"/>
              <p:cNvSpPr/>
              <p:nvPr/>
            </p:nvSpPr>
            <p:spPr>
              <a:xfrm>
                <a:off x="521494" y="1978819"/>
                <a:ext cx="1789988" cy="721520"/>
              </a:xfrm>
              <a:prstGeom prst="parallelogram">
                <a:avLst>
                  <a:gd name="adj" fmla="val 49252"/>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平行四边形 53"/>
              <p:cNvSpPr/>
              <p:nvPr/>
            </p:nvSpPr>
            <p:spPr>
              <a:xfrm flipH="1">
                <a:off x="530143" y="1257299"/>
                <a:ext cx="1789988" cy="721520"/>
              </a:xfrm>
              <a:prstGeom prst="parallelogram">
                <a:avLst>
                  <a:gd name="adj" fmla="val 4925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1" name="Freeform 11"/>
            <p:cNvSpPr>
              <a:spLocks noEditPoints="1"/>
            </p:cNvSpPr>
            <p:nvPr/>
          </p:nvSpPr>
          <p:spPr bwMode="auto">
            <a:xfrm>
              <a:off x="2750430" y="1397471"/>
              <a:ext cx="536583" cy="441176"/>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2" name="TextBox 51"/>
            <p:cNvSpPr txBox="1"/>
            <p:nvPr/>
          </p:nvSpPr>
          <p:spPr>
            <a:xfrm>
              <a:off x="2743494" y="2201078"/>
              <a:ext cx="523288" cy="300083"/>
            </a:xfrm>
            <a:prstGeom prst="rect">
              <a:avLst/>
            </a:prstGeom>
            <a:noFill/>
          </p:spPr>
          <p:txBody>
            <a:bodyPr wrap="none" rtlCol="0">
              <a:spAutoFit/>
            </a:bodyPr>
            <a:lstStyle/>
            <a:p>
              <a:pPr algn="ctr"/>
              <a:r>
                <a:rPr lang="zh-CN" altLang="en-US" sz="2000" dirty="0">
                  <a:solidFill>
                    <a:schemeClr val="bg1"/>
                  </a:solidFill>
                  <a:latin typeface="Impact" pitchFamily="34" charset="0"/>
                  <a:ea typeface="微软雅黑" pitchFamily="34" charset="-122"/>
                </a:rPr>
                <a:t>标题</a:t>
              </a:r>
            </a:p>
          </p:txBody>
        </p:sp>
      </p:grpSp>
      <p:grpSp>
        <p:nvGrpSpPr>
          <p:cNvPr id="55" name="组合 54"/>
          <p:cNvGrpSpPr/>
          <p:nvPr/>
        </p:nvGrpSpPr>
        <p:grpSpPr>
          <a:xfrm>
            <a:off x="4944785" y="2276873"/>
            <a:ext cx="2397871" cy="1924053"/>
            <a:chOff x="3762425" y="1257299"/>
            <a:chExt cx="1798637" cy="1443040"/>
          </a:xfrm>
          <a:solidFill>
            <a:schemeClr val="accent3">
              <a:lumMod val="75000"/>
            </a:schemeClr>
          </a:solidFill>
        </p:grpSpPr>
        <p:grpSp>
          <p:nvGrpSpPr>
            <p:cNvPr id="56" name="组合 55"/>
            <p:cNvGrpSpPr/>
            <p:nvPr/>
          </p:nvGrpSpPr>
          <p:grpSpPr>
            <a:xfrm>
              <a:off x="3762425" y="1257299"/>
              <a:ext cx="1798637" cy="1443040"/>
              <a:chOff x="521494" y="1257299"/>
              <a:chExt cx="1798637" cy="1443040"/>
            </a:xfrm>
            <a:grpFill/>
          </p:grpSpPr>
          <p:sp>
            <p:nvSpPr>
              <p:cNvPr id="80" name="平行四边形 79"/>
              <p:cNvSpPr/>
              <p:nvPr/>
            </p:nvSpPr>
            <p:spPr>
              <a:xfrm>
                <a:off x="521494" y="1978819"/>
                <a:ext cx="1789988" cy="721520"/>
              </a:xfrm>
              <a:prstGeom prst="parallelogram">
                <a:avLst>
                  <a:gd name="adj" fmla="val 492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平行四边形 80"/>
              <p:cNvSpPr/>
              <p:nvPr/>
            </p:nvSpPr>
            <p:spPr>
              <a:xfrm flipH="1">
                <a:off x="530143" y="1257299"/>
                <a:ext cx="1789988" cy="721520"/>
              </a:xfrm>
              <a:prstGeom prst="parallelogram">
                <a:avLst>
                  <a:gd name="adj" fmla="val 492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8" name="Freeform 16"/>
            <p:cNvSpPr>
              <a:spLocks noEditPoints="1"/>
            </p:cNvSpPr>
            <p:nvPr/>
          </p:nvSpPr>
          <p:spPr bwMode="auto">
            <a:xfrm>
              <a:off x="4373672" y="1368749"/>
              <a:ext cx="567493" cy="469898"/>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79" name="TextBox 78"/>
            <p:cNvSpPr txBox="1"/>
            <p:nvPr/>
          </p:nvSpPr>
          <p:spPr>
            <a:xfrm>
              <a:off x="4373541" y="2201078"/>
              <a:ext cx="523288" cy="300083"/>
            </a:xfrm>
            <a:prstGeom prst="rect">
              <a:avLst/>
            </a:prstGeom>
            <a:grpFill/>
          </p:spPr>
          <p:txBody>
            <a:bodyPr wrap="none" rtlCol="0">
              <a:spAutoFit/>
            </a:bodyPr>
            <a:lstStyle/>
            <a:p>
              <a:pPr algn="ctr"/>
              <a:r>
                <a:rPr lang="zh-CN" altLang="en-US" sz="2000" dirty="0">
                  <a:solidFill>
                    <a:schemeClr val="bg1"/>
                  </a:solidFill>
                  <a:latin typeface="Impact" pitchFamily="34" charset="0"/>
                  <a:ea typeface="微软雅黑" pitchFamily="34" charset="-122"/>
                </a:rPr>
                <a:t>标题</a:t>
              </a:r>
            </a:p>
          </p:txBody>
        </p:sp>
      </p:grpSp>
      <p:grpSp>
        <p:nvGrpSpPr>
          <p:cNvPr id="82" name="组合 81"/>
          <p:cNvGrpSpPr/>
          <p:nvPr/>
        </p:nvGrpSpPr>
        <p:grpSpPr>
          <a:xfrm>
            <a:off x="7065409" y="2276873"/>
            <a:ext cx="2397871" cy="1924053"/>
            <a:chOff x="5353100" y="1257299"/>
            <a:chExt cx="1798637" cy="1443040"/>
          </a:xfrm>
          <a:solidFill>
            <a:schemeClr val="accent1">
              <a:lumMod val="75000"/>
            </a:schemeClr>
          </a:solidFill>
        </p:grpSpPr>
        <p:grpSp>
          <p:nvGrpSpPr>
            <p:cNvPr id="83" name="组合 82"/>
            <p:cNvGrpSpPr/>
            <p:nvPr/>
          </p:nvGrpSpPr>
          <p:grpSpPr>
            <a:xfrm>
              <a:off x="5353100" y="1257299"/>
              <a:ext cx="1798637" cy="1443040"/>
              <a:chOff x="521494" y="1257299"/>
              <a:chExt cx="1798637" cy="1443040"/>
            </a:xfrm>
            <a:grpFill/>
          </p:grpSpPr>
          <p:sp>
            <p:nvSpPr>
              <p:cNvPr id="86" name="平行四边形 85"/>
              <p:cNvSpPr/>
              <p:nvPr/>
            </p:nvSpPr>
            <p:spPr>
              <a:xfrm>
                <a:off x="521494" y="1978819"/>
                <a:ext cx="1789988" cy="721520"/>
              </a:xfrm>
              <a:prstGeom prst="parallelogram">
                <a:avLst>
                  <a:gd name="adj" fmla="val 492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平行四边形 86"/>
              <p:cNvSpPr/>
              <p:nvPr/>
            </p:nvSpPr>
            <p:spPr>
              <a:xfrm flipH="1">
                <a:off x="530143" y="1257299"/>
                <a:ext cx="1789988" cy="721520"/>
              </a:xfrm>
              <a:prstGeom prst="parallelogram">
                <a:avLst>
                  <a:gd name="adj" fmla="val 492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84" name="Freeform 21"/>
            <p:cNvSpPr>
              <a:spLocks noEditPoints="1"/>
            </p:cNvSpPr>
            <p:nvPr/>
          </p:nvSpPr>
          <p:spPr bwMode="auto">
            <a:xfrm>
              <a:off x="5943173" y="1438597"/>
              <a:ext cx="609842" cy="400050"/>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85" name="TextBox 84"/>
            <p:cNvSpPr txBox="1"/>
            <p:nvPr/>
          </p:nvSpPr>
          <p:spPr>
            <a:xfrm>
              <a:off x="5964216" y="2201078"/>
              <a:ext cx="523288" cy="300083"/>
            </a:xfrm>
            <a:prstGeom prst="rect">
              <a:avLst/>
            </a:prstGeom>
            <a:grpFill/>
          </p:spPr>
          <p:txBody>
            <a:bodyPr wrap="none" rtlCol="0">
              <a:spAutoFit/>
            </a:bodyPr>
            <a:lstStyle/>
            <a:p>
              <a:pPr algn="ctr"/>
              <a:r>
                <a:rPr lang="zh-CN" altLang="en-US" sz="2000" dirty="0">
                  <a:solidFill>
                    <a:schemeClr val="bg1"/>
                  </a:solidFill>
                  <a:latin typeface="Impact" pitchFamily="34" charset="0"/>
                  <a:ea typeface="微软雅黑" pitchFamily="34" charset="-122"/>
                </a:rPr>
                <a:t>标题</a:t>
              </a:r>
            </a:p>
          </p:txBody>
        </p:sp>
      </p:grpSp>
      <p:grpSp>
        <p:nvGrpSpPr>
          <p:cNvPr id="88" name="组合 87"/>
          <p:cNvGrpSpPr/>
          <p:nvPr/>
        </p:nvGrpSpPr>
        <p:grpSpPr>
          <a:xfrm>
            <a:off x="9198731" y="2276873"/>
            <a:ext cx="2397871" cy="1924053"/>
            <a:chOff x="6953300" y="1257299"/>
            <a:chExt cx="1798637" cy="1443040"/>
          </a:xfrm>
          <a:solidFill>
            <a:schemeClr val="accent2">
              <a:lumMod val="75000"/>
            </a:schemeClr>
          </a:solidFill>
        </p:grpSpPr>
        <p:grpSp>
          <p:nvGrpSpPr>
            <p:cNvPr id="89" name="组合 88"/>
            <p:cNvGrpSpPr/>
            <p:nvPr/>
          </p:nvGrpSpPr>
          <p:grpSpPr>
            <a:xfrm>
              <a:off x="6953300" y="1257299"/>
              <a:ext cx="1798637" cy="1443040"/>
              <a:chOff x="521494" y="1257299"/>
              <a:chExt cx="1798637" cy="1443040"/>
            </a:xfrm>
            <a:grpFill/>
          </p:grpSpPr>
          <p:sp>
            <p:nvSpPr>
              <p:cNvPr id="92" name="平行四边形 91"/>
              <p:cNvSpPr/>
              <p:nvPr/>
            </p:nvSpPr>
            <p:spPr>
              <a:xfrm>
                <a:off x="521494" y="1978819"/>
                <a:ext cx="1789988" cy="721520"/>
              </a:xfrm>
              <a:prstGeom prst="parallelogram">
                <a:avLst>
                  <a:gd name="adj" fmla="val 492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平行四边形 92"/>
              <p:cNvSpPr/>
              <p:nvPr/>
            </p:nvSpPr>
            <p:spPr>
              <a:xfrm flipH="1">
                <a:off x="530143" y="1257299"/>
                <a:ext cx="1789988" cy="721520"/>
              </a:xfrm>
              <a:prstGeom prst="parallelogram">
                <a:avLst>
                  <a:gd name="adj" fmla="val 492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0" name="Freeform 26"/>
            <p:cNvSpPr>
              <a:spLocks noEditPoints="1"/>
            </p:cNvSpPr>
            <p:nvPr/>
          </p:nvSpPr>
          <p:spPr bwMode="auto">
            <a:xfrm>
              <a:off x="7636912" y="1397958"/>
              <a:ext cx="422763" cy="440201"/>
            </a:xfrm>
            <a:custGeom>
              <a:avLst/>
              <a:gdLst>
                <a:gd name="T0" fmla="*/ 671 w 671"/>
                <a:gd name="T1" fmla="*/ 199 h 739"/>
                <a:gd name="T2" fmla="*/ 350 w 671"/>
                <a:gd name="T3" fmla="*/ 180 h 739"/>
                <a:gd name="T4" fmla="*/ 338 w 671"/>
                <a:gd name="T5" fmla="*/ 371 h 739"/>
                <a:gd name="T6" fmla="*/ 266 w 671"/>
                <a:gd name="T7" fmla="*/ 404 h 739"/>
                <a:gd name="T8" fmla="*/ 253 w 671"/>
                <a:gd name="T9" fmla="*/ 270 h 739"/>
                <a:gd name="T10" fmla="*/ 222 w 671"/>
                <a:gd name="T11" fmla="*/ 295 h 739"/>
                <a:gd name="T12" fmla="*/ 116 w 671"/>
                <a:gd name="T13" fmla="*/ 405 h 739"/>
                <a:gd name="T14" fmla="*/ 132 w 671"/>
                <a:gd name="T15" fmla="*/ 359 h 739"/>
                <a:gd name="T16" fmla="*/ 116 w 671"/>
                <a:gd name="T17" fmla="*/ 343 h 739"/>
                <a:gd name="T18" fmla="*/ 105 w 671"/>
                <a:gd name="T19" fmla="*/ 365 h 739"/>
                <a:gd name="T20" fmla="*/ 88 w 671"/>
                <a:gd name="T21" fmla="*/ 405 h 739"/>
                <a:gd name="T22" fmla="*/ 175 w 671"/>
                <a:gd name="T23" fmla="*/ 281 h 739"/>
                <a:gd name="T24" fmla="*/ 195 w 671"/>
                <a:gd name="T25" fmla="*/ 266 h 739"/>
                <a:gd name="T26" fmla="*/ 167 w 671"/>
                <a:gd name="T27" fmla="*/ 262 h 739"/>
                <a:gd name="T28" fmla="*/ 82 w 671"/>
                <a:gd name="T29" fmla="*/ 298 h 739"/>
                <a:gd name="T30" fmla="*/ 13 w 671"/>
                <a:gd name="T31" fmla="*/ 405 h 739"/>
                <a:gd name="T32" fmla="*/ 56 w 671"/>
                <a:gd name="T33" fmla="*/ 528 h 739"/>
                <a:gd name="T34" fmla="*/ 69 w 671"/>
                <a:gd name="T35" fmla="*/ 467 h 739"/>
                <a:gd name="T36" fmla="*/ 69 w 671"/>
                <a:gd name="T37" fmla="*/ 479 h 739"/>
                <a:gd name="T38" fmla="*/ 398 w 671"/>
                <a:gd name="T39" fmla="*/ 739 h 739"/>
                <a:gd name="T40" fmla="*/ 409 w 671"/>
                <a:gd name="T41" fmla="*/ 488 h 739"/>
                <a:gd name="T42" fmla="*/ 468 w 671"/>
                <a:gd name="T43" fmla="*/ 426 h 739"/>
                <a:gd name="T44" fmla="*/ 398 w 671"/>
                <a:gd name="T45" fmla="*/ 357 h 739"/>
                <a:gd name="T46" fmla="*/ 377 w 671"/>
                <a:gd name="T47" fmla="*/ 293 h 739"/>
                <a:gd name="T48" fmla="*/ 274 w 671"/>
                <a:gd name="T49" fmla="*/ 246 h 739"/>
                <a:gd name="T50" fmla="*/ 287 w 671"/>
                <a:gd name="T51" fmla="*/ 281 h 739"/>
                <a:gd name="T52" fmla="*/ 378 w 671"/>
                <a:gd name="T53" fmla="*/ 359 h 739"/>
                <a:gd name="T54" fmla="*/ 352 w 671"/>
                <a:gd name="T55" fmla="*/ 367 h 739"/>
                <a:gd name="T56" fmla="*/ 338 w 671"/>
                <a:gd name="T57" fmla="*/ 350 h 739"/>
                <a:gd name="T58" fmla="*/ 308 w 671"/>
                <a:gd name="T59" fmla="*/ 343 h 739"/>
                <a:gd name="T60" fmla="*/ 174 w 671"/>
                <a:gd name="T61" fmla="*/ 183 h 739"/>
                <a:gd name="T62" fmla="*/ 288 w 671"/>
                <a:gd name="T63" fmla="*/ 131 h 739"/>
                <a:gd name="T64" fmla="*/ 302 w 671"/>
                <a:gd name="T65" fmla="*/ 89 h 739"/>
                <a:gd name="T66" fmla="*/ 157 w 671"/>
                <a:gd name="T67" fmla="*/ 169 h 739"/>
                <a:gd name="T68" fmla="*/ 386 w 671"/>
                <a:gd name="T69" fmla="*/ 48 h 739"/>
                <a:gd name="T70" fmla="*/ 386 w 671"/>
                <a:gd name="T71" fmla="*/ 37 h 739"/>
                <a:gd name="T72" fmla="*/ 567 w 671"/>
                <a:gd name="T73" fmla="*/ 140 h 739"/>
                <a:gd name="T74" fmla="*/ 542 w 671"/>
                <a:gd name="T75" fmla="*/ 129 h 739"/>
                <a:gd name="T76" fmla="*/ 542 w 671"/>
                <a:gd name="T77" fmla="*/ 140 h 739"/>
                <a:gd name="T78" fmla="*/ 386 w 671"/>
                <a:gd name="T79" fmla="*/ 84 h 739"/>
                <a:gd name="T80" fmla="*/ 499 w 671"/>
                <a:gd name="T81" fmla="*/ 84 h 739"/>
                <a:gd name="T82" fmla="*/ 517 w 671"/>
                <a:gd name="T83" fmla="*/ 94 h 739"/>
                <a:gd name="T84" fmla="*/ 640 w 671"/>
                <a:gd name="T85" fmla="*/ 84 h 739"/>
                <a:gd name="T86" fmla="*/ 640 w 671"/>
                <a:gd name="T87" fmla="*/ 94 h 739"/>
                <a:gd name="T88" fmla="*/ 526 w 671"/>
                <a:gd name="T89" fmla="*/ 48 h 739"/>
                <a:gd name="T90" fmla="*/ 526 w 671"/>
                <a:gd name="T91" fmla="*/ 37 h 739"/>
                <a:gd name="T92" fmla="*/ 509 w 671"/>
                <a:gd name="T93" fmla="*/ 4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1" h="739">
                  <a:moveTo>
                    <a:pt x="350" y="0"/>
                  </a:moveTo>
                  <a:cubicBezTo>
                    <a:pt x="671" y="0"/>
                    <a:pt x="671" y="0"/>
                    <a:pt x="671" y="0"/>
                  </a:cubicBezTo>
                  <a:cubicBezTo>
                    <a:pt x="671" y="199"/>
                    <a:pt x="671" y="199"/>
                    <a:pt x="671" y="199"/>
                  </a:cubicBezTo>
                  <a:cubicBezTo>
                    <a:pt x="399" y="199"/>
                    <a:pt x="399" y="199"/>
                    <a:pt x="399" y="199"/>
                  </a:cubicBezTo>
                  <a:cubicBezTo>
                    <a:pt x="312" y="220"/>
                    <a:pt x="312" y="220"/>
                    <a:pt x="312" y="220"/>
                  </a:cubicBezTo>
                  <a:cubicBezTo>
                    <a:pt x="350" y="180"/>
                    <a:pt x="350" y="180"/>
                    <a:pt x="350" y="180"/>
                  </a:cubicBezTo>
                  <a:cubicBezTo>
                    <a:pt x="350" y="0"/>
                    <a:pt x="350" y="0"/>
                    <a:pt x="350" y="0"/>
                  </a:cubicBezTo>
                  <a:close/>
                  <a:moveTo>
                    <a:pt x="328" y="359"/>
                  </a:moveTo>
                  <a:cubicBezTo>
                    <a:pt x="338" y="371"/>
                    <a:pt x="338" y="371"/>
                    <a:pt x="338" y="371"/>
                  </a:cubicBezTo>
                  <a:cubicBezTo>
                    <a:pt x="340" y="405"/>
                    <a:pt x="340" y="405"/>
                    <a:pt x="340" y="405"/>
                  </a:cubicBezTo>
                  <a:cubicBezTo>
                    <a:pt x="265" y="405"/>
                    <a:pt x="265" y="405"/>
                    <a:pt x="265" y="405"/>
                  </a:cubicBezTo>
                  <a:cubicBezTo>
                    <a:pt x="266" y="404"/>
                    <a:pt x="266" y="404"/>
                    <a:pt x="266" y="404"/>
                  </a:cubicBezTo>
                  <a:cubicBezTo>
                    <a:pt x="242" y="295"/>
                    <a:pt x="242" y="295"/>
                    <a:pt x="242" y="295"/>
                  </a:cubicBezTo>
                  <a:cubicBezTo>
                    <a:pt x="253" y="295"/>
                    <a:pt x="253" y="295"/>
                    <a:pt x="253" y="295"/>
                  </a:cubicBezTo>
                  <a:cubicBezTo>
                    <a:pt x="253" y="270"/>
                    <a:pt x="253" y="270"/>
                    <a:pt x="253" y="270"/>
                  </a:cubicBezTo>
                  <a:cubicBezTo>
                    <a:pt x="211" y="270"/>
                    <a:pt x="211" y="270"/>
                    <a:pt x="211" y="270"/>
                  </a:cubicBezTo>
                  <a:cubicBezTo>
                    <a:pt x="211" y="295"/>
                    <a:pt x="211" y="295"/>
                    <a:pt x="211" y="295"/>
                  </a:cubicBezTo>
                  <a:cubicBezTo>
                    <a:pt x="222" y="295"/>
                    <a:pt x="222" y="295"/>
                    <a:pt x="222" y="295"/>
                  </a:cubicBezTo>
                  <a:cubicBezTo>
                    <a:pt x="198" y="404"/>
                    <a:pt x="198" y="404"/>
                    <a:pt x="198" y="404"/>
                  </a:cubicBezTo>
                  <a:cubicBezTo>
                    <a:pt x="198" y="405"/>
                    <a:pt x="198" y="405"/>
                    <a:pt x="198" y="405"/>
                  </a:cubicBezTo>
                  <a:cubicBezTo>
                    <a:pt x="116" y="405"/>
                    <a:pt x="116" y="405"/>
                    <a:pt x="116" y="405"/>
                  </a:cubicBezTo>
                  <a:cubicBezTo>
                    <a:pt x="118" y="371"/>
                    <a:pt x="118" y="371"/>
                    <a:pt x="118" y="371"/>
                  </a:cubicBezTo>
                  <a:cubicBezTo>
                    <a:pt x="128" y="359"/>
                    <a:pt x="128" y="359"/>
                    <a:pt x="128" y="359"/>
                  </a:cubicBezTo>
                  <a:cubicBezTo>
                    <a:pt x="130" y="359"/>
                    <a:pt x="131" y="359"/>
                    <a:pt x="132" y="359"/>
                  </a:cubicBezTo>
                  <a:cubicBezTo>
                    <a:pt x="141" y="359"/>
                    <a:pt x="149" y="352"/>
                    <a:pt x="149" y="343"/>
                  </a:cubicBezTo>
                  <a:cubicBezTo>
                    <a:pt x="149" y="334"/>
                    <a:pt x="141" y="327"/>
                    <a:pt x="132" y="327"/>
                  </a:cubicBezTo>
                  <a:cubicBezTo>
                    <a:pt x="123" y="327"/>
                    <a:pt x="116" y="334"/>
                    <a:pt x="116" y="343"/>
                  </a:cubicBezTo>
                  <a:cubicBezTo>
                    <a:pt x="116" y="346"/>
                    <a:pt x="117" y="348"/>
                    <a:pt x="118" y="350"/>
                  </a:cubicBezTo>
                  <a:cubicBezTo>
                    <a:pt x="106" y="363"/>
                    <a:pt x="106" y="363"/>
                    <a:pt x="106" y="363"/>
                  </a:cubicBezTo>
                  <a:cubicBezTo>
                    <a:pt x="105" y="365"/>
                    <a:pt x="105" y="365"/>
                    <a:pt x="105" y="365"/>
                  </a:cubicBezTo>
                  <a:cubicBezTo>
                    <a:pt x="105" y="367"/>
                    <a:pt x="105" y="367"/>
                    <a:pt x="105" y="367"/>
                  </a:cubicBezTo>
                  <a:cubicBezTo>
                    <a:pt x="102" y="405"/>
                    <a:pt x="102" y="405"/>
                    <a:pt x="102" y="405"/>
                  </a:cubicBezTo>
                  <a:cubicBezTo>
                    <a:pt x="88" y="405"/>
                    <a:pt x="88" y="405"/>
                    <a:pt x="88" y="405"/>
                  </a:cubicBezTo>
                  <a:cubicBezTo>
                    <a:pt x="88" y="384"/>
                    <a:pt x="88" y="366"/>
                    <a:pt x="90" y="350"/>
                  </a:cubicBezTo>
                  <a:cubicBezTo>
                    <a:pt x="92" y="334"/>
                    <a:pt x="95" y="320"/>
                    <a:pt x="99" y="311"/>
                  </a:cubicBezTo>
                  <a:cubicBezTo>
                    <a:pt x="175" y="281"/>
                    <a:pt x="175" y="281"/>
                    <a:pt x="175" y="281"/>
                  </a:cubicBezTo>
                  <a:cubicBezTo>
                    <a:pt x="177" y="280"/>
                    <a:pt x="177" y="280"/>
                    <a:pt x="177" y="280"/>
                  </a:cubicBezTo>
                  <a:cubicBezTo>
                    <a:pt x="178" y="279"/>
                    <a:pt x="178" y="279"/>
                    <a:pt x="178" y="279"/>
                  </a:cubicBezTo>
                  <a:cubicBezTo>
                    <a:pt x="195" y="266"/>
                    <a:pt x="195" y="266"/>
                    <a:pt x="195" y="266"/>
                  </a:cubicBezTo>
                  <a:cubicBezTo>
                    <a:pt x="188" y="246"/>
                    <a:pt x="188" y="246"/>
                    <a:pt x="188" y="246"/>
                  </a:cubicBezTo>
                  <a:cubicBezTo>
                    <a:pt x="186" y="248"/>
                    <a:pt x="186" y="248"/>
                    <a:pt x="186" y="248"/>
                  </a:cubicBezTo>
                  <a:cubicBezTo>
                    <a:pt x="167" y="262"/>
                    <a:pt x="167" y="262"/>
                    <a:pt x="167" y="262"/>
                  </a:cubicBezTo>
                  <a:cubicBezTo>
                    <a:pt x="87" y="293"/>
                    <a:pt x="87" y="293"/>
                    <a:pt x="87" y="293"/>
                  </a:cubicBezTo>
                  <a:cubicBezTo>
                    <a:pt x="84" y="294"/>
                    <a:pt x="84" y="294"/>
                    <a:pt x="84" y="294"/>
                  </a:cubicBezTo>
                  <a:cubicBezTo>
                    <a:pt x="82" y="298"/>
                    <a:pt x="82" y="298"/>
                    <a:pt x="82" y="298"/>
                  </a:cubicBezTo>
                  <a:cubicBezTo>
                    <a:pt x="76" y="310"/>
                    <a:pt x="71" y="327"/>
                    <a:pt x="69" y="348"/>
                  </a:cubicBezTo>
                  <a:cubicBezTo>
                    <a:pt x="68" y="364"/>
                    <a:pt x="67" y="383"/>
                    <a:pt x="67" y="405"/>
                  </a:cubicBezTo>
                  <a:cubicBezTo>
                    <a:pt x="13" y="405"/>
                    <a:pt x="13" y="405"/>
                    <a:pt x="13" y="405"/>
                  </a:cubicBezTo>
                  <a:cubicBezTo>
                    <a:pt x="0" y="426"/>
                    <a:pt x="0" y="426"/>
                    <a:pt x="0" y="426"/>
                  </a:cubicBezTo>
                  <a:cubicBezTo>
                    <a:pt x="49" y="528"/>
                    <a:pt x="49" y="528"/>
                    <a:pt x="49" y="528"/>
                  </a:cubicBezTo>
                  <a:cubicBezTo>
                    <a:pt x="56" y="528"/>
                    <a:pt x="56" y="528"/>
                    <a:pt x="56" y="528"/>
                  </a:cubicBezTo>
                  <a:cubicBezTo>
                    <a:pt x="56" y="479"/>
                    <a:pt x="56" y="479"/>
                    <a:pt x="56" y="479"/>
                  </a:cubicBezTo>
                  <a:cubicBezTo>
                    <a:pt x="56" y="467"/>
                    <a:pt x="56" y="467"/>
                    <a:pt x="56" y="467"/>
                  </a:cubicBezTo>
                  <a:cubicBezTo>
                    <a:pt x="69" y="467"/>
                    <a:pt x="69" y="467"/>
                    <a:pt x="69" y="467"/>
                  </a:cubicBezTo>
                  <a:cubicBezTo>
                    <a:pt x="242" y="467"/>
                    <a:pt x="242" y="467"/>
                    <a:pt x="242" y="467"/>
                  </a:cubicBezTo>
                  <a:cubicBezTo>
                    <a:pt x="242" y="479"/>
                    <a:pt x="242" y="479"/>
                    <a:pt x="242" y="479"/>
                  </a:cubicBezTo>
                  <a:cubicBezTo>
                    <a:pt x="69" y="479"/>
                    <a:pt x="69" y="479"/>
                    <a:pt x="69" y="479"/>
                  </a:cubicBezTo>
                  <a:cubicBezTo>
                    <a:pt x="69" y="528"/>
                    <a:pt x="69" y="528"/>
                    <a:pt x="69" y="528"/>
                  </a:cubicBezTo>
                  <a:cubicBezTo>
                    <a:pt x="69" y="739"/>
                    <a:pt x="69" y="739"/>
                    <a:pt x="69" y="739"/>
                  </a:cubicBezTo>
                  <a:cubicBezTo>
                    <a:pt x="398" y="739"/>
                    <a:pt x="398" y="739"/>
                    <a:pt x="398" y="739"/>
                  </a:cubicBezTo>
                  <a:cubicBezTo>
                    <a:pt x="398" y="528"/>
                    <a:pt x="398" y="528"/>
                    <a:pt x="398" y="528"/>
                  </a:cubicBezTo>
                  <a:cubicBezTo>
                    <a:pt x="398" y="488"/>
                    <a:pt x="398" y="488"/>
                    <a:pt x="398" y="488"/>
                  </a:cubicBezTo>
                  <a:cubicBezTo>
                    <a:pt x="409" y="488"/>
                    <a:pt x="409" y="488"/>
                    <a:pt x="409" y="488"/>
                  </a:cubicBezTo>
                  <a:cubicBezTo>
                    <a:pt x="409" y="528"/>
                    <a:pt x="409" y="528"/>
                    <a:pt x="409" y="528"/>
                  </a:cubicBezTo>
                  <a:cubicBezTo>
                    <a:pt x="425" y="528"/>
                    <a:pt x="425" y="528"/>
                    <a:pt x="425" y="528"/>
                  </a:cubicBezTo>
                  <a:cubicBezTo>
                    <a:pt x="468" y="426"/>
                    <a:pt x="468" y="426"/>
                    <a:pt x="468" y="426"/>
                  </a:cubicBezTo>
                  <a:cubicBezTo>
                    <a:pt x="454" y="405"/>
                    <a:pt x="454" y="405"/>
                    <a:pt x="454" y="405"/>
                  </a:cubicBezTo>
                  <a:cubicBezTo>
                    <a:pt x="400" y="405"/>
                    <a:pt x="400" y="405"/>
                    <a:pt x="400" y="405"/>
                  </a:cubicBezTo>
                  <a:cubicBezTo>
                    <a:pt x="400" y="388"/>
                    <a:pt x="400" y="372"/>
                    <a:pt x="398" y="357"/>
                  </a:cubicBezTo>
                  <a:cubicBezTo>
                    <a:pt x="396" y="335"/>
                    <a:pt x="392" y="315"/>
                    <a:pt x="383" y="298"/>
                  </a:cubicBezTo>
                  <a:cubicBezTo>
                    <a:pt x="381" y="294"/>
                    <a:pt x="381" y="294"/>
                    <a:pt x="381" y="294"/>
                  </a:cubicBezTo>
                  <a:cubicBezTo>
                    <a:pt x="377" y="293"/>
                    <a:pt x="377" y="293"/>
                    <a:pt x="377" y="293"/>
                  </a:cubicBezTo>
                  <a:cubicBezTo>
                    <a:pt x="297" y="262"/>
                    <a:pt x="297" y="262"/>
                    <a:pt x="297" y="262"/>
                  </a:cubicBezTo>
                  <a:cubicBezTo>
                    <a:pt x="277" y="248"/>
                    <a:pt x="277" y="248"/>
                    <a:pt x="277" y="248"/>
                  </a:cubicBezTo>
                  <a:cubicBezTo>
                    <a:pt x="274" y="246"/>
                    <a:pt x="274" y="246"/>
                    <a:pt x="274" y="246"/>
                  </a:cubicBezTo>
                  <a:cubicBezTo>
                    <a:pt x="267" y="266"/>
                    <a:pt x="267" y="266"/>
                    <a:pt x="267" y="266"/>
                  </a:cubicBezTo>
                  <a:cubicBezTo>
                    <a:pt x="285" y="280"/>
                    <a:pt x="285" y="280"/>
                    <a:pt x="285" y="280"/>
                  </a:cubicBezTo>
                  <a:cubicBezTo>
                    <a:pt x="287" y="281"/>
                    <a:pt x="287" y="281"/>
                    <a:pt x="287" y="281"/>
                  </a:cubicBezTo>
                  <a:cubicBezTo>
                    <a:pt x="288" y="281"/>
                    <a:pt x="288" y="281"/>
                    <a:pt x="288" y="281"/>
                  </a:cubicBezTo>
                  <a:cubicBezTo>
                    <a:pt x="366" y="311"/>
                    <a:pt x="366" y="311"/>
                    <a:pt x="366" y="311"/>
                  </a:cubicBezTo>
                  <a:cubicBezTo>
                    <a:pt x="373" y="324"/>
                    <a:pt x="376" y="341"/>
                    <a:pt x="378" y="359"/>
                  </a:cubicBezTo>
                  <a:cubicBezTo>
                    <a:pt x="379" y="373"/>
                    <a:pt x="379" y="389"/>
                    <a:pt x="379" y="405"/>
                  </a:cubicBezTo>
                  <a:cubicBezTo>
                    <a:pt x="354" y="405"/>
                    <a:pt x="354" y="405"/>
                    <a:pt x="354" y="405"/>
                  </a:cubicBezTo>
                  <a:cubicBezTo>
                    <a:pt x="352" y="367"/>
                    <a:pt x="352" y="367"/>
                    <a:pt x="352" y="367"/>
                  </a:cubicBezTo>
                  <a:cubicBezTo>
                    <a:pt x="351" y="365"/>
                    <a:pt x="351" y="365"/>
                    <a:pt x="351" y="365"/>
                  </a:cubicBezTo>
                  <a:cubicBezTo>
                    <a:pt x="350" y="363"/>
                    <a:pt x="350" y="363"/>
                    <a:pt x="350" y="363"/>
                  </a:cubicBezTo>
                  <a:cubicBezTo>
                    <a:pt x="338" y="350"/>
                    <a:pt x="338" y="350"/>
                    <a:pt x="338" y="350"/>
                  </a:cubicBezTo>
                  <a:cubicBezTo>
                    <a:pt x="340" y="348"/>
                    <a:pt x="340" y="346"/>
                    <a:pt x="340" y="343"/>
                  </a:cubicBezTo>
                  <a:cubicBezTo>
                    <a:pt x="340" y="334"/>
                    <a:pt x="333" y="327"/>
                    <a:pt x="324" y="327"/>
                  </a:cubicBezTo>
                  <a:cubicBezTo>
                    <a:pt x="315" y="327"/>
                    <a:pt x="308" y="334"/>
                    <a:pt x="308" y="343"/>
                  </a:cubicBezTo>
                  <a:cubicBezTo>
                    <a:pt x="308" y="352"/>
                    <a:pt x="315" y="359"/>
                    <a:pt x="324" y="359"/>
                  </a:cubicBezTo>
                  <a:cubicBezTo>
                    <a:pt x="325" y="359"/>
                    <a:pt x="327" y="359"/>
                    <a:pt x="328" y="359"/>
                  </a:cubicBezTo>
                  <a:close/>
                  <a:moveTo>
                    <a:pt x="174" y="183"/>
                  </a:moveTo>
                  <a:cubicBezTo>
                    <a:pt x="171" y="158"/>
                    <a:pt x="170" y="147"/>
                    <a:pt x="178" y="122"/>
                  </a:cubicBezTo>
                  <a:cubicBezTo>
                    <a:pt x="194" y="132"/>
                    <a:pt x="232" y="126"/>
                    <a:pt x="249" y="120"/>
                  </a:cubicBezTo>
                  <a:cubicBezTo>
                    <a:pt x="257" y="132"/>
                    <a:pt x="273" y="136"/>
                    <a:pt x="288" y="131"/>
                  </a:cubicBezTo>
                  <a:cubicBezTo>
                    <a:pt x="292" y="152"/>
                    <a:pt x="292" y="155"/>
                    <a:pt x="291" y="185"/>
                  </a:cubicBezTo>
                  <a:cubicBezTo>
                    <a:pt x="291" y="185"/>
                    <a:pt x="308" y="170"/>
                    <a:pt x="310" y="158"/>
                  </a:cubicBezTo>
                  <a:cubicBezTo>
                    <a:pt x="312" y="145"/>
                    <a:pt x="308" y="98"/>
                    <a:pt x="302" y="89"/>
                  </a:cubicBezTo>
                  <a:cubicBezTo>
                    <a:pt x="295" y="72"/>
                    <a:pt x="278" y="61"/>
                    <a:pt x="246" y="65"/>
                  </a:cubicBezTo>
                  <a:cubicBezTo>
                    <a:pt x="215" y="53"/>
                    <a:pt x="179" y="66"/>
                    <a:pt x="165" y="83"/>
                  </a:cubicBezTo>
                  <a:cubicBezTo>
                    <a:pt x="158" y="91"/>
                    <a:pt x="150" y="159"/>
                    <a:pt x="157" y="169"/>
                  </a:cubicBezTo>
                  <a:cubicBezTo>
                    <a:pt x="165" y="179"/>
                    <a:pt x="174" y="183"/>
                    <a:pt x="174" y="183"/>
                  </a:cubicBezTo>
                  <a:close/>
                  <a:moveTo>
                    <a:pt x="386" y="37"/>
                  </a:moveTo>
                  <a:cubicBezTo>
                    <a:pt x="386" y="48"/>
                    <a:pt x="386" y="48"/>
                    <a:pt x="386" y="48"/>
                  </a:cubicBezTo>
                  <a:cubicBezTo>
                    <a:pt x="449" y="48"/>
                    <a:pt x="449" y="48"/>
                    <a:pt x="449" y="48"/>
                  </a:cubicBezTo>
                  <a:cubicBezTo>
                    <a:pt x="449" y="37"/>
                    <a:pt x="449" y="37"/>
                    <a:pt x="449" y="37"/>
                  </a:cubicBezTo>
                  <a:cubicBezTo>
                    <a:pt x="386" y="37"/>
                    <a:pt x="386" y="37"/>
                    <a:pt x="386" y="37"/>
                  </a:cubicBezTo>
                  <a:close/>
                  <a:moveTo>
                    <a:pt x="640" y="129"/>
                  </a:moveTo>
                  <a:cubicBezTo>
                    <a:pt x="567" y="129"/>
                    <a:pt x="567" y="129"/>
                    <a:pt x="567" y="129"/>
                  </a:cubicBezTo>
                  <a:cubicBezTo>
                    <a:pt x="567" y="140"/>
                    <a:pt x="567" y="140"/>
                    <a:pt x="567" y="140"/>
                  </a:cubicBezTo>
                  <a:cubicBezTo>
                    <a:pt x="640" y="140"/>
                    <a:pt x="640" y="140"/>
                    <a:pt x="640" y="140"/>
                  </a:cubicBezTo>
                  <a:cubicBezTo>
                    <a:pt x="640" y="129"/>
                    <a:pt x="640" y="129"/>
                    <a:pt x="640" y="129"/>
                  </a:cubicBezTo>
                  <a:close/>
                  <a:moveTo>
                    <a:pt x="542" y="129"/>
                  </a:moveTo>
                  <a:cubicBezTo>
                    <a:pt x="386" y="129"/>
                    <a:pt x="386" y="129"/>
                    <a:pt x="386" y="129"/>
                  </a:cubicBezTo>
                  <a:cubicBezTo>
                    <a:pt x="386" y="140"/>
                    <a:pt x="386" y="140"/>
                    <a:pt x="386" y="140"/>
                  </a:cubicBezTo>
                  <a:cubicBezTo>
                    <a:pt x="542" y="140"/>
                    <a:pt x="542" y="140"/>
                    <a:pt x="542" y="140"/>
                  </a:cubicBezTo>
                  <a:cubicBezTo>
                    <a:pt x="542" y="129"/>
                    <a:pt x="542" y="129"/>
                    <a:pt x="542" y="129"/>
                  </a:cubicBezTo>
                  <a:close/>
                  <a:moveTo>
                    <a:pt x="499" y="84"/>
                  </a:moveTo>
                  <a:cubicBezTo>
                    <a:pt x="386" y="84"/>
                    <a:pt x="386" y="84"/>
                    <a:pt x="386" y="84"/>
                  </a:cubicBezTo>
                  <a:cubicBezTo>
                    <a:pt x="386" y="94"/>
                    <a:pt x="386" y="94"/>
                    <a:pt x="386" y="94"/>
                  </a:cubicBezTo>
                  <a:cubicBezTo>
                    <a:pt x="499" y="94"/>
                    <a:pt x="499" y="94"/>
                    <a:pt x="499" y="94"/>
                  </a:cubicBezTo>
                  <a:cubicBezTo>
                    <a:pt x="499" y="84"/>
                    <a:pt x="499" y="84"/>
                    <a:pt x="499" y="84"/>
                  </a:cubicBezTo>
                  <a:close/>
                  <a:moveTo>
                    <a:pt x="558" y="84"/>
                  </a:moveTo>
                  <a:cubicBezTo>
                    <a:pt x="517" y="84"/>
                    <a:pt x="517" y="84"/>
                    <a:pt x="517" y="84"/>
                  </a:cubicBezTo>
                  <a:cubicBezTo>
                    <a:pt x="517" y="94"/>
                    <a:pt x="517" y="94"/>
                    <a:pt x="517" y="94"/>
                  </a:cubicBezTo>
                  <a:cubicBezTo>
                    <a:pt x="558" y="94"/>
                    <a:pt x="558" y="94"/>
                    <a:pt x="558" y="94"/>
                  </a:cubicBezTo>
                  <a:cubicBezTo>
                    <a:pt x="558" y="84"/>
                    <a:pt x="558" y="84"/>
                    <a:pt x="558" y="84"/>
                  </a:cubicBezTo>
                  <a:close/>
                  <a:moveTo>
                    <a:pt x="640" y="84"/>
                  </a:moveTo>
                  <a:cubicBezTo>
                    <a:pt x="577" y="84"/>
                    <a:pt x="577" y="84"/>
                    <a:pt x="577" y="84"/>
                  </a:cubicBezTo>
                  <a:cubicBezTo>
                    <a:pt x="577" y="94"/>
                    <a:pt x="577" y="94"/>
                    <a:pt x="577" y="94"/>
                  </a:cubicBezTo>
                  <a:cubicBezTo>
                    <a:pt x="640" y="94"/>
                    <a:pt x="640" y="94"/>
                    <a:pt x="640" y="94"/>
                  </a:cubicBezTo>
                  <a:cubicBezTo>
                    <a:pt x="640" y="84"/>
                    <a:pt x="640" y="84"/>
                    <a:pt x="640" y="84"/>
                  </a:cubicBezTo>
                  <a:close/>
                  <a:moveTo>
                    <a:pt x="526" y="37"/>
                  </a:moveTo>
                  <a:cubicBezTo>
                    <a:pt x="526" y="48"/>
                    <a:pt x="526" y="48"/>
                    <a:pt x="526" y="48"/>
                  </a:cubicBezTo>
                  <a:cubicBezTo>
                    <a:pt x="640" y="48"/>
                    <a:pt x="640" y="48"/>
                    <a:pt x="640" y="48"/>
                  </a:cubicBezTo>
                  <a:cubicBezTo>
                    <a:pt x="640" y="37"/>
                    <a:pt x="640" y="37"/>
                    <a:pt x="640" y="37"/>
                  </a:cubicBezTo>
                  <a:cubicBezTo>
                    <a:pt x="526" y="37"/>
                    <a:pt x="526" y="37"/>
                    <a:pt x="526" y="37"/>
                  </a:cubicBezTo>
                  <a:close/>
                  <a:moveTo>
                    <a:pt x="468" y="37"/>
                  </a:moveTo>
                  <a:cubicBezTo>
                    <a:pt x="468" y="48"/>
                    <a:pt x="468" y="48"/>
                    <a:pt x="468" y="48"/>
                  </a:cubicBezTo>
                  <a:cubicBezTo>
                    <a:pt x="509" y="48"/>
                    <a:pt x="509" y="48"/>
                    <a:pt x="509" y="48"/>
                  </a:cubicBezTo>
                  <a:cubicBezTo>
                    <a:pt x="509" y="37"/>
                    <a:pt x="509" y="37"/>
                    <a:pt x="509" y="37"/>
                  </a:cubicBezTo>
                  <a:lnTo>
                    <a:pt x="468"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91" name="TextBox 90"/>
            <p:cNvSpPr txBox="1"/>
            <p:nvPr/>
          </p:nvSpPr>
          <p:spPr>
            <a:xfrm>
              <a:off x="7564416" y="2201078"/>
              <a:ext cx="523288" cy="300083"/>
            </a:xfrm>
            <a:prstGeom prst="rect">
              <a:avLst/>
            </a:prstGeom>
            <a:grpFill/>
          </p:spPr>
          <p:txBody>
            <a:bodyPr wrap="none" rtlCol="0">
              <a:spAutoFit/>
            </a:bodyPr>
            <a:lstStyle/>
            <a:p>
              <a:pPr algn="ctr"/>
              <a:r>
                <a:rPr lang="zh-CN" altLang="en-US" sz="2000" dirty="0">
                  <a:solidFill>
                    <a:schemeClr val="bg1"/>
                  </a:solidFill>
                  <a:latin typeface="Impact" pitchFamily="34" charset="0"/>
                  <a:ea typeface="微软雅黑" pitchFamily="34" charset="-122"/>
                </a:rPr>
                <a:t>标题</a:t>
              </a:r>
            </a:p>
          </p:txBody>
        </p:sp>
      </p:grpSp>
      <p:pic>
        <p:nvPicPr>
          <p:cNvPr id="94"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3941" y="4105748"/>
            <a:ext cx="1764958" cy="270119"/>
          </a:xfrm>
          <a:prstGeom prst="rect">
            <a:avLst/>
          </a:prstGeom>
        </p:spPr>
      </p:pic>
      <p:grpSp>
        <p:nvGrpSpPr>
          <p:cNvPr id="95" name="组合 94"/>
          <p:cNvGrpSpPr/>
          <p:nvPr/>
        </p:nvGrpSpPr>
        <p:grpSpPr>
          <a:xfrm>
            <a:off x="7065990" y="4241308"/>
            <a:ext cx="1913764" cy="1632181"/>
            <a:chOff x="6899787" y="2890068"/>
            <a:chExt cx="1435510" cy="1224136"/>
          </a:xfrm>
          <a:solidFill>
            <a:schemeClr val="accent1">
              <a:lumMod val="75000"/>
            </a:schemeClr>
          </a:solidFill>
        </p:grpSpPr>
        <p:sp>
          <p:nvSpPr>
            <p:cNvPr id="96" name="矩形 95"/>
            <p:cNvSpPr/>
            <p:nvPr/>
          </p:nvSpPr>
          <p:spPr>
            <a:xfrm>
              <a:off x="6899787" y="2890068"/>
              <a:ext cx="1435510" cy="122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 Box 11"/>
            <p:cNvSpPr txBox="1">
              <a:spLocks noChangeArrowheads="1"/>
            </p:cNvSpPr>
            <p:nvPr/>
          </p:nvSpPr>
          <p:spPr bwMode="auto">
            <a:xfrm>
              <a:off x="7020272" y="3154824"/>
              <a:ext cx="1250196" cy="7617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400" kern="0" dirty="0">
                <a:solidFill>
                  <a:schemeClr val="bg1"/>
                </a:solidFill>
                <a:latin typeface="微软雅黑" pitchFamily="34" charset="-122"/>
                <a:ea typeface="微软雅黑" pitchFamily="34" charset="-122"/>
              </a:endParaRPr>
            </a:p>
          </p:txBody>
        </p:sp>
      </p:grpSp>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0619" y="4105748"/>
            <a:ext cx="1764958" cy="270119"/>
          </a:xfrm>
          <a:prstGeom prst="rect">
            <a:avLst/>
          </a:prstGeom>
        </p:spPr>
      </p:pic>
      <p:grpSp>
        <p:nvGrpSpPr>
          <p:cNvPr id="99" name="组合 98"/>
          <p:cNvGrpSpPr/>
          <p:nvPr/>
        </p:nvGrpSpPr>
        <p:grpSpPr>
          <a:xfrm>
            <a:off x="4942295" y="4241308"/>
            <a:ext cx="1913764" cy="1632181"/>
            <a:chOff x="6899787" y="2890068"/>
            <a:chExt cx="1435510" cy="1224136"/>
          </a:xfrm>
          <a:solidFill>
            <a:schemeClr val="accent3">
              <a:lumMod val="75000"/>
            </a:schemeClr>
          </a:solidFill>
        </p:grpSpPr>
        <p:sp>
          <p:nvSpPr>
            <p:cNvPr id="113" name="矩形 112"/>
            <p:cNvSpPr/>
            <p:nvPr/>
          </p:nvSpPr>
          <p:spPr>
            <a:xfrm>
              <a:off x="6899787" y="2890068"/>
              <a:ext cx="1435510" cy="1224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Text Box 11"/>
            <p:cNvSpPr txBox="1">
              <a:spLocks noChangeArrowheads="1"/>
            </p:cNvSpPr>
            <p:nvPr/>
          </p:nvSpPr>
          <p:spPr bwMode="auto">
            <a:xfrm>
              <a:off x="7020272" y="3154824"/>
              <a:ext cx="1250196" cy="7617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400" kern="0" dirty="0">
                <a:solidFill>
                  <a:schemeClr val="bg1"/>
                </a:solidFill>
                <a:latin typeface="微软雅黑" pitchFamily="34" charset="-122"/>
                <a:ea typeface="微软雅黑" pitchFamily="34" charset="-122"/>
              </a:endParaRPr>
            </a:p>
          </p:txBody>
        </p:sp>
      </p:grp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6923" y="4105748"/>
            <a:ext cx="1764958" cy="270119"/>
          </a:xfrm>
          <a:prstGeom prst="rect">
            <a:avLst/>
          </a:prstGeom>
        </p:spPr>
      </p:pic>
      <p:grpSp>
        <p:nvGrpSpPr>
          <p:cNvPr id="116" name="组合 115"/>
          <p:cNvGrpSpPr/>
          <p:nvPr/>
        </p:nvGrpSpPr>
        <p:grpSpPr>
          <a:xfrm>
            <a:off x="2759818" y="4241308"/>
            <a:ext cx="1913764" cy="1632181"/>
            <a:chOff x="6899787" y="2890068"/>
            <a:chExt cx="1435510" cy="1224136"/>
          </a:xfrm>
        </p:grpSpPr>
        <p:sp>
          <p:nvSpPr>
            <p:cNvPr id="117" name="矩形 116"/>
            <p:cNvSpPr/>
            <p:nvPr/>
          </p:nvSpPr>
          <p:spPr>
            <a:xfrm>
              <a:off x="6899787" y="2890068"/>
              <a:ext cx="1435510" cy="1224136"/>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Text Box 11"/>
            <p:cNvSpPr txBox="1">
              <a:spLocks noChangeArrowheads="1"/>
            </p:cNvSpPr>
            <p:nvPr/>
          </p:nvSpPr>
          <p:spPr bwMode="auto">
            <a:xfrm>
              <a:off x="7020272" y="3154824"/>
              <a:ext cx="1250196"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400" kern="0" dirty="0">
                <a:solidFill>
                  <a:schemeClr val="bg1"/>
                </a:solidFill>
                <a:latin typeface="微软雅黑" pitchFamily="34" charset="-122"/>
                <a:ea typeface="微软雅黑" pitchFamily="34" charset="-122"/>
              </a:endParaRPr>
            </a:p>
          </p:txBody>
        </p:sp>
      </p:grpSp>
      <p:pic>
        <p:nvPicPr>
          <p:cNvPr id="119" name="图片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4446" y="4105748"/>
            <a:ext cx="1764958" cy="270119"/>
          </a:xfrm>
          <a:prstGeom prst="rect">
            <a:avLst/>
          </a:prstGeom>
        </p:spPr>
      </p:pic>
      <p:grpSp>
        <p:nvGrpSpPr>
          <p:cNvPr id="120" name="组合 119"/>
          <p:cNvGrpSpPr/>
          <p:nvPr/>
        </p:nvGrpSpPr>
        <p:grpSpPr>
          <a:xfrm>
            <a:off x="624105" y="4241307"/>
            <a:ext cx="1913764" cy="1632181"/>
            <a:chOff x="6899787" y="2890068"/>
            <a:chExt cx="1435510" cy="1224136"/>
          </a:xfrm>
        </p:grpSpPr>
        <p:sp>
          <p:nvSpPr>
            <p:cNvPr id="121" name="矩形 120"/>
            <p:cNvSpPr/>
            <p:nvPr/>
          </p:nvSpPr>
          <p:spPr>
            <a:xfrm>
              <a:off x="6899787" y="2890068"/>
              <a:ext cx="1435510" cy="122413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Text Box 11"/>
            <p:cNvSpPr txBox="1">
              <a:spLocks noChangeArrowheads="1"/>
            </p:cNvSpPr>
            <p:nvPr/>
          </p:nvSpPr>
          <p:spPr bwMode="auto">
            <a:xfrm>
              <a:off x="7020272" y="3154824"/>
              <a:ext cx="1250196"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defRPr/>
              </a:pPr>
              <a:r>
                <a:rPr lang="zh-CN" altLang="en-US" sz="1200" dirty="0">
                  <a:solidFill>
                    <a:schemeClr val="bg1"/>
                  </a:solidFill>
                  <a:latin typeface="微软雅黑" pitchFamily="34" charset="-122"/>
                  <a:ea typeface="微软雅黑" pitchFamily="34" charset="-122"/>
                </a:rPr>
                <a:t>请在此处输入您的文本，或者复制您的文本粘贴到此处请在此处请在此处输入您的文本</a:t>
              </a:r>
              <a:endParaRPr lang="zh-CN" altLang="en-US" sz="1400" kern="0" dirty="0">
                <a:solidFill>
                  <a:schemeClr val="bg1"/>
                </a:solidFill>
                <a:latin typeface="微软雅黑" pitchFamily="34" charset="-122"/>
                <a:ea typeface="微软雅黑" pitchFamily="34" charset="-122"/>
              </a:endParaRPr>
            </a:p>
          </p:txBody>
        </p:sp>
      </p:grpSp>
      <p:pic>
        <p:nvPicPr>
          <p:cNvPr id="123" name="图片 1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733" y="4105748"/>
            <a:ext cx="1764958" cy="270119"/>
          </a:xfrm>
          <a:prstGeom prst="rect">
            <a:avLst/>
          </a:prstGeom>
        </p:spPr>
      </p:pic>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2195314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0-#ppt_w/2"/>
                                          </p:val>
                                        </p:tav>
                                        <p:tav tm="100000">
                                          <p:val>
                                            <p:strVal val="#ppt_x"/>
                                          </p:val>
                                        </p:tav>
                                      </p:tavLst>
                                    </p:anim>
                                    <p:anim calcmode="lin" valueType="num">
                                      <p:cBhvr additive="base">
                                        <p:cTn id="8" dur="500" fill="hold"/>
                                        <p:tgtEl>
                                          <p:spTgt spid="88"/>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2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40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6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8" decel="52000" fill="hold" nodeType="withEffect">
                                  <p:stCondLst>
                                    <p:cond delay="8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0-#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12" presetClass="entr" presetSubtype="1" fill="hold" nodeType="after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additive="base">
                                        <p:cTn id="28" dur="500"/>
                                        <p:tgtEl>
                                          <p:spTgt spid="94"/>
                                        </p:tgtEl>
                                        <p:attrNameLst>
                                          <p:attrName>ppt_y</p:attrName>
                                        </p:attrNameLst>
                                      </p:cBhvr>
                                      <p:tavLst>
                                        <p:tav tm="0">
                                          <p:val>
                                            <p:strVal val="#ppt_y-#ppt_h*1.125000"/>
                                          </p:val>
                                        </p:tav>
                                        <p:tav tm="100000">
                                          <p:val>
                                            <p:strVal val="#ppt_y"/>
                                          </p:val>
                                        </p:tav>
                                      </p:tavLst>
                                    </p:anim>
                                    <p:animEffect transition="in" filter="wipe(down)">
                                      <p:cBhvr>
                                        <p:cTn id="29" dur="500"/>
                                        <p:tgtEl>
                                          <p:spTgt spid="94"/>
                                        </p:tgtEl>
                                      </p:cBhvr>
                                    </p:animEffect>
                                  </p:childTnLst>
                                </p:cTn>
                              </p:par>
                              <p:par>
                                <p:cTn id="30" presetID="12" presetClass="entr" presetSubtype="1"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p:tgtEl>
                                          <p:spTgt spid="40"/>
                                        </p:tgtEl>
                                        <p:attrNameLst>
                                          <p:attrName>ppt_y</p:attrName>
                                        </p:attrNameLst>
                                      </p:cBhvr>
                                      <p:tavLst>
                                        <p:tav tm="0">
                                          <p:val>
                                            <p:strVal val="#ppt_y-#ppt_h*1.125000"/>
                                          </p:val>
                                        </p:tav>
                                        <p:tav tm="100000">
                                          <p:val>
                                            <p:strVal val="#ppt_y"/>
                                          </p:val>
                                        </p:tav>
                                      </p:tavLst>
                                    </p:anim>
                                    <p:animEffect transition="in" filter="wipe(down)">
                                      <p:cBhvr>
                                        <p:cTn id="33" dur="500"/>
                                        <p:tgtEl>
                                          <p:spTgt spid="40"/>
                                        </p:tgtEl>
                                      </p:cBhvr>
                                    </p:animEffect>
                                  </p:childTnLst>
                                </p:cTn>
                              </p:par>
                            </p:childTnLst>
                          </p:cTn>
                        </p:par>
                        <p:par>
                          <p:cTn id="34" fill="hold">
                            <p:stCondLst>
                              <p:cond delay="1800"/>
                            </p:stCondLst>
                            <p:childTnLst>
                              <p:par>
                                <p:cTn id="35" presetID="12" presetClass="entr" presetSubtype="1" fill="hold" nodeType="after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500"/>
                                        <p:tgtEl>
                                          <p:spTgt spid="98"/>
                                        </p:tgtEl>
                                        <p:attrNameLst>
                                          <p:attrName>ppt_y</p:attrName>
                                        </p:attrNameLst>
                                      </p:cBhvr>
                                      <p:tavLst>
                                        <p:tav tm="0">
                                          <p:val>
                                            <p:strVal val="#ppt_y-#ppt_h*1.125000"/>
                                          </p:val>
                                        </p:tav>
                                        <p:tav tm="100000">
                                          <p:val>
                                            <p:strVal val="#ppt_y"/>
                                          </p:val>
                                        </p:tav>
                                      </p:tavLst>
                                    </p:anim>
                                    <p:animEffect transition="in" filter="wipe(down)">
                                      <p:cBhvr>
                                        <p:cTn id="38" dur="500"/>
                                        <p:tgtEl>
                                          <p:spTgt spid="98"/>
                                        </p:tgtEl>
                                      </p:cBhvr>
                                    </p:animEffect>
                                  </p:childTnLst>
                                </p:cTn>
                              </p:par>
                              <p:par>
                                <p:cTn id="39" presetID="12" presetClass="entr" presetSubtype="1" fill="hold" nodeType="with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additive="base">
                                        <p:cTn id="41" dur="500"/>
                                        <p:tgtEl>
                                          <p:spTgt spid="95"/>
                                        </p:tgtEl>
                                        <p:attrNameLst>
                                          <p:attrName>ppt_y</p:attrName>
                                        </p:attrNameLst>
                                      </p:cBhvr>
                                      <p:tavLst>
                                        <p:tav tm="0">
                                          <p:val>
                                            <p:strVal val="#ppt_y-#ppt_h*1.125000"/>
                                          </p:val>
                                        </p:tav>
                                        <p:tav tm="100000">
                                          <p:val>
                                            <p:strVal val="#ppt_y"/>
                                          </p:val>
                                        </p:tav>
                                      </p:tavLst>
                                    </p:anim>
                                    <p:animEffect transition="in" filter="wipe(down)">
                                      <p:cBhvr>
                                        <p:cTn id="42" dur="500"/>
                                        <p:tgtEl>
                                          <p:spTgt spid="95"/>
                                        </p:tgtEl>
                                      </p:cBhvr>
                                    </p:animEffect>
                                  </p:childTnLst>
                                </p:cTn>
                              </p:par>
                            </p:childTnLst>
                          </p:cTn>
                        </p:par>
                        <p:par>
                          <p:cTn id="43" fill="hold">
                            <p:stCondLst>
                              <p:cond delay="2300"/>
                            </p:stCondLst>
                            <p:childTnLst>
                              <p:par>
                                <p:cTn id="44" presetID="12" presetClass="entr" presetSubtype="1" fill="hold" nodeType="afterEffect">
                                  <p:stCondLst>
                                    <p:cond delay="0"/>
                                  </p:stCondLst>
                                  <p:childTnLst>
                                    <p:set>
                                      <p:cBhvr>
                                        <p:cTn id="45" dur="1" fill="hold">
                                          <p:stCondLst>
                                            <p:cond delay="0"/>
                                          </p:stCondLst>
                                        </p:cTn>
                                        <p:tgtEl>
                                          <p:spTgt spid="115"/>
                                        </p:tgtEl>
                                        <p:attrNameLst>
                                          <p:attrName>style.visibility</p:attrName>
                                        </p:attrNameLst>
                                      </p:cBhvr>
                                      <p:to>
                                        <p:strVal val="visible"/>
                                      </p:to>
                                    </p:set>
                                    <p:anim calcmode="lin" valueType="num">
                                      <p:cBhvr additive="base">
                                        <p:cTn id="46" dur="500"/>
                                        <p:tgtEl>
                                          <p:spTgt spid="115"/>
                                        </p:tgtEl>
                                        <p:attrNameLst>
                                          <p:attrName>ppt_y</p:attrName>
                                        </p:attrNameLst>
                                      </p:cBhvr>
                                      <p:tavLst>
                                        <p:tav tm="0">
                                          <p:val>
                                            <p:strVal val="#ppt_y-#ppt_h*1.125000"/>
                                          </p:val>
                                        </p:tav>
                                        <p:tav tm="100000">
                                          <p:val>
                                            <p:strVal val="#ppt_y"/>
                                          </p:val>
                                        </p:tav>
                                      </p:tavLst>
                                    </p:anim>
                                    <p:animEffect transition="in" filter="wipe(down)">
                                      <p:cBhvr>
                                        <p:cTn id="47" dur="500"/>
                                        <p:tgtEl>
                                          <p:spTgt spid="115"/>
                                        </p:tgtEl>
                                      </p:cBhvr>
                                    </p:animEffect>
                                  </p:childTnLst>
                                </p:cTn>
                              </p:par>
                              <p:par>
                                <p:cTn id="48" presetID="12" presetClass="entr" presetSubtype="1" fill="hold" nodeType="with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p:tgtEl>
                                          <p:spTgt spid="99"/>
                                        </p:tgtEl>
                                        <p:attrNameLst>
                                          <p:attrName>ppt_y</p:attrName>
                                        </p:attrNameLst>
                                      </p:cBhvr>
                                      <p:tavLst>
                                        <p:tav tm="0">
                                          <p:val>
                                            <p:strVal val="#ppt_y-#ppt_h*1.125000"/>
                                          </p:val>
                                        </p:tav>
                                        <p:tav tm="100000">
                                          <p:val>
                                            <p:strVal val="#ppt_y"/>
                                          </p:val>
                                        </p:tav>
                                      </p:tavLst>
                                    </p:anim>
                                    <p:animEffect transition="in" filter="wipe(down)">
                                      <p:cBhvr>
                                        <p:cTn id="51" dur="500"/>
                                        <p:tgtEl>
                                          <p:spTgt spid="99"/>
                                        </p:tgtEl>
                                      </p:cBhvr>
                                    </p:animEffect>
                                  </p:childTnLst>
                                </p:cTn>
                              </p:par>
                            </p:childTnLst>
                          </p:cTn>
                        </p:par>
                        <p:par>
                          <p:cTn id="52" fill="hold">
                            <p:stCondLst>
                              <p:cond delay="2800"/>
                            </p:stCondLst>
                            <p:childTnLst>
                              <p:par>
                                <p:cTn id="53" presetID="12" presetClass="entr" presetSubtype="1" fill="hold" nodeType="afterEffect">
                                  <p:stCondLst>
                                    <p:cond delay="0"/>
                                  </p:stCondLst>
                                  <p:childTnLst>
                                    <p:set>
                                      <p:cBhvr>
                                        <p:cTn id="54" dur="1" fill="hold">
                                          <p:stCondLst>
                                            <p:cond delay="0"/>
                                          </p:stCondLst>
                                        </p:cTn>
                                        <p:tgtEl>
                                          <p:spTgt spid="119"/>
                                        </p:tgtEl>
                                        <p:attrNameLst>
                                          <p:attrName>style.visibility</p:attrName>
                                        </p:attrNameLst>
                                      </p:cBhvr>
                                      <p:to>
                                        <p:strVal val="visible"/>
                                      </p:to>
                                    </p:set>
                                    <p:anim calcmode="lin" valueType="num">
                                      <p:cBhvr additive="base">
                                        <p:cTn id="55" dur="500"/>
                                        <p:tgtEl>
                                          <p:spTgt spid="119"/>
                                        </p:tgtEl>
                                        <p:attrNameLst>
                                          <p:attrName>ppt_y</p:attrName>
                                        </p:attrNameLst>
                                      </p:cBhvr>
                                      <p:tavLst>
                                        <p:tav tm="0">
                                          <p:val>
                                            <p:strVal val="#ppt_y-#ppt_h*1.125000"/>
                                          </p:val>
                                        </p:tav>
                                        <p:tav tm="100000">
                                          <p:val>
                                            <p:strVal val="#ppt_y"/>
                                          </p:val>
                                        </p:tav>
                                      </p:tavLst>
                                    </p:anim>
                                    <p:animEffect transition="in" filter="wipe(down)">
                                      <p:cBhvr>
                                        <p:cTn id="56" dur="500"/>
                                        <p:tgtEl>
                                          <p:spTgt spid="119"/>
                                        </p:tgtEl>
                                      </p:cBhvr>
                                    </p:animEffect>
                                  </p:childTnLst>
                                </p:cTn>
                              </p:par>
                              <p:par>
                                <p:cTn id="57" presetID="12" presetClass="entr" presetSubtype="1" fill="hold" nodeType="withEffect">
                                  <p:stCondLst>
                                    <p:cond delay="0"/>
                                  </p:stCondLst>
                                  <p:childTnLst>
                                    <p:set>
                                      <p:cBhvr>
                                        <p:cTn id="58" dur="1" fill="hold">
                                          <p:stCondLst>
                                            <p:cond delay="0"/>
                                          </p:stCondLst>
                                        </p:cTn>
                                        <p:tgtEl>
                                          <p:spTgt spid="116"/>
                                        </p:tgtEl>
                                        <p:attrNameLst>
                                          <p:attrName>style.visibility</p:attrName>
                                        </p:attrNameLst>
                                      </p:cBhvr>
                                      <p:to>
                                        <p:strVal val="visible"/>
                                      </p:to>
                                    </p:set>
                                    <p:anim calcmode="lin" valueType="num">
                                      <p:cBhvr additive="base">
                                        <p:cTn id="59" dur="500"/>
                                        <p:tgtEl>
                                          <p:spTgt spid="116"/>
                                        </p:tgtEl>
                                        <p:attrNameLst>
                                          <p:attrName>ppt_y</p:attrName>
                                        </p:attrNameLst>
                                      </p:cBhvr>
                                      <p:tavLst>
                                        <p:tav tm="0">
                                          <p:val>
                                            <p:strVal val="#ppt_y-#ppt_h*1.125000"/>
                                          </p:val>
                                        </p:tav>
                                        <p:tav tm="100000">
                                          <p:val>
                                            <p:strVal val="#ppt_y"/>
                                          </p:val>
                                        </p:tav>
                                      </p:tavLst>
                                    </p:anim>
                                    <p:animEffect transition="in" filter="wipe(down)">
                                      <p:cBhvr>
                                        <p:cTn id="60" dur="500"/>
                                        <p:tgtEl>
                                          <p:spTgt spid="116"/>
                                        </p:tgtEl>
                                      </p:cBhvr>
                                    </p:animEffect>
                                  </p:childTnLst>
                                </p:cTn>
                              </p:par>
                            </p:childTnLst>
                          </p:cTn>
                        </p:par>
                        <p:par>
                          <p:cTn id="61" fill="hold">
                            <p:stCondLst>
                              <p:cond delay="3300"/>
                            </p:stCondLst>
                            <p:childTnLst>
                              <p:par>
                                <p:cTn id="62" presetID="12" presetClass="entr" presetSubtype="1" fill="hold" nodeType="afterEffect">
                                  <p:stCondLst>
                                    <p:cond delay="0"/>
                                  </p:stCondLst>
                                  <p:childTnLst>
                                    <p:set>
                                      <p:cBhvr>
                                        <p:cTn id="63" dur="1" fill="hold">
                                          <p:stCondLst>
                                            <p:cond delay="0"/>
                                          </p:stCondLst>
                                        </p:cTn>
                                        <p:tgtEl>
                                          <p:spTgt spid="123"/>
                                        </p:tgtEl>
                                        <p:attrNameLst>
                                          <p:attrName>style.visibility</p:attrName>
                                        </p:attrNameLst>
                                      </p:cBhvr>
                                      <p:to>
                                        <p:strVal val="visible"/>
                                      </p:to>
                                    </p:set>
                                    <p:anim calcmode="lin" valueType="num">
                                      <p:cBhvr additive="base">
                                        <p:cTn id="64" dur="500"/>
                                        <p:tgtEl>
                                          <p:spTgt spid="123"/>
                                        </p:tgtEl>
                                        <p:attrNameLst>
                                          <p:attrName>ppt_y</p:attrName>
                                        </p:attrNameLst>
                                      </p:cBhvr>
                                      <p:tavLst>
                                        <p:tav tm="0">
                                          <p:val>
                                            <p:strVal val="#ppt_y-#ppt_h*1.125000"/>
                                          </p:val>
                                        </p:tav>
                                        <p:tav tm="100000">
                                          <p:val>
                                            <p:strVal val="#ppt_y"/>
                                          </p:val>
                                        </p:tav>
                                      </p:tavLst>
                                    </p:anim>
                                    <p:animEffect transition="in" filter="wipe(down)">
                                      <p:cBhvr>
                                        <p:cTn id="65" dur="500"/>
                                        <p:tgtEl>
                                          <p:spTgt spid="123"/>
                                        </p:tgtEl>
                                      </p:cBhvr>
                                    </p:animEffect>
                                  </p:childTnLst>
                                </p:cTn>
                              </p:par>
                              <p:par>
                                <p:cTn id="66" presetID="12" presetClass="entr" presetSubtype="1" fill="hold" nodeType="withEffect">
                                  <p:stCondLst>
                                    <p:cond delay="0"/>
                                  </p:stCondLst>
                                  <p:childTnLst>
                                    <p:set>
                                      <p:cBhvr>
                                        <p:cTn id="67" dur="1" fill="hold">
                                          <p:stCondLst>
                                            <p:cond delay="0"/>
                                          </p:stCondLst>
                                        </p:cTn>
                                        <p:tgtEl>
                                          <p:spTgt spid="120"/>
                                        </p:tgtEl>
                                        <p:attrNameLst>
                                          <p:attrName>style.visibility</p:attrName>
                                        </p:attrNameLst>
                                      </p:cBhvr>
                                      <p:to>
                                        <p:strVal val="visible"/>
                                      </p:to>
                                    </p:set>
                                    <p:anim calcmode="lin" valueType="num">
                                      <p:cBhvr additive="base">
                                        <p:cTn id="68" dur="500"/>
                                        <p:tgtEl>
                                          <p:spTgt spid="120"/>
                                        </p:tgtEl>
                                        <p:attrNameLst>
                                          <p:attrName>ppt_y</p:attrName>
                                        </p:attrNameLst>
                                      </p:cBhvr>
                                      <p:tavLst>
                                        <p:tav tm="0">
                                          <p:val>
                                            <p:strVal val="#ppt_y-#ppt_h*1.125000"/>
                                          </p:val>
                                        </p:tav>
                                        <p:tav tm="100000">
                                          <p:val>
                                            <p:strVal val="#ppt_y"/>
                                          </p:val>
                                        </p:tav>
                                      </p:tavLst>
                                    </p:anim>
                                    <p:animEffect transition="in" filter="wipe(down)">
                                      <p:cBhvr>
                                        <p:cTn id="6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82771" y="1488315"/>
            <a:ext cx="8752895" cy="4889732"/>
            <a:chOff x="511550" y="1116236"/>
            <a:chExt cx="6565525" cy="3667299"/>
          </a:xfrm>
        </p:grpSpPr>
        <p:sp>
          <p:nvSpPr>
            <p:cNvPr id="3" name="Line 3"/>
            <p:cNvSpPr>
              <a:spLocks noChangeShapeType="1"/>
            </p:cNvSpPr>
            <p:nvPr/>
          </p:nvSpPr>
          <p:spPr bwMode="auto">
            <a:xfrm rot="10800000">
              <a:off x="981075" y="3914998"/>
              <a:ext cx="238125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4" name="Line 4"/>
            <p:cNvSpPr>
              <a:spLocks noChangeShapeType="1"/>
            </p:cNvSpPr>
            <p:nvPr/>
          </p:nvSpPr>
          <p:spPr bwMode="auto">
            <a:xfrm rot="10800000">
              <a:off x="985838" y="3146648"/>
              <a:ext cx="355758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5" name="Line 5"/>
            <p:cNvSpPr>
              <a:spLocks noChangeShapeType="1"/>
            </p:cNvSpPr>
            <p:nvPr/>
          </p:nvSpPr>
          <p:spPr bwMode="auto">
            <a:xfrm rot="10800000">
              <a:off x="966788" y="2537048"/>
              <a:ext cx="4805362"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6" name="Line 6"/>
            <p:cNvSpPr>
              <a:spLocks noChangeShapeType="1"/>
            </p:cNvSpPr>
            <p:nvPr/>
          </p:nvSpPr>
          <p:spPr bwMode="auto">
            <a:xfrm rot="10800000">
              <a:off x="977900" y="1879823"/>
              <a:ext cx="5994400"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1" name="Line 13"/>
            <p:cNvSpPr>
              <a:spLocks noChangeShapeType="1"/>
            </p:cNvSpPr>
            <p:nvPr/>
          </p:nvSpPr>
          <p:spPr bwMode="auto">
            <a:xfrm>
              <a:off x="973138" y="4422998"/>
              <a:ext cx="6103937" cy="0"/>
            </a:xfrm>
            <a:prstGeom prst="line">
              <a:avLst/>
            </a:prstGeom>
            <a:noFill/>
            <a:ln w="952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2" name="Line 14"/>
            <p:cNvSpPr>
              <a:spLocks noChangeShapeType="1"/>
            </p:cNvSpPr>
            <p:nvPr/>
          </p:nvSpPr>
          <p:spPr bwMode="auto">
            <a:xfrm rot="16200000">
              <a:off x="-681037" y="2770411"/>
              <a:ext cx="3308350" cy="0"/>
            </a:xfrm>
            <a:prstGeom prst="line">
              <a:avLst/>
            </a:prstGeom>
            <a:noFill/>
            <a:ln w="9525">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4" name="Line 16"/>
            <p:cNvSpPr>
              <a:spLocks noChangeShapeType="1"/>
            </p:cNvSpPr>
            <p:nvPr/>
          </p:nvSpPr>
          <p:spPr bwMode="auto">
            <a:xfrm rot="16200000">
              <a:off x="264319"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5" name="Line 17"/>
            <p:cNvSpPr>
              <a:spLocks noChangeShapeType="1"/>
            </p:cNvSpPr>
            <p:nvPr/>
          </p:nvSpPr>
          <p:spPr bwMode="auto">
            <a:xfrm rot="16200000">
              <a:off x="1724819"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6" name="Line 18"/>
            <p:cNvSpPr>
              <a:spLocks noChangeShapeType="1"/>
            </p:cNvSpPr>
            <p:nvPr/>
          </p:nvSpPr>
          <p:spPr bwMode="auto">
            <a:xfrm rot="16200000">
              <a:off x="2912269"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17" name="Line 19"/>
            <p:cNvSpPr>
              <a:spLocks noChangeShapeType="1"/>
            </p:cNvSpPr>
            <p:nvPr/>
          </p:nvSpPr>
          <p:spPr bwMode="auto">
            <a:xfrm rot="16200000">
              <a:off x="4131469" y="2771205"/>
              <a:ext cx="330993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40" name="Text Box 52"/>
            <p:cNvSpPr txBox="1">
              <a:spLocks noChangeArrowheads="1"/>
            </p:cNvSpPr>
            <p:nvPr/>
          </p:nvSpPr>
          <p:spPr bwMode="auto">
            <a:xfrm>
              <a:off x="511550" y="1131590"/>
              <a:ext cx="415553" cy="16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1219078" eaLnBrk="1" hangingPunct="1">
                <a:spcBef>
                  <a:spcPct val="50000"/>
                </a:spcBef>
                <a:defRPr/>
              </a:pPr>
              <a:r>
                <a:rPr lang="zh-CN" altLang="en-US" sz="2400" b="1" i="0" kern="0" dirty="0">
                  <a:solidFill>
                    <a:srgbClr val="787878"/>
                  </a:solidFill>
                  <a:latin typeface="微软雅黑" pitchFamily="34" charset="-122"/>
                  <a:ea typeface="微软雅黑" pitchFamily="34" charset="-122"/>
                </a:rPr>
                <a:t>添加内容</a:t>
              </a:r>
            </a:p>
          </p:txBody>
        </p:sp>
        <p:sp>
          <p:nvSpPr>
            <p:cNvPr id="41" name="Text Box 53"/>
            <p:cNvSpPr txBox="1">
              <a:spLocks noChangeArrowheads="1"/>
            </p:cNvSpPr>
            <p:nvPr/>
          </p:nvSpPr>
          <p:spPr bwMode="auto">
            <a:xfrm>
              <a:off x="1543050" y="4437286"/>
              <a:ext cx="74930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1219078" eaLnBrk="1" hangingPunct="1">
                <a:spcBef>
                  <a:spcPct val="50000"/>
                </a:spcBef>
                <a:defRPr/>
              </a:pPr>
              <a:r>
                <a:rPr lang="en-US" altLang="zh-CN" sz="2400" i="0" kern="0" dirty="0">
                  <a:solidFill>
                    <a:srgbClr val="787878"/>
                  </a:solidFill>
                  <a:latin typeface="Impact" pitchFamily="34" charset="0"/>
                  <a:ea typeface="微软雅黑" pitchFamily="34" charset="-122"/>
                </a:rPr>
                <a:t>2013</a:t>
              </a:r>
            </a:p>
          </p:txBody>
        </p:sp>
        <p:sp>
          <p:nvSpPr>
            <p:cNvPr id="42" name="Text Box 54"/>
            <p:cNvSpPr txBox="1">
              <a:spLocks noChangeArrowheads="1"/>
            </p:cNvSpPr>
            <p:nvPr/>
          </p:nvSpPr>
          <p:spPr bwMode="auto">
            <a:xfrm>
              <a:off x="3000375" y="4437286"/>
              <a:ext cx="74930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1219078" eaLnBrk="1" hangingPunct="1">
                <a:spcBef>
                  <a:spcPct val="50000"/>
                </a:spcBef>
                <a:defRPr/>
              </a:pPr>
              <a:r>
                <a:rPr lang="en-US" altLang="zh-CN" sz="2400" i="0" kern="0" dirty="0">
                  <a:solidFill>
                    <a:srgbClr val="787878"/>
                  </a:solidFill>
                  <a:latin typeface="Impact" pitchFamily="34" charset="0"/>
                  <a:ea typeface="微软雅黑" pitchFamily="34" charset="-122"/>
                </a:rPr>
                <a:t>2014</a:t>
              </a:r>
            </a:p>
          </p:txBody>
        </p:sp>
        <p:sp>
          <p:nvSpPr>
            <p:cNvPr id="43" name="Text Box 55"/>
            <p:cNvSpPr txBox="1">
              <a:spLocks noChangeArrowheads="1"/>
            </p:cNvSpPr>
            <p:nvPr/>
          </p:nvSpPr>
          <p:spPr bwMode="auto">
            <a:xfrm>
              <a:off x="4191000" y="4437286"/>
              <a:ext cx="74930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1219078" eaLnBrk="1" hangingPunct="1">
                <a:spcBef>
                  <a:spcPct val="50000"/>
                </a:spcBef>
                <a:defRPr/>
              </a:pPr>
              <a:r>
                <a:rPr lang="en-US" altLang="zh-CN" sz="2400" i="0" kern="0" dirty="0">
                  <a:solidFill>
                    <a:srgbClr val="787878"/>
                  </a:solidFill>
                  <a:latin typeface="Impact" pitchFamily="34" charset="0"/>
                  <a:ea typeface="微软雅黑" pitchFamily="34" charset="-122"/>
                </a:rPr>
                <a:t>2015</a:t>
              </a:r>
            </a:p>
          </p:txBody>
        </p:sp>
        <p:sp>
          <p:nvSpPr>
            <p:cNvPr id="44" name="Text Box 56"/>
            <p:cNvSpPr txBox="1">
              <a:spLocks noChangeArrowheads="1"/>
            </p:cNvSpPr>
            <p:nvPr/>
          </p:nvSpPr>
          <p:spPr bwMode="auto">
            <a:xfrm>
              <a:off x="5405438" y="4437286"/>
              <a:ext cx="74930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defTabSz="1219078" eaLnBrk="1" hangingPunct="1">
                <a:spcBef>
                  <a:spcPct val="50000"/>
                </a:spcBef>
                <a:defRPr/>
              </a:pPr>
              <a:r>
                <a:rPr lang="en-US" altLang="zh-CN" sz="2400" i="0" kern="0" dirty="0">
                  <a:solidFill>
                    <a:srgbClr val="787878"/>
                  </a:solidFill>
                  <a:latin typeface="Impact" pitchFamily="34" charset="0"/>
                  <a:ea typeface="微软雅黑" pitchFamily="34" charset="-122"/>
                </a:rPr>
                <a:t>2016</a:t>
              </a:r>
            </a:p>
          </p:txBody>
        </p:sp>
      </p:grpSp>
      <p:grpSp>
        <p:nvGrpSpPr>
          <p:cNvPr id="46" name="组合 45"/>
          <p:cNvGrpSpPr/>
          <p:nvPr/>
        </p:nvGrpSpPr>
        <p:grpSpPr>
          <a:xfrm>
            <a:off x="2553163" y="5215766"/>
            <a:ext cx="1955545" cy="690529"/>
            <a:chOff x="1914525" y="3911823"/>
            <a:chExt cx="1466850" cy="517897"/>
          </a:xfrm>
        </p:grpSpPr>
        <p:sp>
          <p:nvSpPr>
            <p:cNvPr id="10" name="Rectangle 12"/>
            <p:cNvSpPr>
              <a:spLocks noChangeArrowheads="1"/>
            </p:cNvSpPr>
            <p:nvPr/>
          </p:nvSpPr>
          <p:spPr bwMode="auto">
            <a:xfrm>
              <a:off x="1914525" y="3911823"/>
              <a:ext cx="1466850" cy="495300"/>
            </a:xfrm>
            <a:prstGeom prst="rect">
              <a:avLst/>
            </a:prstGeom>
            <a:solidFill>
              <a:srgbClr val="C5C5C5"/>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6" name="Rectangle 48"/>
            <p:cNvSpPr>
              <a:spLocks noChangeArrowheads="1"/>
            </p:cNvSpPr>
            <p:nvPr/>
          </p:nvSpPr>
          <p:spPr bwMode="auto">
            <a:xfrm>
              <a:off x="1920875"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itchFamily="34" charset="-122"/>
                  <a:ea typeface="微软雅黑" pitchFamily="34" charset="-122"/>
                </a:rPr>
                <a:t>单击此处添加</a:t>
              </a:r>
            </a:p>
            <a:p>
              <a:pPr algn="ctr">
                <a:lnSpc>
                  <a:spcPct val="150000"/>
                </a:lnSpc>
              </a:pPr>
              <a:r>
                <a:rPr lang="zh-CN" altLang="en-US" sz="1300" kern="0" dirty="0">
                  <a:solidFill>
                    <a:schemeClr val="bg1"/>
                  </a:solidFill>
                  <a:latin typeface="微软雅黑" pitchFamily="34" charset="-122"/>
                  <a:ea typeface="微软雅黑" pitchFamily="34" charset="-122"/>
                </a:rPr>
                <a:t>段落文字内容</a:t>
              </a:r>
            </a:p>
          </p:txBody>
        </p:sp>
      </p:grpSp>
      <p:grpSp>
        <p:nvGrpSpPr>
          <p:cNvPr id="47" name="组合 46"/>
          <p:cNvGrpSpPr/>
          <p:nvPr/>
        </p:nvGrpSpPr>
        <p:grpSpPr>
          <a:xfrm>
            <a:off x="4502359" y="4195533"/>
            <a:ext cx="1597875" cy="679449"/>
            <a:chOff x="3376613" y="3146648"/>
            <a:chExt cx="1198562" cy="509587"/>
          </a:xfrm>
        </p:grpSpPr>
        <p:sp>
          <p:nvSpPr>
            <p:cNvPr id="9" name="Rectangle 11"/>
            <p:cNvSpPr>
              <a:spLocks noChangeArrowheads="1"/>
            </p:cNvSpPr>
            <p:nvPr/>
          </p:nvSpPr>
          <p:spPr bwMode="auto">
            <a:xfrm>
              <a:off x="3381375" y="3151644"/>
              <a:ext cx="1185863" cy="495300"/>
            </a:xfrm>
            <a:prstGeom prst="rect">
              <a:avLst/>
            </a:prstGeom>
            <a:solidFill>
              <a:srgbClr val="C5C5C5"/>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7" name="Rectangle 49"/>
            <p:cNvSpPr>
              <a:spLocks noChangeArrowheads="1"/>
            </p:cNvSpPr>
            <p:nvPr/>
          </p:nvSpPr>
          <p:spPr bwMode="auto">
            <a:xfrm>
              <a:off x="3376613"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078">
                <a:lnSpc>
                  <a:spcPct val="150000"/>
                </a:lnSpc>
                <a:defRPr/>
              </a:pPr>
              <a:r>
                <a:rPr lang="zh-CN" altLang="en-US" sz="1300" kern="0" dirty="0">
                  <a:solidFill>
                    <a:schemeClr val="bg1"/>
                  </a:solidFill>
                  <a:latin typeface="微软雅黑" pitchFamily="34" charset="-122"/>
                  <a:ea typeface="微软雅黑" pitchFamily="34" charset="-122"/>
                </a:rPr>
                <a:t>单击此处添加</a:t>
              </a:r>
            </a:p>
            <a:p>
              <a:pPr algn="ctr" defTabSz="1219078">
                <a:lnSpc>
                  <a:spcPct val="150000"/>
                </a:lnSpc>
                <a:defRPr/>
              </a:pPr>
              <a:r>
                <a:rPr lang="zh-CN" altLang="en-US" sz="1300" kern="0" dirty="0">
                  <a:solidFill>
                    <a:schemeClr val="bg1"/>
                  </a:solidFill>
                  <a:latin typeface="微软雅黑" pitchFamily="34" charset="-122"/>
                  <a:ea typeface="微软雅黑" pitchFamily="34" charset="-122"/>
                </a:rPr>
                <a:t>段落文字内容</a:t>
              </a:r>
            </a:p>
          </p:txBody>
        </p:sp>
      </p:grpSp>
      <p:grpSp>
        <p:nvGrpSpPr>
          <p:cNvPr id="48" name="组合 47"/>
          <p:cNvGrpSpPr/>
          <p:nvPr/>
        </p:nvGrpSpPr>
        <p:grpSpPr>
          <a:xfrm>
            <a:off x="6089652" y="3374265"/>
            <a:ext cx="1625388" cy="687919"/>
            <a:chOff x="4567238" y="2530698"/>
            <a:chExt cx="1219200" cy="515939"/>
          </a:xfrm>
        </p:grpSpPr>
        <p:sp>
          <p:nvSpPr>
            <p:cNvPr id="8" name="Rectangle 10"/>
            <p:cNvSpPr>
              <a:spLocks noChangeArrowheads="1"/>
            </p:cNvSpPr>
            <p:nvPr/>
          </p:nvSpPr>
          <p:spPr bwMode="auto">
            <a:xfrm>
              <a:off x="4567238" y="2530698"/>
              <a:ext cx="1219200" cy="495300"/>
            </a:xfrm>
            <a:prstGeom prst="rect">
              <a:avLst/>
            </a:prstGeom>
            <a:solidFill>
              <a:srgbClr val="C5C5C5"/>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8" name="Rectangle 50"/>
            <p:cNvSpPr>
              <a:spLocks noChangeArrowheads="1"/>
            </p:cNvSpPr>
            <p:nvPr/>
          </p:nvSpPr>
          <p:spPr bwMode="auto">
            <a:xfrm>
              <a:off x="4573588"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itchFamily="34" charset="-122"/>
                  <a:ea typeface="微软雅黑" pitchFamily="34" charset="-122"/>
                </a:rPr>
                <a:t>单击此处添加</a:t>
              </a:r>
            </a:p>
            <a:p>
              <a:pPr algn="ctr">
                <a:lnSpc>
                  <a:spcPct val="150000"/>
                </a:lnSpc>
              </a:pPr>
              <a:r>
                <a:rPr lang="zh-CN" altLang="en-US" sz="1300" kern="0" dirty="0">
                  <a:solidFill>
                    <a:schemeClr val="bg1"/>
                  </a:solidFill>
                  <a:latin typeface="微软雅黑" pitchFamily="34" charset="-122"/>
                  <a:ea typeface="微软雅黑" pitchFamily="34" charset="-122"/>
                </a:rPr>
                <a:t>段落文字内容</a:t>
              </a:r>
            </a:p>
          </p:txBody>
        </p:sp>
      </p:grpSp>
      <p:grpSp>
        <p:nvGrpSpPr>
          <p:cNvPr id="49" name="组合 48"/>
          <p:cNvGrpSpPr/>
          <p:nvPr/>
        </p:nvGrpSpPr>
        <p:grpSpPr>
          <a:xfrm>
            <a:off x="7704458" y="2501141"/>
            <a:ext cx="1625388" cy="679449"/>
            <a:chOff x="5778500" y="1875854"/>
            <a:chExt cx="1219200" cy="509587"/>
          </a:xfrm>
        </p:grpSpPr>
        <p:sp>
          <p:nvSpPr>
            <p:cNvPr id="7" name="Rectangle 9"/>
            <p:cNvSpPr>
              <a:spLocks noChangeArrowheads="1"/>
            </p:cNvSpPr>
            <p:nvPr/>
          </p:nvSpPr>
          <p:spPr bwMode="auto">
            <a:xfrm>
              <a:off x="5778500" y="1882998"/>
              <a:ext cx="1219200" cy="495300"/>
            </a:xfrm>
            <a:prstGeom prst="rect">
              <a:avLst/>
            </a:prstGeom>
            <a:solidFill>
              <a:srgbClr val="C5C5C5"/>
            </a:solidFill>
            <a:ln>
              <a:noFill/>
            </a:ln>
          </p:spPr>
          <p:txBody>
            <a:bodyPr wrap="none" anchor="ctr"/>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sp>
          <p:nvSpPr>
            <p:cNvPr id="39" name="Rectangle 51"/>
            <p:cNvSpPr>
              <a:spLocks noChangeArrowheads="1"/>
            </p:cNvSpPr>
            <p:nvPr/>
          </p:nvSpPr>
          <p:spPr bwMode="auto">
            <a:xfrm>
              <a:off x="5786438"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itchFamily="34" charset="-122"/>
                  <a:ea typeface="微软雅黑" pitchFamily="34" charset="-122"/>
                </a:rPr>
                <a:t>单击此处添加</a:t>
              </a:r>
            </a:p>
            <a:p>
              <a:pPr algn="ctr">
                <a:lnSpc>
                  <a:spcPct val="150000"/>
                </a:lnSpc>
              </a:pPr>
              <a:r>
                <a:rPr lang="zh-CN" altLang="en-US" sz="1300" kern="0" dirty="0">
                  <a:solidFill>
                    <a:schemeClr val="bg1"/>
                  </a:solidFill>
                  <a:latin typeface="微软雅黑" pitchFamily="34" charset="-122"/>
                  <a:ea typeface="微软雅黑" pitchFamily="34" charset="-122"/>
                </a:rPr>
                <a:t>段落文字内容</a:t>
              </a:r>
            </a:p>
          </p:txBody>
        </p:sp>
      </p:grpSp>
      <p:sp>
        <p:nvSpPr>
          <p:cNvPr id="13" name="Line 15"/>
          <p:cNvSpPr>
            <a:spLocks noChangeShapeType="1"/>
          </p:cNvSpPr>
          <p:nvPr/>
        </p:nvSpPr>
        <p:spPr bwMode="auto">
          <a:xfrm flipV="1">
            <a:off x="1302377" y="1556049"/>
            <a:ext cx="8137523" cy="4330700"/>
          </a:xfrm>
          <a:prstGeom prst="line">
            <a:avLst/>
          </a:prstGeom>
          <a:noFill/>
          <a:ln w="38100">
            <a:solidFill>
              <a:schemeClr val="accent1"/>
            </a:solidFill>
            <a:round/>
            <a:headEnd/>
            <a:tailEnd type="triangle" w="med" len="med"/>
          </a:ln>
          <a:extLst>
            <a:ext uri="{909E8E84-426E-40DD-AFC4-6F175D3DCCD1}">
              <a14:hiddenFill xmlns:a14="http://schemas.microsoft.com/office/drawing/2010/main">
                <a:noFill/>
              </a14:hiddenFill>
            </a:ext>
          </a:extLst>
        </p:spPr>
        <p:txBody>
          <a:bodyPr lIns="121908" tIns="60954" rIns="121908" bIns="60954"/>
          <a:lstStyle/>
          <a:p>
            <a:pPr defTabSz="1219078">
              <a:defRPr/>
            </a:pPr>
            <a:endParaRPr lang="zh-CN" altLang="en-US" sz="2400" kern="0" dirty="0">
              <a:solidFill>
                <a:sysClr val="windowText" lastClr="000000"/>
              </a:solidFill>
              <a:latin typeface="微软雅黑" pitchFamily="34" charset="-122"/>
              <a:ea typeface="微软雅黑" pitchFamily="34" charset="-122"/>
            </a:endParaRPr>
          </a:p>
        </p:txBody>
      </p:sp>
      <p:grpSp>
        <p:nvGrpSpPr>
          <p:cNvPr id="18" name="Group 20"/>
          <p:cNvGrpSpPr>
            <a:grpSpLocks/>
          </p:cNvGrpSpPr>
          <p:nvPr/>
        </p:nvGrpSpPr>
        <p:grpSpPr bwMode="auto">
          <a:xfrm>
            <a:off x="2246286" y="4938482"/>
            <a:ext cx="639150" cy="622300"/>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solidFill>
                <a:srgbClr val="8E8E8E"/>
              </a:solidFill>
              <a:ln w="19050">
                <a:solidFill>
                  <a:srgbClr val="FFFFFF"/>
                </a:solidFill>
                <a:round/>
                <a:headEnd/>
                <a:tailEnd/>
              </a:ln>
            </p:spPr>
            <p:txBody>
              <a:bodyPr wrap="none" anchor="ctr"/>
              <a:lstStyle/>
              <a:p>
                <a:pPr defTabSz="1219078">
                  <a:defRPr/>
                </a:pPr>
                <a:endParaRPr lang="zh-CN" altLang="en-US" sz="2400" kern="0" dirty="0">
                  <a:solidFill>
                    <a:schemeClr val="bg1"/>
                  </a:solidFill>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defTabSz="1219078">
                <a:defRPr/>
              </a:pPr>
              <a:r>
                <a:rPr lang="en-US" altLang="zh-CN" sz="3200" kern="10" dirty="0">
                  <a:ln w="9525">
                    <a:noFill/>
                    <a:round/>
                    <a:headEnd/>
                    <a:tailEnd/>
                  </a:ln>
                  <a:solidFill>
                    <a:schemeClr val="bg1"/>
                  </a:solidFill>
                  <a:latin typeface="Impact" pitchFamily="34" charset="0"/>
                  <a:ea typeface="微软雅黑" pitchFamily="34" charset="-122"/>
                </a:rPr>
                <a:t>1</a:t>
              </a:r>
              <a:endParaRPr lang="zh-CN" altLang="en-US" sz="3200" kern="10" dirty="0">
                <a:ln w="9525">
                  <a:noFill/>
                  <a:round/>
                  <a:headEnd/>
                  <a:tailEnd/>
                </a:ln>
                <a:solidFill>
                  <a:schemeClr val="bg1"/>
                </a:solidFill>
                <a:latin typeface="Impact" pitchFamily="34" charset="0"/>
                <a:ea typeface="微软雅黑" pitchFamily="34" charset="-122"/>
              </a:endParaRPr>
            </a:p>
          </p:txBody>
        </p:sp>
      </p:grpSp>
      <p:grpSp>
        <p:nvGrpSpPr>
          <p:cNvPr id="23" name="Group 27"/>
          <p:cNvGrpSpPr>
            <a:grpSpLocks/>
          </p:cNvGrpSpPr>
          <p:nvPr/>
        </p:nvGrpSpPr>
        <p:grpSpPr bwMode="auto">
          <a:xfrm>
            <a:off x="4178551" y="3816649"/>
            <a:ext cx="639150" cy="622300"/>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solidFill>
                <a:srgbClr val="8E8E8E"/>
              </a:solidFill>
              <a:ln w="19050">
                <a:solidFill>
                  <a:srgbClr val="FFFFFF"/>
                </a:solidFill>
                <a:round/>
                <a:headEnd/>
                <a:tailEnd/>
              </a:ln>
            </p:spPr>
            <p:txBody>
              <a:bodyPr wrap="none" anchor="ctr"/>
              <a:lstStyle/>
              <a:p>
                <a:pPr defTabSz="1219078">
                  <a:defRPr/>
                </a:pPr>
                <a:endParaRPr lang="zh-CN" altLang="en-US" sz="2400" kern="0" dirty="0">
                  <a:solidFill>
                    <a:schemeClr val="bg1"/>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9078">
                <a:defRPr/>
              </a:pPr>
              <a:r>
                <a:rPr lang="en-US" altLang="zh-CN" sz="3200" kern="10" dirty="0">
                  <a:ln w="9525">
                    <a:noFill/>
                    <a:round/>
                    <a:headEnd/>
                    <a:tailEnd/>
                  </a:ln>
                  <a:solidFill>
                    <a:schemeClr val="bg1"/>
                  </a:solidFill>
                  <a:latin typeface="Impact" pitchFamily="34" charset="0"/>
                  <a:ea typeface="微软雅黑" pitchFamily="34" charset="-122"/>
                </a:rPr>
                <a:t>2</a:t>
              </a:r>
              <a:endParaRPr lang="zh-CN" altLang="en-US" sz="3200" kern="10" dirty="0">
                <a:ln w="9525">
                  <a:noFill/>
                  <a:round/>
                  <a:headEnd/>
                  <a:tailEnd/>
                </a:ln>
                <a:solidFill>
                  <a:schemeClr val="bg1"/>
                </a:solidFill>
                <a:latin typeface="Impact" pitchFamily="34" charset="0"/>
                <a:ea typeface="微软雅黑" pitchFamily="34" charset="-122"/>
              </a:endParaRPr>
            </a:p>
          </p:txBody>
        </p:sp>
      </p:grpSp>
      <p:grpSp>
        <p:nvGrpSpPr>
          <p:cNvPr id="28" name="Group 34"/>
          <p:cNvGrpSpPr>
            <a:grpSpLocks/>
          </p:cNvGrpSpPr>
          <p:nvPr/>
        </p:nvGrpSpPr>
        <p:grpSpPr bwMode="auto">
          <a:xfrm>
            <a:off x="5685421" y="2959399"/>
            <a:ext cx="807312" cy="791633"/>
            <a:chOff x="0" y="0"/>
            <a:chExt cx="300" cy="294"/>
          </a:xfrm>
        </p:grpSpPr>
        <p:sp>
          <p:nvSpPr>
            <p:cNvPr id="29" name="Oval 38"/>
            <p:cNvSpPr>
              <a:spLocks noChangeArrowheads="1"/>
            </p:cNvSpPr>
            <p:nvPr/>
          </p:nvSpPr>
          <p:spPr bwMode="auto">
            <a:xfrm>
              <a:off x="0" y="0"/>
              <a:ext cx="300" cy="294"/>
            </a:xfrm>
            <a:prstGeom prst="ellipse">
              <a:avLst/>
            </a:prstGeom>
            <a:solidFill>
              <a:schemeClr val="accent1"/>
            </a:solidFill>
            <a:ln w="9525">
              <a:noFill/>
              <a:round/>
              <a:headEnd/>
              <a:tailEnd/>
            </a:ln>
            <a:effectLst/>
          </p:spPr>
          <p:txBody>
            <a:bodyPr wrap="none" anchor="ctr"/>
            <a:lstStyle/>
            <a:p>
              <a:pPr algn="ctr" defTabSz="1219078">
                <a:defRPr/>
              </a:pPr>
              <a:endParaRPr lang="zh-CN" altLang="en-US" sz="4300" b="1" kern="0" dirty="0">
                <a:solidFill>
                  <a:srgbClr val="FFFFFF"/>
                </a:solidFill>
                <a:latin typeface="微软雅黑" pitchFamily="34" charset="-122"/>
                <a:ea typeface="微软雅黑" pitchFamily="34" charset="-122"/>
              </a:endParaRPr>
            </a:p>
          </p:txBody>
        </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9078">
                <a:defRPr/>
              </a:pPr>
              <a:r>
                <a:rPr lang="en-US" altLang="zh-CN" sz="3200" kern="10" dirty="0">
                  <a:ln w="9525">
                    <a:noFill/>
                    <a:round/>
                    <a:headEnd/>
                    <a:tailEnd/>
                  </a:ln>
                  <a:solidFill>
                    <a:srgbClr val="FFFFFF"/>
                  </a:solidFill>
                  <a:latin typeface="Impact" pitchFamily="34" charset="0"/>
                  <a:ea typeface="微软雅黑" pitchFamily="34" charset="-122"/>
                </a:rPr>
                <a:t>3</a:t>
              </a:r>
              <a:endParaRPr lang="zh-CN" altLang="en-US" sz="3200" kern="10" dirty="0">
                <a:ln w="9525">
                  <a:noFill/>
                  <a:round/>
                  <a:headEnd/>
                  <a:tailEnd/>
                </a:ln>
                <a:solidFill>
                  <a:srgbClr val="FFFFFF"/>
                </a:solidFill>
                <a:latin typeface="Impact" pitchFamily="34" charset="0"/>
                <a:ea typeface="微软雅黑" pitchFamily="34" charset="-122"/>
              </a:endParaRPr>
            </a:p>
          </p:txBody>
        </p:sp>
      </p:grpSp>
      <p:grpSp>
        <p:nvGrpSpPr>
          <p:cNvPr id="31" name="Group 41"/>
          <p:cNvGrpSpPr>
            <a:grpSpLocks/>
          </p:cNvGrpSpPr>
          <p:nvPr/>
        </p:nvGrpSpPr>
        <p:grpSpPr bwMode="auto">
          <a:xfrm>
            <a:off x="7408164" y="2169882"/>
            <a:ext cx="639150" cy="622300"/>
            <a:chOff x="0" y="0"/>
            <a:chExt cx="302" cy="294"/>
          </a:xfrm>
        </p:grpSpPr>
        <p:grpSp>
          <p:nvGrpSpPr>
            <p:cNvPr id="32" name="Group 43"/>
            <p:cNvGrpSpPr>
              <a:grpSpLocks/>
            </p:cNvGrpSpPr>
            <p:nvPr/>
          </p:nvGrpSpPr>
          <p:grpSpPr bwMode="auto">
            <a:xfrm>
              <a:off x="0" y="0"/>
              <a:ext cx="302" cy="294"/>
              <a:chOff x="0" y="0"/>
              <a:chExt cx="1042" cy="1019"/>
            </a:xfrm>
          </p:grpSpPr>
          <p:pic>
            <p:nvPicPr>
              <p:cNvPr id="34"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Oval 45"/>
              <p:cNvSpPr>
                <a:spLocks noChangeArrowheads="1"/>
              </p:cNvSpPr>
              <p:nvPr/>
            </p:nvSpPr>
            <p:spPr bwMode="auto">
              <a:xfrm>
                <a:off x="0" y="0"/>
                <a:ext cx="1035" cy="1019"/>
              </a:xfrm>
              <a:prstGeom prst="ellipse">
                <a:avLst/>
              </a:prstGeom>
              <a:solidFill>
                <a:srgbClr val="8E8E8E"/>
              </a:solidFill>
              <a:ln w="19050">
                <a:solidFill>
                  <a:srgbClr val="FFFFFF"/>
                </a:solidFill>
                <a:round/>
                <a:headEnd/>
                <a:tailEnd/>
              </a:ln>
            </p:spPr>
            <p:txBody>
              <a:bodyPr wrap="none" anchor="ctr"/>
              <a:lstStyle/>
              <a:p>
                <a:pPr defTabSz="1219078">
                  <a:defRPr/>
                </a:pPr>
                <a:endParaRPr lang="zh-CN" altLang="en-US" sz="2400" kern="0" dirty="0">
                  <a:solidFill>
                    <a:schemeClr val="bg1"/>
                  </a:solidFill>
                  <a:latin typeface="Impact" pitchFamily="34" charset="0"/>
                  <a:ea typeface="微软雅黑" pitchFamily="34" charset="-122"/>
                </a:endParaRPr>
              </a:p>
            </p:txBody>
          </p:sp>
        </p:grpSp>
        <p:sp>
          <p:nvSpPr>
            <p:cNvPr id="33"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9078">
                <a:defRPr/>
              </a:pPr>
              <a:r>
                <a:rPr lang="en-US" altLang="zh-CN" sz="3200" kern="10" dirty="0">
                  <a:ln w="9525">
                    <a:noFill/>
                    <a:round/>
                    <a:headEnd/>
                    <a:tailEnd/>
                  </a:ln>
                  <a:solidFill>
                    <a:schemeClr val="bg1"/>
                  </a:solidFill>
                  <a:latin typeface="Impact" pitchFamily="34" charset="0"/>
                  <a:ea typeface="微软雅黑" pitchFamily="34" charset="-122"/>
                </a:rPr>
                <a:t>4</a:t>
              </a:r>
              <a:endParaRPr lang="zh-CN" altLang="en-US" sz="3200" kern="10" dirty="0">
                <a:ln w="9525">
                  <a:noFill/>
                  <a:round/>
                  <a:headEnd/>
                  <a:tailEnd/>
                </a:ln>
                <a:solidFill>
                  <a:schemeClr val="bg1"/>
                </a:solidFill>
                <a:latin typeface="Impact" pitchFamily="34" charset="0"/>
                <a:ea typeface="微软雅黑" pitchFamily="34" charset="-122"/>
              </a:endParaRPr>
            </a:p>
          </p:txBody>
        </p:sp>
      </p:grpSp>
      <p:grpSp>
        <p:nvGrpSpPr>
          <p:cNvPr id="50" name="组合 49"/>
          <p:cNvGrpSpPr/>
          <p:nvPr/>
        </p:nvGrpSpPr>
        <p:grpSpPr>
          <a:xfrm>
            <a:off x="9455936" y="4321745"/>
            <a:ext cx="2303956" cy="1733999"/>
            <a:chOff x="7092280" y="3241308"/>
            <a:chExt cx="1728192" cy="1300499"/>
          </a:xfrm>
        </p:grpSpPr>
        <p:sp>
          <p:nvSpPr>
            <p:cNvPr id="52" name="TextBox 51"/>
            <p:cNvSpPr txBox="1"/>
            <p:nvPr/>
          </p:nvSpPr>
          <p:spPr>
            <a:xfrm>
              <a:off x="7104638" y="3241308"/>
              <a:ext cx="1350546" cy="311623"/>
            </a:xfrm>
            <a:prstGeom prst="rect">
              <a:avLst/>
            </a:prstGeom>
            <a:noFill/>
          </p:spPr>
          <p:txBody>
            <a:bodyPr wrap="none" rtlCol="0">
              <a:spAutoFit/>
            </a:bodyPr>
            <a:lstStyle/>
            <a:p>
              <a:r>
                <a:rPr lang="zh-CN" altLang="en-US" sz="2100" b="1" dirty="0">
                  <a:solidFill>
                    <a:schemeClr val="accent1"/>
                  </a:solidFill>
                </a:rPr>
                <a:t>单击添加标题</a:t>
              </a:r>
            </a:p>
          </p:txBody>
        </p:sp>
        <p:sp>
          <p:nvSpPr>
            <p:cNvPr id="53" name="TextBox 52"/>
            <p:cNvSpPr txBox="1"/>
            <p:nvPr/>
          </p:nvSpPr>
          <p:spPr>
            <a:xfrm>
              <a:off x="7092280" y="3572311"/>
              <a:ext cx="1728192" cy="969496"/>
            </a:xfrm>
            <a:prstGeom prst="rect">
              <a:avLst/>
            </a:prstGeom>
            <a:noFill/>
          </p:spPr>
          <p:txBody>
            <a:bodyPr wrap="square" rtlCol="0">
              <a:spAutoFit/>
            </a:bodyPr>
            <a:lstStyle/>
            <a:p>
              <a:pPr>
                <a:lnSpc>
                  <a:spcPct val="150000"/>
                </a:lnSpc>
              </a:pPr>
              <a:r>
                <a:rPr lang="zh-CN" altLang="en-US" sz="1300" dirty="0">
                  <a:solidFill>
                    <a:srgbClr val="787878"/>
                  </a:solidFill>
                  <a:latin typeface="微软雅黑" pitchFamily="34" charset="-122"/>
                  <a:ea typeface="微软雅黑" pitchFamily="34" charset="-122"/>
                </a:rPr>
                <a:t>单击此处添加您的段落文本，单击此处添加您的段落文本，单击此处添加您的段落文本，单击此处添加您的段落文本。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16912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12" presetClass="entr" presetSubtype="8" fill="hold" nodeType="withEffect">
                                  <p:stCondLst>
                                    <p:cond delay="5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p:tgtEl>
                                          <p:spTgt spid="46"/>
                                        </p:tgtEl>
                                        <p:attrNameLst>
                                          <p:attrName>ppt_x</p:attrName>
                                        </p:attrNameLst>
                                      </p:cBhvr>
                                      <p:tavLst>
                                        <p:tav tm="0">
                                          <p:val>
                                            <p:strVal val="#ppt_x-#ppt_w*1.125000"/>
                                          </p:val>
                                        </p:tav>
                                        <p:tav tm="100000">
                                          <p:val>
                                            <p:strVal val="#ppt_x"/>
                                          </p:val>
                                        </p:tav>
                                      </p:tavLst>
                                    </p:anim>
                                    <p:animEffect transition="in" filter="wipe(right)">
                                      <p:cBhvr>
                                        <p:cTn id="21" dur="500"/>
                                        <p:tgtEl>
                                          <p:spTgt spid="46"/>
                                        </p:tgtEl>
                                      </p:cBhvr>
                                    </p:animEffect>
                                  </p:childTnLst>
                                </p:cTn>
                              </p:par>
                              <p:par>
                                <p:cTn id="22" presetID="53" presetClass="entr" presetSubtype="16" fill="hold" nodeType="withEffect">
                                  <p:stCondLst>
                                    <p:cond delay="20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12" presetClass="entr" presetSubtype="8" fill="hold" nodeType="withEffect">
                                  <p:stCondLst>
                                    <p:cond delay="7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ppt_x</p:attrName>
                                        </p:attrNameLst>
                                      </p:cBhvr>
                                      <p:tavLst>
                                        <p:tav tm="0">
                                          <p:val>
                                            <p:strVal val="#ppt_x-#ppt_w*1.125000"/>
                                          </p:val>
                                        </p:tav>
                                        <p:tav tm="100000">
                                          <p:val>
                                            <p:strVal val="#ppt_x"/>
                                          </p:val>
                                        </p:tav>
                                      </p:tavLst>
                                    </p:anim>
                                    <p:animEffect transition="in" filter="wipe(right)">
                                      <p:cBhvr>
                                        <p:cTn id="30" dur="500"/>
                                        <p:tgtEl>
                                          <p:spTgt spid="47"/>
                                        </p:tgtEl>
                                      </p:cBhvr>
                                    </p:animEffect>
                                  </p:childTnLst>
                                </p:cTn>
                              </p:par>
                              <p:par>
                                <p:cTn id="31" presetID="53" presetClass="entr" presetSubtype="16" fill="hold" nodeType="withEffect">
                                  <p:stCondLst>
                                    <p:cond delay="3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2" presetClass="entr" presetSubtype="8" fill="hold" nodeType="withEffect">
                                  <p:stCondLst>
                                    <p:cond delay="8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p:tgtEl>
                                          <p:spTgt spid="48"/>
                                        </p:tgtEl>
                                        <p:attrNameLst>
                                          <p:attrName>ppt_x</p:attrName>
                                        </p:attrNameLst>
                                      </p:cBhvr>
                                      <p:tavLst>
                                        <p:tav tm="0">
                                          <p:val>
                                            <p:strVal val="#ppt_x-#ppt_w*1.125000"/>
                                          </p:val>
                                        </p:tav>
                                        <p:tav tm="100000">
                                          <p:val>
                                            <p:strVal val="#ppt_x"/>
                                          </p:val>
                                        </p:tav>
                                      </p:tavLst>
                                    </p:anim>
                                    <p:animEffect transition="in" filter="wipe(right)">
                                      <p:cBhvr>
                                        <p:cTn id="39" dur="500"/>
                                        <p:tgtEl>
                                          <p:spTgt spid="48"/>
                                        </p:tgtEl>
                                      </p:cBhvr>
                                    </p:animEffect>
                                  </p:childTnLst>
                                </p:cTn>
                              </p:par>
                              <p:par>
                                <p:cTn id="40" presetID="53" presetClass="entr" presetSubtype="16" fill="hold" nodeType="withEffect">
                                  <p:stCondLst>
                                    <p:cond delay="4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12" presetClass="entr" presetSubtype="8" fill="hold" nodeType="withEffect">
                                  <p:stCondLst>
                                    <p:cond delay="9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p:tgtEl>
                                          <p:spTgt spid="49"/>
                                        </p:tgtEl>
                                        <p:attrNameLst>
                                          <p:attrName>ppt_x</p:attrName>
                                        </p:attrNameLst>
                                      </p:cBhvr>
                                      <p:tavLst>
                                        <p:tav tm="0">
                                          <p:val>
                                            <p:strVal val="#ppt_x-#ppt_w*1.125000"/>
                                          </p:val>
                                        </p:tav>
                                        <p:tav tm="100000">
                                          <p:val>
                                            <p:strVal val="#ppt_x"/>
                                          </p:val>
                                        </p:tav>
                                      </p:tavLst>
                                    </p:anim>
                                    <p:animEffect transition="in" filter="wipe(right)">
                                      <p:cBhvr>
                                        <p:cTn id="48" dur="500"/>
                                        <p:tgtEl>
                                          <p:spTgt spid="49"/>
                                        </p:tgtEl>
                                      </p:cBhvr>
                                    </p:animEffect>
                                  </p:childTnLst>
                                </p:cTn>
                              </p:par>
                            </p:childTnLst>
                          </p:cTn>
                        </p:par>
                        <p:par>
                          <p:cTn id="49" fill="hold">
                            <p:stCondLst>
                              <p:cond delay="2400"/>
                            </p:stCondLst>
                            <p:childTnLst>
                              <p:par>
                                <p:cTn id="50" presetID="22" presetClass="entr" presetSubtype="8"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42194" y="3708844"/>
            <a:ext cx="2068760" cy="1880396"/>
            <a:chOff x="1030439" y="3618023"/>
            <a:chExt cx="1551772" cy="1410297"/>
          </a:xfrm>
        </p:grpSpPr>
        <p:sp>
          <p:nvSpPr>
            <p:cNvPr id="5"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6" name="组合 5"/>
            <p:cNvGrpSpPr/>
            <p:nvPr/>
          </p:nvGrpSpPr>
          <p:grpSpPr>
            <a:xfrm>
              <a:off x="1139650" y="3618023"/>
              <a:ext cx="1365121" cy="947175"/>
              <a:chOff x="1139650" y="3618023"/>
              <a:chExt cx="1365121" cy="947175"/>
            </a:xfrm>
          </p:grpSpPr>
          <p:sp>
            <p:nvSpPr>
              <p:cNvPr id="7" name="椭圆 6"/>
              <p:cNvSpPr/>
              <p:nvPr/>
            </p:nvSpPr>
            <p:spPr bwMode="auto">
              <a:xfrm rot="1267204">
                <a:off x="1402404" y="3739108"/>
                <a:ext cx="826088" cy="826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8" name="直接连接符 7"/>
              <p:cNvCxnSpPr/>
              <p:nvPr/>
            </p:nvCxnSpPr>
            <p:spPr>
              <a:xfrm>
                <a:off x="1139650" y="3618023"/>
                <a:ext cx="13651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06325" y="3618024"/>
                <a:ext cx="0" cy="1148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83160" y="3967487"/>
                <a:ext cx="484811" cy="276999"/>
              </a:xfrm>
              <a:prstGeom prst="rect">
                <a:avLst/>
              </a:prstGeom>
              <a:noFill/>
            </p:spPr>
            <p:txBody>
              <a:bodyPr wrap="none" rtlCol="0">
                <a:spAutoFit/>
              </a:bodyPr>
              <a:lstStyle/>
              <a:p>
                <a:r>
                  <a:rPr lang="zh-CN" altLang="en-US" dirty="0">
                    <a:solidFill>
                      <a:schemeClr val="bg1"/>
                    </a:solidFill>
                  </a:rPr>
                  <a:t>标题</a:t>
                </a:r>
              </a:p>
            </p:txBody>
          </p:sp>
        </p:grpSp>
      </p:grpSp>
      <p:grpSp>
        <p:nvGrpSpPr>
          <p:cNvPr id="11" name="组合 10"/>
          <p:cNvGrpSpPr/>
          <p:nvPr/>
        </p:nvGrpSpPr>
        <p:grpSpPr>
          <a:xfrm>
            <a:off x="3738467" y="1870160"/>
            <a:ext cx="2068760" cy="2153833"/>
            <a:chOff x="2902888" y="2239009"/>
            <a:chExt cx="1551772" cy="1615375"/>
          </a:xfrm>
        </p:grpSpPr>
        <p:sp>
          <p:nvSpPr>
            <p:cNvPr id="12"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3" name="椭圆 12"/>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4" name="直接连接符 13"/>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361267" y="2395058"/>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17" name="组合 16"/>
          <p:cNvGrpSpPr/>
          <p:nvPr/>
        </p:nvGrpSpPr>
        <p:grpSpPr>
          <a:xfrm>
            <a:off x="6234741" y="3685490"/>
            <a:ext cx="2068760" cy="1888329"/>
            <a:chOff x="4775337" y="3600507"/>
            <a:chExt cx="1551772" cy="1416247"/>
          </a:xfrm>
        </p:grpSpPr>
        <p:sp>
          <p:nvSpPr>
            <p:cNvPr id="18" name="椭圆 17"/>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9"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0" name="直接连接符 19"/>
            <p:cNvCxnSpPr/>
            <p:nvPr/>
          </p:nvCxnSpPr>
          <p:spPr>
            <a:xfrm>
              <a:off x="4868663" y="3600507"/>
              <a:ext cx="136512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51222" y="3600508"/>
              <a:ext cx="0" cy="11485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230427" y="3967487"/>
              <a:ext cx="484811" cy="276999"/>
            </a:xfrm>
            <a:prstGeom prst="rect">
              <a:avLst/>
            </a:prstGeom>
            <a:noFill/>
          </p:spPr>
          <p:txBody>
            <a:bodyPr wrap="none" rtlCol="0">
              <a:spAutoFit/>
            </a:bodyPr>
            <a:lstStyle/>
            <a:p>
              <a:r>
                <a:rPr lang="zh-CN" altLang="en-US" dirty="0">
                  <a:solidFill>
                    <a:schemeClr val="bg1"/>
                  </a:solidFill>
                </a:rPr>
                <a:t>标题</a:t>
              </a:r>
            </a:p>
          </p:txBody>
        </p:sp>
      </p:grpSp>
      <p:grpSp>
        <p:nvGrpSpPr>
          <p:cNvPr id="23" name="组合 22"/>
          <p:cNvGrpSpPr/>
          <p:nvPr/>
        </p:nvGrpSpPr>
        <p:grpSpPr>
          <a:xfrm>
            <a:off x="8975488" y="1789448"/>
            <a:ext cx="2068760" cy="2153833"/>
            <a:chOff x="6831165" y="2178475"/>
            <a:chExt cx="1551772" cy="1615375"/>
          </a:xfrm>
        </p:grpSpPr>
        <p:sp>
          <p:nvSpPr>
            <p:cNvPr id="24"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5" name="椭圆 24"/>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6" name="直接连接符 25"/>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89544" y="2395058"/>
              <a:ext cx="484811" cy="276999"/>
            </a:xfrm>
            <a:prstGeom prst="rect">
              <a:avLst/>
            </a:prstGeom>
            <a:noFill/>
          </p:spPr>
          <p:txBody>
            <a:bodyPr wrap="none" rtlCol="0">
              <a:spAutoFit/>
            </a:bodyPr>
            <a:lstStyle/>
            <a:p>
              <a:r>
                <a:rPr lang="zh-CN" altLang="en-US" dirty="0">
                  <a:solidFill>
                    <a:schemeClr val="bg1"/>
                  </a:solidFill>
                </a:rPr>
                <a:t>标题</a:t>
              </a:r>
            </a:p>
          </p:txBody>
        </p:sp>
      </p:grpSp>
      <p:sp>
        <p:nvSpPr>
          <p:cNvPr id="29" name="TextBox 28"/>
          <p:cNvSpPr txBox="1"/>
          <p:nvPr/>
        </p:nvSpPr>
        <p:spPr>
          <a:xfrm>
            <a:off x="1104097" y="1669264"/>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0" name="TextBox 29"/>
          <p:cNvSpPr txBox="1"/>
          <p:nvPr/>
        </p:nvSpPr>
        <p:spPr>
          <a:xfrm>
            <a:off x="3583454" y="408709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1" name="TextBox 30"/>
          <p:cNvSpPr txBox="1"/>
          <p:nvPr/>
        </p:nvSpPr>
        <p:spPr>
          <a:xfrm>
            <a:off x="6234742" y="163261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32" name="TextBox 31"/>
          <p:cNvSpPr txBox="1"/>
          <p:nvPr/>
        </p:nvSpPr>
        <p:spPr>
          <a:xfrm>
            <a:off x="8791264" y="402399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75000"/>
                    <a:lumOff val="25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051700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par>
                                <p:cTn id="9" presetID="1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ppt_y</p:attrName>
                                        </p:attrNameLst>
                                      </p:cBhvr>
                                      <p:tavLst>
                                        <p:tav tm="0">
                                          <p:val>
                                            <p:strVal val="#ppt_y+#ppt_h*1.125000"/>
                                          </p:val>
                                        </p:tav>
                                        <p:tav tm="100000">
                                          <p:val>
                                            <p:strVal val="#ppt_y"/>
                                          </p:val>
                                        </p:tav>
                                      </p:tavLst>
                                    </p:anim>
                                    <p:animEffect transition="in" filter="wipe(up)">
                                      <p:cBhvr>
                                        <p:cTn id="16" dur="500"/>
                                        <p:tgtEl>
                                          <p:spTgt spid="17"/>
                                        </p:tgtEl>
                                      </p:cBhvr>
                                    </p:animEffect>
                                  </p:childTnLst>
                                </p:cTn>
                              </p:par>
                              <p:par>
                                <p:cTn id="17" presetID="1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up)">
                                      <p:cBhvr>
                                        <p:cTn id="27" dur="500"/>
                                        <p:tgtEl>
                                          <p:spTgt spid="3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1426618" y="1534119"/>
            <a:ext cx="4241248" cy="4176713"/>
            <a:chOff x="0" y="0"/>
            <a:chExt cx="3725013" cy="3667701"/>
          </a:xfrm>
        </p:grpSpPr>
        <p:grpSp>
          <p:nvGrpSpPr>
            <p:cNvPr id="3" name="Group 10"/>
            <p:cNvGrpSpPr>
              <a:grpSpLocks/>
            </p:cNvGrpSpPr>
            <p:nvPr/>
          </p:nvGrpSpPr>
          <p:grpSpPr bwMode="auto">
            <a:xfrm>
              <a:off x="0" y="0"/>
              <a:ext cx="3725013" cy="3667701"/>
              <a:chOff x="0" y="0"/>
              <a:chExt cx="3725013" cy="3667701"/>
            </a:xfrm>
          </p:grpSpPr>
          <p:sp>
            <p:nvSpPr>
              <p:cNvPr id="9"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itchFamily="2" charset="-122"/>
                </a:endParaRPr>
              </a:p>
            </p:txBody>
          </p:sp>
          <p:sp>
            <p:nvSpPr>
              <p:cNvPr id="10"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itchFamily="2" charset="-122"/>
                </a:endParaRPr>
              </a:p>
            </p:txBody>
          </p:sp>
          <p:sp>
            <p:nvSpPr>
              <p:cNvPr id="11"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itchFamily="2" charset="-122"/>
                </a:endParaRPr>
              </a:p>
            </p:txBody>
          </p:sp>
          <p:sp>
            <p:nvSpPr>
              <p:cNvPr id="12"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itchFamily="2" charset="-122"/>
                </a:endParaRPr>
              </a:p>
            </p:txBody>
          </p:sp>
          <p:sp>
            <p:nvSpPr>
              <p:cNvPr id="13"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itchFamily="2" charset="-122"/>
                </a:endParaRPr>
              </a:p>
            </p:txBody>
          </p:sp>
        </p:grpSp>
        <p:pic>
          <p:nvPicPr>
            <p:cNvPr id="4" name="图片 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4" name="Straight Connector 54"/>
          <p:cNvCxnSpPr/>
          <p:nvPr/>
        </p:nvCxnSpPr>
        <p:spPr>
          <a:xfrm>
            <a:off x="5904004" y="1663667"/>
            <a:ext cx="0" cy="41656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Group 22"/>
          <p:cNvGrpSpPr>
            <a:grpSpLocks/>
          </p:cNvGrpSpPr>
          <p:nvPr/>
        </p:nvGrpSpPr>
        <p:grpSpPr bwMode="auto">
          <a:xfrm>
            <a:off x="6429234" y="1660559"/>
            <a:ext cx="1133327" cy="50323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17"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n-ea"/>
                  <a:cs typeface="+mn-ea"/>
                  <a:sym typeface="方正兰亭细黑_GBK" charset="-122"/>
                </a:rPr>
                <a:t>标题一</a:t>
              </a:r>
            </a:p>
          </p:txBody>
        </p:sp>
      </p:grpSp>
      <p:sp>
        <p:nvSpPr>
          <p:cNvPr id="18" name="矩形 60"/>
          <p:cNvSpPr>
            <a:spLocks noChangeArrowheads="1"/>
          </p:cNvSpPr>
          <p:nvPr/>
        </p:nvSpPr>
        <p:spPr bwMode="auto">
          <a:xfrm>
            <a:off x="7751911" y="160479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19" name="Group 22"/>
          <p:cNvGrpSpPr>
            <a:grpSpLocks/>
          </p:cNvGrpSpPr>
          <p:nvPr/>
        </p:nvGrpSpPr>
        <p:grpSpPr bwMode="auto">
          <a:xfrm>
            <a:off x="6429234" y="2543127"/>
            <a:ext cx="1133327" cy="50323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1"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标题二</a:t>
              </a:r>
            </a:p>
          </p:txBody>
        </p:sp>
      </p:grpSp>
      <p:sp>
        <p:nvSpPr>
          <p:cNvPr id="22" name="矩形 60"/>
          <p:cNvSpPr>
            <a:spLocks noChangeArrowheads="1"/>
          </p:cNvSpPr>
          <p:nvPr/>
        </p:nvSpPr>
        <p:spPr bwMode="auto">
          <a:xfrm>
            <a:off x="7751911" y="2487367"/>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23" name="Group 22"/>
          <p:cNvGrpSpPr>
            <a:grpSpLocks/>
          </p:cNvGrpSpPr>
          <p:nvPr/>
        </p:nvGrpSpPr>
        <p:grpSpPr bwMode="auto">
          <a:xfrm>
            <a:off x="6429234" y="3438499"/>
            <a:ext cx="1133327" cy="50323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5"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标题三</a:t>
              </a:r>
            </a:p>
          </p:txBody>
        </p:sp>
      </p:grpSp>
      <p:sp>
        <p:nvSpPr>
          <p:cNvPr id="26" name="矩形 60"/>
          <p:cNvSpPr>
            <a:spLocks noChangeArrowheads="1"/>
          </p:cNvSpPr>
          <p:nvPr/>
        </p:nvSpPr>
        <p:spPr bwMode="auto">
          <a:xfrm>
            <a:off x="7751911" y="338273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27" name="Group 22"/>
          <p:cNvGrpSpPr>
            <a:grpSpLocks/>
          </p:cNvGrpSpPr>
          <p:nvPr/>
        </p:nvGrpSpPr>
        <p:grpSpPr bwMode="auto">
          <a:xfrm>
            <a:off x="6429234" y="4302595"/>
            <a:ext cx="1133327" cy="50323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9"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标题四</a:t>
              </a:r>
            </a:p>
          </p:txBody>
        </p:sp>
      </p:grpSp>
      <p:sp>
        <p:nvSpPr>
          <p:cNvPr id="30" name="矩形 60"/>
          <p:cNvSpPr>
            <a:spLocks noChangeArrowheads="1"/>
          </p:cNvSpPr>
          <p:nvPr/>
        </p:nvSpPr>
        <p:spPr bwMode="auto">
          <a:xfrm>
            <a:off x="7751911" y="4246835"/>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31" name="Group 22"/>
          <p:cNvGrpSpPr>
            <a:grpSpLocks/>
          </p:cNvGrpSpPr>
          <p:nvPr/>
        </p:nvGrpSpPr>
        <p:grpSpPr bwMode="auto">
          <a:xfrm>
            <a:off x="6429234" y="5179611"/>
            <a:ext cx="1133327" cy="50323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33"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标题五</a:t>
              </a:r>
            </a:p>
          </p:txBody>
        </p:sp>
      </p:grpSp>
      <p:sp>
        <p:nvSpPr>
          <p:cNvPr id="34" name="矩形 60"/>
          <p:cNvSpPr>
            <a:spLocks noChangeArrowheads="1"/>
          </p:cNvSpPr>
          <p:nvPr/>
        </p:nvSpPr>
        <p:spPr bwMode="auto">
          <a:xfrm>
            <a:off x="7751911" y="5123851"/>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sp>
        <p:nvSpPr>
          <p:cNvPr id="35" name="标题 34"/>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12755910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000"/>
                            </p:stCondLst>
                            <p:childTnLst>
                              <p:par>
                                <p:cTn id="20" presetID="2" presetClass="entr" presetSubtype="2"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 presetClass="entr" presetSubtype="2" decel="10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2" presetClass="entr" presetSubtype="2" decel="10000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par>
                          <p:cTn id="55" fill="hold">
                            <p:stCondLst>
                              <p:cond delay="6000"/>
                            </p:stCondLst>
                            <p:childTnLst>
                              <p:par>
                                <p:cTn id="56" presetID="2" presetClass="entr" presetSubtype="2" decel="10000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8262764" y="2917002"/>
            <a:ext cx="2729781" cy="2572503"/>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866">
              <a:defRPr/>
            </a:pPr>
            <a:endParaRPr lang="zh-CN" altLang="en-US" sz="1400">
              <a:latin typeface="+mj-ea"/>
              <a:ea typeface="+mj-ea"/>
            </a:endParaRPr>
          </a:p>
        </p:txBody>
      </p:sp>
      <p:sp>
        <p:nvSpPr>
          <p:cNvPr id="4" name="Freeform 17"/>
          <p:cNvSpPr>
            <a:spLocks/>
          </p:cNvSpPr>
          <p:nvPr/>
        </p:nvSpPr>
        <p:spPr bwMode="auto">
          <a:xfrm>
            <a:off x="6785876" y="3191203"/>
            <a:ext cx="2212872" cy="220607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866">
              <a:defRPr/>
            </a:pPr>
            <a:endParaRPr lang="zh-CN" altLang="en-US" sz="1400">
              <a:latin typeface="+mj-ea"/>
              <a:ea typeface="+mj-ea"/>
            </a:endParaRPr>
          </a:p>
        </p:txBody>
      </p:sp>
      <p:sp>
        <p:nvSpPr>
          <p:cNvPr id="5" name="Freeform 18"/>
          <p:cNvSpPr>
            <a:spLocks/>
          </p:cNvSpPr>
          <p:nvPr/>
        </p:nvSpPr>
        <p:spPr bwMode="auto">
          <a:xfrm>
            <a:off x="5412375" y="3393114"/>
            <a:ext cx="1934721" cy="1914421"/>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866">
              <a:defRPr/>
            </a:pPr>
            <a:endParaRPr lang="zh-CN" altLang="en-US" sz="1400">
              <a:latin typeface="+mj-ea"/>
              <a:ea typeface="+mj-ea"/>
            </a:endParaRPr>
          </a:p>
        </p:txBody>
      </p:sp>
      <p:sp>
        <p:nvSpPr>
          <p:cNvPr id="6" name="Freeform 19"/>
          <p:cNvSpPr>
            <a:spLocks/>
          </p:cNvSpPr>
          <p:nvPr/>
        </p:nvSpPr>
        <p:spPr bwMode="auto">
          <a:xfrm>
            <a:off x="4334244" y="3562620"/>
            <a:ext cx="1535963" cy="1575408"/>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15162" tIns="57580" rIns="115162" bIns="57580" anchor="ctr"/>
          <a:lstStyle/>
          <a:p>
            <a:pPr defTabSz="1218866">
              <a:defRPr/>
            </a:pPr>
            <a:endParaRPr lang="zh-CN" altLang="en-US" sz="1400">
              <a:latin typeface="+mj-ea"/>
              <a:ea typeface="+mj-ea"/>
            </a:endParaRPr>
          </a:p>
        </p:txBody>
      </p:sp>
      <p:grpSp>
        <p:nvGrpSpPr>
          <p:cNvPr id="2" name="组合 19"/>
          <p:cNvGrpSpPr>
            <a:grpSpLocks/>
          </p:cNvGrpSpPr>
          <p:nvPr/>
        </p:nvGrpSpPr>
        <p:grpSpPr bwMode="auto">
          <a:xfrm flipH="1">
            <a:off x="6537497" y="4334093"/>
            <a:ext cx="3867730" cy="2008414"/>
            <a:chOff x="3951201" y="2629963"/>
            <a:chExt cx="2495617" cy="1278280"/>
          </a:xfrm>
        </p:grpSpPr>
        <p:sp>
          <p:nvSpPr>
            <p:cNvPr id="8" name="任意多边形 7"/>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866">
                <a:defRPr/>
              </a:pPr>
              <a:endParaRPr lang="zh-CN" altLang="en-US" sz="1400">
                <a:latin typeface="+mj-ea"/>
                <a:ea typeface="+mj-ea"/>
              </a:endParaRPr>
            </a:p>
          </p:txBody>
        </p:sp>
        <p:sp>
          <p:nvSpPr>
            <p:cNvPr id="10" name="TextBox 11"/>
            <p:cNvSpPr txBox="1">
              <a:spLocks noChangeArrowheads="1"/>
            </p:cNvSpPr>
            <p:nvPr/>
          </p:nvSpPr>
          <p:spPr bwMode="auto">
            <a:xfrm>
              <a:off x="4336908" y="3520384"/>
              <a:ext cx="2080368" cy="387859"/>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lnSpc>
                  <a:spcPct val="120000"/>
                </a:lnSpc>
                <a:spcBef>
                  <a:spcPct val="0"/>
                </a:spcBef>
                <a:buNone/>
              </a:pPr>
              <a:r>
                <a:rPr lang="zh-CN" altLang="en-US" sz="1400" dirty="0">
                  <a:solidFill>
                    <a:schemeClr val="tx1">
                      <a:lumMod val="50000"/>
                      <a:lumOff val="50000"/>
                    </a:schemeClr>
                  </a:solidFill>
                  <a:latin typeface="+mj-ea"/>
                  <a:ea typeface="+mj-ea"/>
                  <a:sym typeface="微软雅黑" pitchFamily="34" charset="-122"/>
                </a:rPr>
                <a:t>您的内容打在这里，或者通过复制您的文本后，在此框中选择粘贴</a:t>
              </a:r>
            </a:p>
          </p:txBody>
        </p:sp>
      </p:grpSp>
      <p:grpSp>
        <p:nvGrpSpPr>
          <p:cNvPr id="9" name="组合 29"/>
          <p:cNvGrpSpPr>
            <a:grpSpLocks/>
          </p:cNvGrpSpPr>
          <p:nvPr/>
        </p:nvGrpSpPr>
        <p:grpSpPr bwMode="auto">
          <a:xfrm>
            <a:off x="939939" y="2917001"/>
            <a:ext cx="3811995" cy="1421125"/>
            <a:chOff x="1579813" y="1430744"/>
            <a:chExt cx="2458347" cy="904875"/>
          </a:xfrm>
        </p:grpSpPr>
        <p:sp>
          <p:nvSpPr>
            <p:cNvPr id="13" name="任意多边形 12"/>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866">
                <a:defRPr/>
              </a:pPr>
              <a:endParaRPr lang="zh-CN" altLang="en-US" sz="1400">
                <a:latin typeface="+mj-ea"/>
                <a:ea typeface="+mj-ea"/>
              </a:endParaRPr>
            </a:p>
          </p:txBody>
        </p:sp>
        <p:sp>
          <p:nvSpPr>
            <p:cNvPr id="16" name="TextBox 11"/>
            <p:cNvSpPr txBox="1">
              <a:spLocks noChangeArrowheads="1"/>
            </p:cNvSpPr>
            <p:nvPr/>
          </p:nvSpPr>
          <p:spPr bwMode="auto">
            <a:xfrm>
              <a:off x="1579813" y="1430744"/>
              <a:ext cx="1910743" cy="388023"/>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itchFamily="34" charset="-122"/>
                </a:rPr>
                <a:t>您的内容打在这里，或者通过复制您的文本后，在此框中选择粘贴</a:t>
              </a:r>
            </a:p>
          </p:txBody>
        </p:sp>
      </p:grpSp>
      <p:grpSp>
        <p:nvGrpSpPr>
          <p:cNvPr id="14" name="组合 16"/>
          <p:cNvGrpSpPr>
            <a:grpSpLocks/>
          </p:cNvGrpSpPr>
          <p:nvPr/>
        </p:nvGrpSpPr>
        <p:grpSpPr bwMode="auto">
          <a:xfrm>
            <a:off x="7305864" y="1628800"/>
            <a:ext cx="2789624" cy="2265834"/>
            <a:chOff x="6068315" y="1783437"/>
            <a:chExt cx="2225374" cy="1784387"/>
          </a:xfrm>
        </p:grpSpPr>
        <p:sp>
          <p:nvSpPr>
            <p:cNvPr id="20" name="TextBox 19"/>
            <p:cNvSpPr txBox="1">
              <a:spLocks noChangeArrowheads="1"/>
            </p:cNvSpPr>
            <p:nvPr/>
          </p:nvSpPr>
          <p:spPr bwMode="auto">
            <a:xfrm flipH="1">
              <a:off x="6068315" y="1783437"/>
              <a:ext cx="2225374" cy="68351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itchFamily="34" charset="-122"/>
                </a:rPr>
                <a:t>您的内容打在这里，或者通过复制您的文本后，在此框中选择粘贴</a:t>
              </a:r>
            </a:p>
          </p:txBody>
        </p:sp>
        <p:sp>
          <p:nvSpPr>
            <p:cNvPr id="19" name="任意多边形 18"/>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866">
                <a:defRPr/>
              </a:pPr>
              <a:endParaRPr lang="zh-CN" altLang="en-US" sz="1400">
                <a:latin typeface="+mj-ea"/>
                <a:ea typeface="+mj-ea"/>
              </a:endParaRPr>
            </a:p>
          </p:txBody>
        </p:sp>
      </p:grpSp>
      <p:grpSp>
        <p:nvGrpSpPr>
          <p:cNvPr id="18" name="组合 21"/>
          <p:cNvGrpSpPr>
            <a:grpSpLocks/>
          </p:cNvGrpSpPr>
          <p:nvPr/>
        </p:nvGrpSpPr>
        <p:grpSpPr bwMode="auto">
          <a:xfrm>
            <a:off x="2846932" y="1650967"/>
            <a:ext cx="3493497" cy="2233588"/>
            <a:chOff x="2512145" y="1801099"/>
            <a:chExt cx="2786876" cy="1758873"/>
          </a:xfrm>
        </p:grpSpPr>
        <p:sp>
          <p:nvSpPr>
            <p:cNvPr id="23" name="任意多边形 22"/>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defTabSz="1218866">
                <a:defRPr/>
              </a:pPr>
              <a:endParaRPr lang="zh-CN" altLang="en-US" sz="1400">
                <a:latin typeface="+mj-ea"/>
                <a:ea typeface="+mj-ea"/>
              </a:endParaRPr>
            </a:p>
          </p:txBody>
        </p:sp>
        <p:sp>
          <p:nvSpPr>
            <p:cNvPr id="26" name="TextBox 11"/>
            <p:cNvSpPr txBox="1">
              <a:spLocks noChangeArrowheads="1"/>
            </p:cNvSpPr>
            <p:nvPr/>
          </p:nvSpPr>
          <p:spPr bwMode="auto">
            <a:xfrm flipH="1">
              <a:off x="2512145" y="1801099"/>
              <a:ext cx="2053235" cy="6834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20000"/>
                </a:lnSpc>
                <a:spcBef>
                  <a:spcPct val="0"/>
                </a:spcBef>
                <a:buNone/>
              </a:pPr>
              <a:r>
                <a:rPr lang="zh-CN" altLang="en-US" sz="1400" dirty="0">
                  <a:solidFill>
                    <a:schemeClr val="tx1">
                      <a:lumMod val="50000"/>
                      <a:lumOff val="50000"/>
                    </a:schemeClr>
                  </a:solidFill>
                  <a:latin typeface="+mj-ea"/>
                  <a:ea typeface="+mj-ea"/>
                  <a:sym typeface="微软雅黑" pitchFamily="34" charset="-122"/>
                </a:rPr>
                <a:t>您的内容打在这里，或者通过复制您的文本后，在此框中选择粘贴</a:t>
              </a:r>
            </a:p>
          </p:txBody>
        </p:sp>
      </p:grpSp>
      <p:sp>
        <p:nvSpPr>
          <p:cNvPr id="7" name="标题 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901154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053950" y="4581303"/>
            <a:ext cx="7838816" cy="974562"/>
          </a:xfrm>
          <a:prstGeom prst="rect">
            <a:avLst/>
          </a:prstGeom>
          <a:noFill/>
          <a:ln w="9525">
            <a:noFill/>
            <a:miter lim="800000"/>
            <a:headEnd/>
            <a:tailEnd/>
          </a:ln>
        </p:spPr>
        <p:txBody>
          <a:bodyPr wrap="square">
            <a:spAutoFit/>
          </a:bodyPr>
          <a:lstStyle/>
          <a:p>
            <a:pPr algn="r"/>
            <a:r>
              <a:rPr lang="zh-CN" altLang="en-US" sz="5733" dirty="0">
                <a:latin typeface="方正喵呜体" panose="02010600010101010101" pitchFamily="2" charset="-122"/>
                <a:ea typeface="方正喵呜体" panose="02010600010101010101" pitchFamily="2" charset="-122"/>
              </a:rPr>
              <a:t>感谢您的耐心观看</a:t>
            </a:r>
            <a:endParaRPr lang="en-US" altLang="zh-CN" sz="5733" dirty="0">
              <a:latin typeface="方正喵呜体" panose="02010600010101010101" pitchFamily="2" charset="-122"/>
              <a:ea typeface="方正喵呜体" panose="02010600010101010101" pitchFamily="2" charset="-122"/>
            </a:endParaRPr>
          </a:p>
        </p:txBody>
      </p:sp>
      <p:sp>
        <p:nvSpPr>
          <p:cNvPr id="3" name="Text Box 2"/>
          <p:cNvSpPr txBox="1">
            <a:spLocks noChangeArrowheads="1"/>
          </p:cNvSpPr>
          <p:nvPr/>
        </p:nvSpPr>
        <p:spPr bwMode="auto">
          <a:xfrm>
            <a:off x="6197977" y="5484003"/>
            <a:ext cx="5694789" cy="359009"/>
          </a:xfrm>
          <a:prstGeom prst="rect">
            <a:avLst/>
          </a:prstGeom>
          <a:noFill/>
          <a:ln w="9525">
            <a:noFill/>
            <a:miter lim="800000"/>
            <a:headEnd/>
            <a:tailEnd/>
          </a:ln>
        </p:spPr>
        <p:txBody>
          <a:bodyPr wrap="square">
            <a:spAutoFit/>
          </a:bodyPr>
          <a:lstStyle/>
          <a:p>
            <a:pPr algn="r"/>
            <a:r>
              <a:rPr lang="zh-CN" altLang="en-US" sz="1733" dirty="0">
                <a:latin typeface="方正喵呜体" panose="02010600010101010101" pitchFamily="2" charset="-122"/>
                <a:ea typeface="方正喵呜体" panose="02010600010101010101" pitchFamily="2" charset="-122"/>
              </a:rPr>
              <a:t>适用于年终总结</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工作计划</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述职报告</a:t>
            </a:r>
            <a:r>
              <a:rPr lang="en-US" altLang="zh-CN" sz="1733" dirty="0">
                <a:latin typeface="方正喵呜体" panose="02010600010101010101" pitchFamily="2" charset="-122"/>
                <a:ea typeface="方正喵呜体" panose="02010600010101010101" pitchFamily="2" charset="-122"/>
              </a:rPr>
              <a:t>/</a:t>
            </a:r>
            <a:r>
              <a:rPr lang="zh-CN" altLang="en-US" sz="1733" dirty="0">
                <a:latin typeface="方正喵呜体" panose="02010600010101010101" pitchFamily="2" charset="-122"/>
                <a:ea typeface="方正喵呜体" panose="02010600010101010101" pitchFamily="2" charset="-122"/>
              </a:rPr>
              <a:t>策划方案等</a:t>
            </a:r>
            <a:endParaRPr lang="nl-NL" altLang="zh-CN" sz="1733" dirty="0">
              <a:latin typeface="方正喵呜体" panose="02010600010101010101" pitchFamily="2" charset="-122"/>
              <a:ea typeface="方正喵呜体" panose="02010600010101010101" pitchFamily="2" charset="-122"/>
            </a:endParaRPr>
          </a:p>
        </p:txBody>
      </p:sp>
      <p:sp>
        <p:nvSpPr>
          <p:cNvPr id="4" name="Text Box 58"/>
          <p:cNvSpPr txBox="1">
            <a:spLocks noChangeArrowheads="1"/>
          </p:cNvSpPr>
          <p:nvPr/>
        </p:nvSpPr>
        <p:spPr bwMode="auto">
          <a:xfrm>
            <a:off x="6463970" y="2694186"/>
            <a:ext cx="5428796"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r"/>
            <a:r>
              <a:rPr lang="en-US" altLang="zh-CN" sz="16600" dirty="0">
                <a:latin typeface="方正喵呜体" panose="02010600010101010101" pitchFamily="2" charset="-122"/>
                <a:ea typeface="方正喵呜体" panose="02010600010101010101" pitchFamily="2" charset="-122"/>
              </a:rPr>
              <a:t>2017</a:t>
            </a:r>
          </a:p>
        </p:txBody>
      </p:sp>
    </p:spTree>
    <p:extLst>
      <p:ext uri="{BB962C8B-B14F-4D97-AF65-F5344CB8AC3E}">
        <p14:creationId xmlns:p14="http://schemas.microsoft.com/office/powerpoint/2010/main" val="36520776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2000"/>
                                  </p:iterate>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42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5"/>
          <p:cNvSpPr/>
          <p:nvPr/>
        </p:nvSpPr>
        <p:spPr bwMode="auto">
          <a:xfrm>
            <a:off x="880838" y="1285731"/>
            <a:ext cx="3733476" cy="5142431"/>
          </a:xfrm>
          <a:prstGeom prst="rect">
            <a:avLst/>
          </a:prstGeom>
          <a:blipFill dpi="0" rotWithShape="0">
            <a:blip r:embed="rId3"/>
            <a:srcRect/>
            <a:stretch>
              <a:fillRect/>
            </a:stretch>
          </a:blipFill>
          <a:ln w="25400" cap="flat" cmpd="sng" algn="ctr">
            <a:noFill/>
            <a:prstDash val="solid"/>
            <a:round/>
            <a:headEnd type="none" w="med" len="med"/>
            <a:tailEnd type="none" w="med" len="med"/>
          </a:ln>
          <a:effectLst/>
          <a:extLst/>
        </p:spPr>
        <p:txBody>
          <a:bodyPr vert="horz" wrap="square" lIns="121908" tIns="60954" rIns="121908" bIns="60954" numCol="1" rtlCol="0" anchor="t" anchorCtr="0" compatLnSpc="1">
            <a:prstTxWarp prst="textNoShape">
              <a:avLst/>
            </a:prstTxWarp>
          </a:bodyPr>
          <a:lstStyle/>
          <a:p>
            <a:pPr algn="ctr" defTabSz="1219084" fontAlgn="base">
              <a:spcBef>
                <a:spcPct val="0"/>
              </a:spcBef>
              <a:spcAft>
                <a:spcPct val="0"/>
              </a:spcAft>
            </a:pPr>
            <a:endParaRPr lang="en-US" sz="7500">
              <a:solidFill>
                <a:srgbClr val="000000"/>
              </a:solidFill>
              <a:latin typeface="微软雅黑"/>
              <a:ea typeface="微软雅黑"/>
              <a:sym typeface="Gill Sans" charset="0"/>
            </a:endParaRPr>
          </a:p>
        </p:txBody>
      </p:sp>
      <p:grpSp>
        <p:nvGrpSpPr>
          <p:cNvPr id="98" name="Group 6"/>
          <p:cNvGrpSpPr>
            <a:grpSpLocks/>
          </p:cNvGrpSpPr>
          <p:nvPr/>
        </p:nvGrpSpPr>
        <p:grpSpPr bwMode="auto">
          <a:xfrm>
            <a:off x="5470735" y="3505207"/>
            <a:ext cx="5713883" cy="646113"/>
            <a:chOff x="-96" y="-115"/>
            <a:chExt cx="7198" cy="814"/>
          </a:xfrm>
        </p:grpSpPr>
        <p:grpSp>
          <p:nvGrpSpPr>
            <p:cNvPr id="99" name="Group 7"/>
            <p:cNvGrpSpPr>
              <a:grpSpLocks/>
            </p:cNvGrpSpPr>
            <p:nvPr/>
          </p:nvGrpSpPr>
          <p:grpSpPr bwMode="auto">
            <a:xfrm>
              <a:off x="-96" y="40"/>
              <a:ext cx="600" cy="623"/>
              <a:chOff x="-96" y="0"/>
              <a:chExt cx="600" cy="623"/>
            </a:xfrm>
          </p:grpSpPr>
          <p:sp>
            <p:nvSpPr>
              <p:cNvPr id="101" name="AutoShape 8"/>
              <p:cNvSpPr>
                <a:spLocks/>
              </p:cNvSpPr>
              <p:nvPr/>
            </p:nvSpPr>
            <p:spPr bwMode="auto">
              <a:xfrm>
                <a:off x="-96" y="23"/>
                <a:ext cx="600" cy="600"/>
              </a:xfrm>
              <a:prstGeom prst="roundRect">
                <a:avLst>
                  <a:gd name="adj" fmla="val 38093"/>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a:ea typeface="微软雅黑"/>
                  <a:cs typeface="Open Sans Condensed Light" pitchFamily="34" charset="0"/>
                  <a:sym typeface="Gill Sans" charset="0"/>
                </a:endParaRPr>
              </a:p>
            </p:txBody>
          </p:sp>
          <p:sp>
            <p:nvSpPr>
              <p:cNvPr id="102" name="Rectangle 9"/>
              <p:cNvSpPr>
                <a:spLocks/>
              </p:cNvSpPr>
              <p:nvPr/>
            </p:nvSpPr>
            <p:spPr bwMode="auto">
              <a:xfrm>
                <a:off x="24"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a:ea typeface="微软雅黑"/>
                    <a:cs typeface="Open Sans Condensed Light" pitchFamily="34" charset="0"/>
                    <a:sym typeface="Open Sans Cond Light" charset="0"/>
                  </a:rPr>
                  <a:t>01</a:t>
                </a:r>
              </a:p>
            </p:txBody>
          </p:sp>
        </p:grpSp>
        <p:sp>
          <p:nvSpPr>
            <p:cNvPr id="100" name="Rectangle 10"/>
            <p:cNvSpPr>
              <a:spLocks/>
            </p:cNvSpPr>
            <p:nvPr/>
          </p:nvSpPr>
          <p:spPr bwMode="auto">
            <a:xfrm>
              <a:off x="832" y="-115"/>
              <a:ext cx="6270"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a:ea typeface="微软雅黑"/>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a:ea typeface="微软雅黑"/>
                  <a:cs typeface="Open Sans Condensed Light" pitchFamily="34" charset="0"/>
                  <a:sym typeface="Open Sans Cond Light" charset="0"/>
                </a:rPr>
                <a:t>200</a:t>
              </a:r>
              <a:r>
                <a:rPr lang="zh-CN" altLang="en-US" sz="1300" kern="0" dirty="0">
                  <a:solidFill>
                    <a:srgbClr val="7F7F7F"/>
                  </a:solidFill>
                  <a:latin typeface="微软雅黑"/>
                  <a:ea typeface="微软雅黑"/>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a:ea typeface="微软雅黑"/>
                  <a:cs typeface="Open Sans Condensed Light" pitchFamily="34" charset="0"/>
                  <a:sym typeface="Open Sans Cond Light" charset="0"/>
                </a:rPr>
                <a:t>5</a:t>
              </a:r>
              <a:r>
                <a:rPr lang="zh-CN" altLang="en-US" sz="1300" kern="0" dirty="0">
                  <a:solidFill>
                    <a:srgbClr val="7F7F7F"/>
                  </a:solidFill>
                  <a:latin typeface="微软雅黑"/>
                  <a:ea typeface="微软雅黑"/>
                  <a:cs typeface="Open Sans Condensed Light" pitchFamily="34" charset="0"/>
                  <a:sym typeface="Open Sans Cond Light" charset="0"/>
                </a:rPr>
                <a:t>分钟之内。</a:t>
              </a:r>
              <a:endParaRPr lang="en-US" altLang="zh-CN" sz="1300" kern="0" dirty="0">
                <a:solidFill>
                  <a:srgbClr val="7F7F7F"/>
                </a:solidFill>
                <a:latin typeface="微软雅黑"/>
                <a:ea typeface="微软雅黑"/>
                <a:cs typeface="Open Sans Condensed Light" pitchFamily="34" charset="0"/>
                <a:sym typeface="Open Sans Cond Light" charset="0"/>
              </a:endParaRPr>
            </a:p>
          </p:txBody>
        </p:sp>
      </p:grpSp>
      <p:grpSp>
        <p:nvGrpSpPr>
          <p:cNvPr id="103" name="Group 11"/>
          <p:cNvGrpSpPr>
            <a:grpSpLocks/>
          </p:cNvGrpSpPr>
          <p:nvPr/>
        </p:nvGrpSpPr>
        <p:grpSpPr bwMode="auto">
          <a:xfrm>
            <a:off x="5470797" y="4499903"/>
            <a:ext cx="5713909" cy="500856"/>
            <a:chOff x="-99" y="16"/>
            <a:chExt cx="7429" cy="631"/>
          </a:xfrm>
        </p:grpSpPr>
        <p:grpSp>
          <p:nvGrpSpPr>
            <p:cNvPr id="104" name="Group 12"/>
            <p:cNvGrpSpPr>
              <a:grpSpLocks/>
            </p:cNvGrpSpPr>
            <p:nvPr/>
          </p:nvGrpSpPr>
          <p:grpSpPr bwMode="auto">
            <a:xfrm>
              <a:off x="-99" y="16"/>
              <a:ext cx="600" cy="631"/>
              <a:chOff x="-99" y="0"/>
              <a:chExt cx="600" cy="631"/>
            </a:xfrm>
          </p:grpSpPr>
          <p:sp>
            <p:nvSpPr>
              <p:cNvPr id="106" name="AutoShape 13"/>
              <p:cNvSpPr>
                <a:spLocks/>
              </p:cNvSpPr>
              <p:nvPr/>
            </p:nvSpPr>
            <p:spPr bwMode="auto">
              <a:xfrm>
                <a:off x="-99" y="31"/>
                <a:ext cx="600" cy="600"/>
              </a:xfrm>
              <a:prstGeom prst="roundRect">
                <a:avLst>
                  <a:gd name="adj" fmla="val 38093"/>
                </a:avLst>
              </a:prstGeom>
              <a:solidFill>
                <a:schemeClr val="accent4"/>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a:ea typeface="微软雅黑"/>
                  <a:cs typeface="Open Sans Condensed Light" pitchFamily="34" charset="0"/>
                  <a:sym typeface="Gill Sans" charset="0"/>
                </a:endParaRPr>
              </a:p>
            </p:txBody>
          </p:sp>
          <p:sp>
            <p:nvSpPr>
              <p:cNvPr id="107" name="Rectangle 14"/>
              <p:cNvSpPr>
                <a:spLocks/>
              </p:cNvSpPr>
              <p:nvPr/>
            </p:nvSpPr>
            <p:spPr bwMode="auto">
              <a:xfrm>
                <a:off x="5"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a:ea typeface="微软雅黑"/>
                    <a:cs typeface="Open Sans Condensed Light" pitchFamily="34" charset="0"/>
                    <a:sym typeface="Open Sans Cond Light" charset="0"/>
                  </a:rPr>
                  <a:t>02</a:t>
                </a:r>
              </a:p>
            </p:txBody>
          </p:sp>
        </p:grpSp>
        <p:sp>
          <p:nvSpPr>
            <p:cNvPr id="105" name="Rectangle 15"/>
            <p:cNvSpPr>
              <a:spLocks/>
            </p:cNvSpPr>
            <p:nvPr/>
          </p:nvSpPr>
          <p:spPr bwMode="auto">
            <a:xfrm>
              <a:off x="832" y="59"/>
              <a:ext cx="6498"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a:ea typeface="微软雅黑"/>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300" kern="0" dirty="0">
                  <a:solidFill>
                    <a:srgbClr val="7F7F7F"/>
                  </a:solidFill>
                  <a:latin typeface="微软雅黑"/>
                  <a:ea typeface="微软雅黑"/>
                  <a:cs typeface="Open Sans Condensed Light" pitchFamily="34" charset="0"/>
                  <a:sym typeface="Open Sans Cond Light" charset="0"/>
                </a:rPr>
                <a:t>200</a:t>
              </a:r>
              <a:r>
                <a:rPr lang="zh-CN" altLang="en-US" sz="1300" kern="0" dirty="0">
                  <a:solidFill>
                    <a:srgbClr val="7F7F7F"/>
                  </a:solidFill>
                  <a:latin typeface="微软雅黑"/>
                  <a:ea typeface="微软雅黑"/>
                  <a:cs typeface="Open Sans Condensed Light" pitchFamily="34" charset="0"/>
                  <a:sym typeface="Open Sans Cond Light" charset="0"/>
                </a:rPr>
                <a:t>字以内</a:t>
              </a:r>
              <a:endParaRPr lang="en-US" sz="1300" kern="0" dirty="0">
                <a:solidFill>
                  <a:srgbClr val="7F7F7F"/>
                </a:solidFill>
                <a:latin typeface="微软雅黑"/>
                <a:ea typeface="微软雅黑"/>
                <a:cs typeface="Open Sans Condensed Light" pitchFamily="34" charset="0"/>
                <a:sym typeface="Open Sans Cond Light" charset="0"/>
              </a:endParaRPr>
            </a:p>
          </p:txBody>
        </p:sp>
      </p:grpSp>
      <p:grpSp>
        <p:nvGrpSpPr>
          <p:cNvPr id="108" name="Group 16"/>
          <p:cNvGrpSpPr>
            <a:grpSpLocks/>
          </p:cNvGrpSpPr>
          <p:nvPr/>
        </p:nvGrpSpPr>
        <p:grpSpPr bwMode="auto">
          <a:xfrm>
            <a:off x="5470738" y="5258263"/>
            <a:ext cx="5713594" cy="615952"/>
            <a:chOff x="-96" y="-15"/>
            <a:chExt cx="7198" cy="776"/>
          </a:xfrm>
        </p:grpSpPr>
        <p:grpSp>
          <p:nvGrpSpPr>
            <p:cNvPr id="109" name="Group 17"/>
            <p:cNvGrpSpPr>
              <a:grpSpLocks/>
            </p:cNvGrpSpPr>
            <p:nvPr/>
          </p:nvGrpSpPr>
          <p:grpSpPr bwMode="auto">
            <a:xfrm>
              <a:off x="-96" y="88"/>
              <a:ext cx="600" cy="616"/>
              <a:chOff x="-96" y="0"/>
              <a:chExt cx="600" cy="616"/>
            </a:xfrm>
          </p:grpSpPr>
          <p:sp>
            <p:nvSpPr>
              <p:cNvPr id="111" name="AutoShape 18"/>
              <p:cNvSpPr>
                <a:spLocks/>
              </p:cNvSpPr>
              <p:nvPr/>
            </p:nvSpPr>
            <p:spPr bwMode="auto">
              <a:xfrm>
                <a:off x="-96" y="15"/>
                <a:ext cx="600" cy="600"/>
              </a:xfrm>
              <a:prstGeom prst="roundRect">
                <a:avLst>
                  <a:gd name="adj" fmla="val 38093"/>
                </a:avLst>
              </a:prstGeom>
              <a:solidFill>
                <a:schemeClr val="accent3"/>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a:ea typeface="微软雅黑"/>
                  <a:cs typeface="Open Sans Condensed Light" pitchFamily="34" charset="0"/>
                  <a:sym typeface="Gill Sans" charset="0"/>
                </a:endParaRPr>
              </a:p>
            </p:txBody>
          </p:sp>
          <p:sp>
            <p:nvSpPr>
              <p:cNvPr id="112" name="Rectangle 19"/>
              <p:cNvSpPr>
                <a:spLocks/>
              </p:cNvSpPr>
              <p:nvPr/>
            </p:nvSpPr>
            <p:spPr bwMode="auto">
              <a:xfrm>
                <a:off x="16"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a:ea typeface="微软雅黑"/>
                    <a:cs typeface="Open Sans Condensed Light" pitchFamily="34" charset="0"/>
                    <a:sym typeface="Open Sans Cond Light" charset="0"/>
                  </a:rPr>
                  <a:t>03</a:t>
                </a:r>
              </a:p>
            </p:txBody>
          </p:sp>
        </p:grpSp>
        <p:sp>
          <p:nvSpPr>
            <p:cNvPr id="110" name="Rectangle 20"/>
            <p:cNvSpPr>
              <a:spLocks/>
            </p:cNvSpPr>
            <p:nvPr/>
          </p:nvSpPr>
          <p:spPr bwMode="auto">
            <a:xfrm>
              <a:off x="832" y="-15"/>
              <a:ext cx="6270" cy="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a:ea typeface="微软雅黑"/>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a:ea typeface="微软雅黑"/>
                  <a:cs typeface="Open Sans Condensed Light" pitchFamily="34" charset="0"/>
                  <a:sym typeface="Open Sans Cond Light" charset="0"/>
                </a:rPr>
                <a:t>200</a:t>
              </a:r>
              <a:r>
                <a:rPr lang="zh-CN" altLang="en-US" sz="1300" kern="0" dirty="0">
                  <a:solidFill>
                    <a:srgbClr val="7F7F7F"/>
                  </a:solidFill>
                  <a:latin typeface="微软雅黑"/>
                  <a:ea typeface="微软雅黑"/>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a:ea typeface="微软雅黑"/>
                  <a:cs typeface="Open Sans Condensed Light" pitchFamily="34" charset="0"/>
                  <a:sym typeface="Open Sans Cond Light" charset="0"/>
                </a:rPr>
                <a:t>5</a:t>
              </a:r>
              <a:r>
                <a:rPr lang="zh-CN" altLang="en-US" sz="1300" kern="0" dirty="0">
                  <a:solidFill>
                    <a:srgbClr val="7F7F7F"/>
                  </a:solidFill>
                  <a:latin typeface="微软雅黑"/>
                  <a:ea typeface="微软雅黑"/>
                  <a:cs typeface="Open Sans Condensed Light" pitchFamily="34" charset="0"/>
                  <a:sym typeface="Open Sans Cond Light" charset="0"/>
                </a:rPr>
                <a:t>分钟之内。</a:t>
              </a:r>
              <a:endParaRPr lang="en-US" sz="1300" kern="0" dirty="0">
                <a:solidFill>
                  <a:srgbClr val="7F7F7F"/>
                </a:solidFill>
                <a:latin typeface="微软雅黑"/>
                <a:ea typeface="微软雅黑"/>
                <a:cs typeface="Open Sans Condensed Light" pitchFamily="34" charset="0"/>
                <a:sym typeface="Open Sans Cond Light" charset="0"/>
              </a:endParaRPr>
            </a:p>
          </p:txBody>
        </p:sp>
      </p:grpSp>
      <p:sp>
        <p:nvSpPr>
          <p:cNvPr id="113" name="Rectangle 20"/>
          <p:cNvSpPr>
            <a:spLocks/>
          </p:cNvSpPr>
          <p:nvPr/>
        </p:nvSpPr>
        <p:spPr bwMode="auto">
          <a:xfrm>
            <a:off x="5394572" y="2088771"/>
            <a:ext cx="5866231" cy="87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500" dirty="0">
                <a:solidFill>
                  <a:srgbClr val="474747"/>
                </a:solidFill>
                <a:latin typeface="微软雅黑"/>
                <a:ea typeface="微软雅黑"/>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500" dirty="0">
                <a:solidFill>
                  <a:srgbClr val="474747"/>
                </a:solidFill>
                <a:latin typeface="微软雅黑"/>
                <a:ea typeface="微软雅黑"/>
                <a:cs typeface="Open Sans Condensed Light" pitchFamily="34" charset="0"/>
                <a:sym typeface="Open Sans Cond Light" charset="0"/>
              </a:rPr>
              <a:t>200</a:t>
            </a:r>
            <a:r>
              <a:rPr lang="zh-CN" altLang="en-US" sz="1500" dirty="0">
                <a:solidFill>
                  <a:srgbClr val="474747"/>
                </a:solidFill>
                <a:latin typeface="微软雅黑"/>
                <a:ea typeface="微软雅黑"/>
                <a:cs typeface="Open Sans Condensed Light" pitchFamily="34" charset="0"/>
                <a:sym typeface="Open Sans Cond Light" charset="0"/>
              </a:rPr>
              <a:t>字以内，据统计每页幻灯片的最好控制在</a:t>
            </a:r>
            <a:r>
              <a:rPr lang="en-US" altLang="zh-CN" sz="1500" dirty="0">
                <a:solidFill>
                  <a:srgbClr val="474747"/>
                </a:solidFill>
                <a:latin typeface="微软雅黑"/>
                <a:ea typeface="微软雅黑"/>
                <a:cs typeface="Open Sans Condensed Light" pitchFamily="34" charset="0"/>
                <a:sym typeface="Open Sans Cond Light" charset="0"/>
              </a:rPr>
              <a:t>5</a:t>
            </a:r>
            <a:r>
              <a:rPr lang="zh-CN" altLang="en-US" sz="1500" dirty="0">
                <a:solidFill>
                  <a:srgbClr val="474747"/>
                </a:solidFill>
                <a:latin typeface="微软雅黑"/>
                <a:ea typeface="微软雅黑"/>
                <a:cs typeface="Open Sans Condensed Light" pitchFamily="34" charset="0"/>
                <a:sym typeface="Open Sans Cond Light" charset="0"/>
              </a:rPr>
              <a:t>分钟之内。</a:t>
            </a:r>
          </a:p>
        </p:txBody>
      </p:sp>
      <p:cxnSp>
        <p:nvCxnSpPr>
          <p:cNvPr id="114" name="Straight Connector 4"/>
          <p:cNvCxnSpPr/>
          <p:nvPr/>
        </p:nvCxnSpPr>
        <p:spPr bwMode="auto">
          <a:xfrm flipH="1">
            <a:off x="5470758" y="3200380"/>
            <a:ext cx="5790045" cy="0"/>
          </a:xfrm>
          <a:prstGeom prst="line">
            <a:avLst/>
          </a:prstGeom>
          <a:blipFill dpi="0" rotWithShape="0">
            <a:blip r:embed="rId4"/>
            <a:srcRect/>
            <a:tile tx="0" ty="0" sx="100000" sy="100000" flip="none" algn="tl"/>
          </a:blipFill>
          <a:ln w="31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2566040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dissolve">
                                      <p:cBhvr>
                                        <p:cTn id="7" dur="200"/>
                                        <p:tgtEl>
                                          <p:spTgt spid="97"/>
                                        </p:tgtEl>
                                      </p:cBhvr>
                                    </p:animEffect>
                                  </p:childTnLst>
                                </p:cTn>
                              </p:par>
                            </p:childTnLst>
                          </p:cTn>
                        </p:par>
                        <p:par>
                          <p:cTn id="8" fill="hold">
                            <p:stCondLst>
                              <p:cond delay="200"/>
                            </p:stCondLst>
                            <p:childTnLst>
                              <p:par>
                                <p:cTn id="9" presetID="2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left)">
                                      <p:cBhvr>
                                        <p:cTn id="11" dur="200"/>
                                        <p:tgtEl>
                                          <p:spTgt spid="113"/>
                                        </p:tgtEl>
                                      </p:cBhvr>
                                    </p:animEffect>
                                  </p:childTnLst>
                                </p:cTn>
                              </p:par>
                              <p:par>
                                <p:cTn id="12" presetID="22" presetClass="entr" presetSubtype="8" fill="hold" nodeType="with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wipe(left)">
                                      <p:cBhvr>
                                        <p:cTn id="14" dur="200"/>
                                        <p:tgtEl>
                                          <p:spTgt spid="114"/>
                                        </p:tgtEl>
                                      </p:cBhvr>
                                    </p:animEffect>
                                  </p:childTnLst>
                                </p:cTn>
                              </p:par>
                            </p:childTnLst>
                          </p:cTn>
                        </p:par>
                        <p:par>
                          <p:cTn id="15" fill="hold">
                            <p:stCondLst>
                              <p:cond delay="400"/>
                            </p:stCondLst>
                            <p:childTnLst>
                              <p:par>
                                <p:cTn id="16" presetID="42" presetClass="entr" presetSubtype="0" fill="hold"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200"/>
                                        <p:tgtEl>
                                          <p:spTgt spid="98"/>
                                        </p:tgtEl>
                                      </p:cBhvr>
                                    </p:animEffect>
                                    <p:anim calcmode="lin" valueType="num">
                                      <p:cBhvr>
                                        <p:cTn id="19" dur="200" fill="hold"/>
                                        <p:tgtEl>
                                          <p:spTgt spid="98"/>
                                        </p:tgtEl>
                                        <p:attrNameLst>
                                          <p:attrName>ppt_x</p:attrName>
                                        </p:attrNameLst>
                                      </p:cBhvr>
                                      <p:tavLst>
                                        <p:tav tm="0">
                                          <p:val>
                                            <p:strVal val="#ppt_x"/>
                                          </p:val>
                                        </p:tav>
                                        <p:tav tm="100000">
                                          <p:val>
                                            <p:strVal val="#ppt_x"/>
                                          </p:val>
                                        </p:tav>
                                      </p:tavLst>
                                    </p:anim>
                                    <p:anim calcmode="lin" valueType="num">
                                      <p:cBhvr>
                                        <p:cTn id="20" dur="200" fill="hold"/>
                                        <p:tgtEl>
                                          <p:spTgt spid="98"/>
                                        </p:tgtEl>
                                        <p:attrNameLst>
                                          <p:attrName>ppt_y</p:attrName>
                                        </p:attrNameLst>
                                      </p:cBhvr>
                                      <p:tavLst>
                                        <p:tav tm="0">
                                          <p:val>
                                            <p:strVal val="#ppt_y+.1"/>
                                          </p:val>
                                        </p:tav>
                                        <p:tav tm="100000">
                                          <p:val>
                                            <p:strVal val="#ppt_y"/>
                                          </p:val>
                                        </p:tav>
                                      </p:tavLst>
                                    </p:anim>
                                  </p:childTnLst>
                                </p:cTn>
                              </p:par>
                            </p:childTnLst>
                          </p:cTn>
                        </p:par>
                        <p:par>
                          <p:cTn id="21" fill="hold">
                            <p:stCondLst>
                              <p:cond delay="600"/>
                            </p:stCondLst>
                            <p:childTnLst>
                              <p:par>
                                <p:cTn id="22" presetID="42"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200"/>
                                        <p:tgtEl>
                                          <p:spTgt spid="103"/>
                                        </p:tgtEl>
                                      </p:cBhvr>
                                    </p:animEffect>
                                    <p:anim calcmode="lin" valueType="num">
                                      <p:cBhvr>
                                        <p:cTn id="25" dur="200" fill="hold"/>
                                        <p:tgtEl>
                                          <p:spTgt spid="103"/>
                                        </p:tgtEl>
                                        <p:attrNameLst>
                                          <p:attrName>ppt_x</p:attrName>
                                        </p:attrNameLst>
                                      </p:cBhvr>
                                      <p:tavLst>
                                        <p:tav tm="0">
                                          <p:val>
                                            <p:strVal val="#ppt_x"/>
                                          </p:val>
                                        </p:tav>
                                        <p:tav tm="100000">
                                          <p:val>
                                            <p:strVal val="#ppt_x"/>
                                          </p:val>
                                        </p:tav>
                                      </p:tavLst>
                                    </p:anim>
                                    <p:anim calcmode="lin" valueType="num">
                                      <p:cBhvr>
                                        <p:cTn id="26" dur="200" fill="hold"/>
                                        <p:tgtEl>
                                          <p:spTgt spid="103"/>
                                        </p:tgtEl>
                                        <p:attrNameLst>
                                          <p:attrName>ppt_y</p:attrName>
                                        </p:attrNameLst>
                                      </p:cBhvr>
                                      <p:tavLst>
                                        <p:tav tm="0">
                                          <p:val>
                                            <p:strVal val="#ppt_y+.1"/>
                                          </p:val>
                                        </p:tav>
                                        <p:tav tm="100000">
                                          <p:val>
                                            <p:strVal val="#ppt_y"/>
                                          </p:val>
                                        </p:tav>
                                      </p:tavLst>
                                    </p:anim>
                                  </p:childTnLst>
                                </p:cTn>
                              </p:par>
                            </p:childTnLst>
                          </p:cTn>
                        </p:par>
                        <p:par>
                          <p:cTn id="27" fill="hold">
                            <p:stCondLst>
                              <p:cond delay="800"/>
                            </p:stCondLst>
                            <p:childTnLst>
                              <p:par>
                                <p:cTn id="28" presetID="42" presetClass="entr" presetSubtype="0"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200"/>
                                        <p:tgtEl>
                                          <p:spTgt spid="108"/>
                                        </p:tgtEl>
                                      </p:cBhvr>
                                    </p:animEffect>
                                    <p:anim calcmode="lin" valueType="num">
                                      <p:cBhvr>
                                        <p:cTn id="31" dur="200" fill="hold"/>
                                        <p:tgtEl>
                                          <p:spTgt spid="108"/>
                                        </p:tgtEl>
                                        <p:attrNameLst>
                                          <p:attrName>ppt_x</p:attrName>
                                        </p:attrNameLst>
                                      </p:cBhvr>
                                      <p:tavLst>
                                        <p:tav tm="0">
                                          <p:val>
                                            <p:strVal val="#ppt_x"/>
                                          </p:val>
                                        </p:tav>
                                        <p:tav tm="100000">
                                          <p:val>
                                            <p:strVal val="#ppt_x"/>
                                          </p:val>
                                        </p:tav>
                                      </p:tavLst>
                                    </p:anim>
                                    <p:anim calcmode="lin" valueType="num">
                                      <p:cBhvr>
                                        <p:cTn id="32" dur="2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13" grpId="0"/>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7"/>
          <p:cNvGrpSpPr/>
          <p:nvPr/>
        </p:nvGrpSpPr>
        <p:grpSpPr>
          <a:xfrm>
            <a:off x="2634513" y="4471748"/>
            <a:ext cx="6385529" cy="268134"/>
            <a:chOff x="2221306" y="3931835"/>
            <a:chExt cx="4789770" cy="201101"/>
          </a:xfrm>
        </p:grpSpPr>
        <p:grpSp>
          <p:nvGrpSpPr>
            <p:cNvPr id="6" name="Group 50"/>
            <p:cNvGrpSpPr/>
            <p:nvPr/>
          </p:nvGrpSpPr>
          <p:grpSpPr>
            <a:xfrm>
              <a:off x="2221306" y="3931835"/>
              <a:ext cx="852486" cy="194452"/>
              <a:chOff x="2221306" y="3914656"/>
              <a:chExt cx="852486" cy="194452"/>
            </a:xfrm>
          </p:grpSpPr>
          <p:sp>
            <p:nvSpPr>
              <p:cNvPr id="87" name="TextBox 86"/>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架构</a:t>
                </a:r>
                <a:endParaRPr lang="en-US" sz="1500" b="1" dirty="0">
                  <a:solidFill>
                    <a:schemeClr val="tx1">
                      <a:lumMod val="75000"/>
                      <a:lumOff val="25000"/>
                    </a:schemeClr>
                  </a:solidFill>
                  <a:latin typeface="+mn-ea"/>
                </a:endParaRPr>
              </a:p>
            </p:txBody>
          </p:sp>
          <p:sp>
            <p:nvSpPr>
              <p:cNvPr id="88" name="Rounded Rectangle 87"/>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45"/>
            <p:cNvGrpSpPr/>
            <p:nvPr/>
          </p:nvGrpSpPr>
          <p:grpSpPr>
            <a:xfrm>
              <a:off x="3599144" y="3931835"/>
              <a:ext cx="672798" cy="194452"/>
              <a:chOff x="3776442" y="3947915"/>
              <a:chExt cx="672798" cy="194452"/>
            </a:xfrm>
          </p:grpSpPr>
          <p:sp>
            <p:nvSpPr>
              <p:cNvPr id="85" name="TextBox 84"/>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分析</a:t>
                </a:r>
                <a:endParaRPr lang="en-US" sz="1500" b="1" dirty="0">
                  <a:solidFill>
                    <a:schemeClr val="tx1">
                      <a:lumMod val="75000"/>
                      <a:lumOff val="25000"/>
                    </a:schemeClr>
                  </a:solidFill>
                  <a:latin typeface="+mn-ea"/>
                </a:endParaRPr>
              </a:p>
            </p:txBody>
          </p:sp>
          <p:sp>
            <p:nvSpPr>
              <p:cNvPr id="86" name="Rounded Rectangle 85"/>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37"/>
            <p:cNvGrpSpPr/>
            <p:nvPr/>
          </p:nvGrpSpPr>
          <p:grpSpPr>
            <a:xfrm>
              <a:off x="4664700" y="3931835"/>
              <a:ext cx="841028" cy="194452"/>
              <a:chOff x="4725932" y="3949014"/>
              <a:chExt cx="841028" cy="194452"/>
            </a:xfrm>
          </p:grpSpPr>
          <p:sp>
            <p:nvSpPr>
              <p:cNvPr id="83" name="TextBox 82"/>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完善</a:t>
                </a:r>
                <a:endParaRPr lang="en-US" sz="1500" b="1" dirty="0">
                  <a:solidFill>
                    <a:schemeClr val="tx1">
                      <a:lumMod val="75000"/>
                      <a:lumOff val="25000"/>
                    </a:schemeClr>
                  </a:solidFill>
                  <a:latin typeface="+mn-ea"/>
                </a:endParaRPr>
              </a:p>
            </p:txBody>
          </p:sp>
          <p:sp>
            <p:nvSpPr>
              <p:cNvPr id="84" name="Rounded Rectangle 83"/>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9" name="Group 41"/>
            <p:cNvGrpSpPr/>
            <p:nvPr/>
          </p:nvGrpSpPr>
          <p:grpSpPr>
            <a:xfrm>
              <a:off x="6077268" y="3931835"/>
              <a:ext cx="933808" cy="201101"/>
              <a:chOff x="6077268" y="3949014"/>
              <a:chExt cx="933808" cy="201101"/>
            </a:xfrm>
          </p:grpSpPr>
          <p:sp>
            <p:nvSpPr>
              <p:cNvPr id="81" name="TextBox 80"/>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重建</a:t>
                </a:r>
                <a:endParaRPr lang="en-US" sz="1500" b="1" dirty="0">
                  <a:solidFill>
                    <a:schemeClr val="tx1">
                      <a:lumMod val="75000"/>
                      <a:lumOff val="25000"/>
                    </a:schemeClr>
                  </a:solidFill>
                  <a:latin typeface="+mn-ea"/>
                </a:endParaRPr>
              </a:p>
            </p:txBody>
          </p:sp>
          <p:sp>
            <p:nvSpPr>
              <p:cNvPr id="82" name="Rounded Rectangle 81"/>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grpSp>
        <p:nvGrpSpPr>
          <p:cNvPr id="34" name="Group 33"/>
          <p:cNvGrpSpPr/>
          <p:nvPr/>
        </p:nvGrpSpPr>
        <p:grpSpPr>
          <a:xfrm>
            <a:off x="1685022" y="1732837"/>
            <a:ext cx="2073441" cy="2194851"/>
            <a:chOff x="1263334" y="1439274"/>
            <a:chExt cx="1555283" cy="1646138"/>
          </a:xfrm>
        </p:grpSpPr>
        <p:graphicFrame>
          <p:nvGraphicFramePr>
            <p:cNvPr id="62" name="Chart 61"/>
            <p:cNvGraphicFramePr/>
            <p:nvPr/>
          </p:nvGraphicFramePr>
          <p:xfrm>
            <a:off x="1263334" y="1439274"/>
            <a:ext cx="1555283" cy="1646138"/>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1691650" y="2105817"/>
              <a:ext cx="698650" cy="288541"/>
            </a:xfrm>
            <a:prstGeom prst="rect">
              <a:avLst/>
            </a:prstGeom>
            <a:noFill/>
          </p:spPr>
          <p:txBody>
            <a:bodyPr wrap="square" rtlCol="0">
              <a:spAutoFit/>
            </a:bodyPr>
            <a:lstStyle/>
            <a:p>
              <a:pPr algn="ctr"/>
              <a:r>
                <a:rPr lang="en-US" sz="1900" b="1" dirty="0">
                  <a:solidFill>
                    <a:schemeClr val="tx2"/>
                  </a:solidFill>
                  <a:latin typeface="+mn-ea"/>
                </a:rPr>
                <a:t>30%</a:t>
              </a:r>
            </a:p>
          </p:txBody>
        </p:sp>
      </p:grpSp>
      <p:grpSp>
        <p:nvGrpSpPr>
          <p:cNvPr id="35" name="Group 34"/>
          <p:cNvGrpSpPr/>
          <p:nvPr/>
        </p:nvGrpSpPr>
        <p:grpSpPr>
          <a:xfrm>
            <a:off x="3990500" y="1732837"/>
            <a:ext cx="2073441" cy="2194851"/>
            <a:chOff x="2992668" y="1439274"/>
            <a:chExt cx="1555283" cy="1646138"/>
          </a:xfrm>
        </p:grpSpPr>
        <p:graphicFrame>
          <p:nvGraphicFramePr>
            <p:cNvPr id="64" name="Chart 63"/>
            <p:cNvGraphicFramePr/>
            <p:nvPr/>
          </p:nvGraphicFramePr>
          <p:xfrm>
            <a:off x="2992668" y="1439274"/>
            <a:ext cx="1555283" cy="1646138"/>
          </p:xfrm>
          <a:graphic>
            <a:graphicData uri="http://schemas.openxmlformats.org/drawingml/2006/chart">
              <c:chart xmlns:c="http://schemas.openxmlformats.org/drawingml/2006/chart" xmlns:r="http://schemas.openxmlformats.org/officeDocument/2006/relationships" r:id="rId4"/>
            </a:graphicData>
          </a:graphic>
        </p:graphicFrame>
        <p:sp>
          <p:nvSpPr>
            <p:cNvPr id="69" name="TextBox 68"/>
            <p:cNvSpPr txBox="1"/>
            <p:nvPr/>
          </p:nvSpPr>
          <p:spPr>
            <a:xfrm>
              <a:off x="3457435" y="2105817"/>
              <a:ext cx="625748" cy="288541"/>
            </a:xfrm>
            <a:prstGeom prst="rect">
              <a:avLst/>
            </a:prstGeom>
            <a:noFill/>
          </p:spPr>
          <p:txBody>
            <a:bodyPr wrap="square" rtlCol="0">
              <a:spAutoFit/>
            </a:bodyPr>
            <a:lstStyle/>
            <a:p>
              <a:pPr algn="ctr"/>
              <a:r>
                <a:rPr lang="en-US" sz="1900" b="1" dirty="0">
                  <a:solidFill>
                    <a:schemeClr val="bg2"/>
                  </a:solidFill>
                  <a:latin typeface="+mn-ea"/>
                </a:rPr>
                <a:t>50%</a:t>
              </a:r>
            </a:p>
          </p:txBody>
        </p:sp>
      </p:grpSp>
      <p:grpSp>
        <p:nvGrpSpPr>
          <p:cNvPr id="36" name="Group 35"/>
          <p:cNvGrpSpPr/>
          <p:nvPr/>
        </p:nvGrpSpPr>
        <p:grpSpPr>
          <a:xfrm>
            <a:off x="6212020" y="1732837"/>
            <a:ext cx="2073441" cy="2194851"/>
            <a:chOff x="4659025" y="1439274"/>
            <a:chExt cx="1555283" cy="1646138"/>
          </a:xfrm>
        </p:grpSpPr>
        <p:graphicFrame>
          <p:nvGraphicFramePr>
            <p:cNvPr id="65" name="Chart 64"/>
            <p:cNvGraphicFramePr/>
            <p:nvPr/>
          </p:nvGraphicFramePr>
          <p:xfrm>
            <a:off x="4659025" y="1439274"/>
            <a:ext cx="1555283" cy="1646138"/>
          </p:xfrm>
          <a:graphic>
            <a:graphicData uri="http://schemas.openxmlformats.org/drawingml/2006/chart">
              <c:chart xmlns:c="http://schemas.openxmlformats.org/drawingml/2006/chart" xmlns:r="http://schemas.openxmlformats.org/officeDocument/2006/relationships" r:id="rId5"/>
            </a:graphicData>
          </a:graphic>
        </p:graphicFrame>
        <p:sp>
          <p:nvSpPr>
            <p:cNvPr id="70" name="TextBox 69"/>
            <p:cNvSpPr txBox="1"/>
            <p:nvPr/>
          </p:nvSpPr>
          <p:spPr>
            <a:xfrm>
              <a:off x="5076869" y="2105817"/>
              <a:ext cx="719594" cy="288541"/>
            </a:xfrm>
            <a:prstGeom prst="rect">
              <a:avLst/>
            </a:prstGeom>
            <a:noFill/>
          </p:spPr>
          <p:txBody>
            <a:bodyPr wrap="square" rtlCol="0">
              <a:spAutoFit/>
            </a:bodyPr>
            <a:lstStyle/>
            <a:p>
              <a:pPr algn="ctr"/>
              <a:r>
                <a:rPr lang="en-US" sz="1900" b="1" dirty="0">
                  <a:solidFill>
                    <a:schemeClr val="accent1"/>
                  </a:solidFill>
                  <a:latin typeface="+mn-ea"/>
                </a:rPr>
                <a:t>90%</a:t>
              </a:r>
            </a:p>
          </p:txBody>
        </p:sp>
      </p:grpSp>
      <p:grpSp>
        <p:nvGrpSpPr>
          <p:cNvPr id="37" name="Group 36"/>
          <p:cNvGrpSpPr/>
          <p:nvPr/>
        </p:nvGrpSpPr>
        <p:grpSpPr>
          <a:xfrm>
            <a:off x="8433542" y="1732837"/>
            <a:ext cx="2073441" cy="2194851"/>
            <a:chOff x="6325383" y="1439274"/>
            <a:chExt cx="1555283" cy="1646138"/>
          </a:xfrm>
        </p:grpSpPr>
        <p:graphicFrame>
          <p:nvGraphicFramePr>
            <p:cNvPr id="66" name="Chart 65"/>
            <p:cNvGraphicFramePr/>
            <p:nvPr/>
          </p:nvGraphicFramePr>
          <p:xfrm>
            <a:off x="6325383" y="1439274"/>
            <a:ext cx="1555283" cy="1646138"/>
          </p:xfrm>
          <a:graphic>
            <a:graphicData uri="http://schemas.openxmlformats.org/drawingml/2006/chart">
              <c:chart xmlns:c="http://schemas.openxmlformats.org/drawingml/2006/chart" xmlns:r="http://schemas.openxmlformats.org/officeDocument/2006/relationships" r:id="rId6"/>
            </a:graphicData>
          </a:graphic>
        </p:graphicFrame>
        <p:sp>
          <p:nvSpPr>
            <p:cNvPr id="71" name="TextBox 70"/>
            <p:cNvSpPr txBox="1"/>
            <p:nvPr/>
          </p:nvSpPr>
          <p:spPr>
            <a:xfrm>
              <a:off x="6645852" y="2123844"/>
              <a:ext cx="914344" cy="288541"/>
            </a:xfrm>
            <a:prstGeom prst="rect">
              <a:avLst/>
            </a:prstGeom>
            <a:noFill/>
          </p:spPr>
          <p:txBody>
            <a:bodyPr wrap="square" rtlCol="0">
              <a:spAutoFit/>
            </a:bodyPr>
            <a:lstStyle/>
            <a:p>
              <a:pPr algn="ctr"/>
              <a:r>
                <a:rPr lang="en-US" sz="1900" b="1" dirty="0">
                  <a:solidFill>
                    <a:schemeClr val="accent3"/>
                  </a:solidFill>
                  <a:latin typeface="+mn-ea"/>
                </a:rPr>
                <a:t>100%</a:t>
              </a:r>
            </a:p>
          </p:txBody>
        </p:sp>
      </p:grpSp>
      <p:sp>
        <p:nvSpPr>
          <p:cNvPr id="92" name="TextBox 91"/>
          <p:cNvSpPr txBox="1"/>
          <p:nvPr/>
        </p:nvSpPr>
        <p:spPr>
          <a:xfrm>
            <a:off x="2469567" y="3883498"/>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2001</a:t>
            </a:r>
          </a:p>
        </p:txBody>
      </p:sp>
      <p:sp>
        <p:nvSpPr>
          <p:cNvPr id="93" name="TextBox 92"/>
          <p:cNvSpPr txBox="1"/>
          <p:nvPr/>
        </p:nvSpPr>
        <p:spPr>
          <a:xfrm>
            <a:off x="4775046" y="3883498"/>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2005</a:t>
            </a:r>
          </a:p>
        </p:txBody>
      </p:sp>
      <p:sp>
        <p:nvSpPr>
          <p:cNvPr id="95" name="TextBox 94"/>
          <p:cNvSpPr txBox="1"/>
          <p:nvPr/>
        </p:nvSpPr>
        <p:spPr>
          <a:xfrm>
            <a:off x="6996566" y="3883498"/>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2007</a:t>
            </a:r>
          </a:p>
        </p:txBody>
      </p:sp>
      <p:sp>
        <p:nvSpPr>
          <p:cNvPr id="96" name="TextBox 95"/>
          <p:cNvSpPr txBox="1"/>
          <p:nvPr/>
        </p:nvSpPr>
        <p:spPr>
          <a:xfrm>
            <a:off x="9218087" y="3883498"/>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2014</a:t>
            </a:r>
          </a:p>
        </p:txBody>
      </p:sp>
      <p:sp>
        <p:nvSpPr>
          <p:cNvPr id="38" name="TextBox 3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39" name="Straight Connector 3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516193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1000"/>
                                        <p:tgtEl>
                                          <p:spTgt spid="34"/>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Bottom)">
                                      <p:cBhvr>
                                        <p:cTn id="11" dur="500"/>
                                        <p:tgtEl>
                                          <p:spTgt spid="92"/>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edge">
                                      <p:cBhvr>
                                        <p:cTn id="15" dur="1000"/>
                                        <p:tgtEl>
                                          <p:spTgt spid="35"/>
                                        </p:tgtEl>
                                      </p:cBhvr>
                                    </p:animEffect>
                                  </p:childTnLst>
                                </p:cTn>
                              </p:par>
                            </p:childTnLst>
                          </p:cTn>
                        </p:par>
                        <p:par>
                          <p:cTn id="16" fill="hold">
                            <p:stCondLst>
                              <p:cond delay="2500"/>
                            </p:stCondLst>
                            <p:childTnLst>
                              <p:par>
                                <p:cTn id="17" presetID="12" presetClass="entr" presetSubtype="4"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slide(fromBottom)">
                                      <p:cBhvr>
                                        <p:cTn id="19" dur="500"/>
                                        <p:tgtEl>
                                          <p:spTgt spid="93"/>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edge">
                                      <p:cBhvr>
                                        <p:cTn id="23" dur="1000"/>
                                        <p:tgtEl>
                                          <p:spTgt spid="36"/>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slide(fromBottom)">
                                      <p:cBhvr>
                                        <p:cTn id="27" dur="500"/>
                                        <p:tgtEl>
                                          <p:spTgt spid="95"/>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edge">
                                      <p:cBhvr>
                                        <p:cTn id="31" dur="1000"/>
                                        <p:tgtEl>
                                          <p:spTgt spid="37"/>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slide(fromBottom)">
                                      <p:cBhvr>
                                        <p:cTn id="35" dur="500"/>
                                        <p:tgtEl>
                                          <p:spTgt spid="96"/>
                                        </p:tgtEl>
                                      </p:cBhvr>
                                    </p:animEffect>
                                  </p:childTnLst>
                                </p:cTn>
                              </p:par>
                            </p:childTnLst>
                          </p:cTn>
                        </p:par>
                        <p:par>
                          <p:cTn id="36" fill="hold">
                            <p:stCondLst>
                              <p:cond delay="6000"/>
                            </p:stCondLst>
                            <p:childTnLst>
                              <p:par>
                                <p:cTn id="37" presetID="1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slide(fromBottom)">
                                      <p:cBhvr>
                                        <p:cTn id="39" dur="500"/>
                                        <p:tgtEl>
                                          <p:spTgt spid="5"/>
                                        </p:tgtEl>
                                      </p:cBhvr>
                                    </p:animEffect>
                                  </p:childTnLst>
                                </p:cTn>
                              </p:par>
                            </p:childTnLst>
                          </p:cTn>
                        </p:par>
                        <p:par>
                          <p:cTn id="40" fill="hold">
                            <p:stCondLst>
                              <p:cond delay="6500"/>
                            </p:stCondLst>
                            <p:childTnLst>
                              <p:par>
                                <p:cTn id="41" presetID="18" presetClass="entr" presetSubtype="3"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strips(upRight)">
                                      <p:cBhvr>
                                        <p:cTn id="43" dur="500"/>
                                        <p:tgtEl>
                                          <p:spTgt spid="39"/>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5" grpId="0"/>
      <p:bldP spid="96"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p:cNvGrpSpPr/>
          <p:nvPr/>
        </p:nvGrpSpPr>
        <p:grpSpPr>
          <a:xfrm>
            <a:off x="1072418" y="1634479"/>
            <a:ext cx="10047168" cy="2726157"/>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3" name="Group 72"/>
          <p:cNvGrpSpPr/>
          <p:nvPr/>
        </p:nvGrpSpPr>
        <p:grpSpPr>
          <a:xfrm>
            <a:off x="1167299" y="1996323"/>
            <a:ext cx="1219041" cy="2364313"/>
            <a:chOff x="942759" y="1534824"/>
            <a:chExt cx="914400" cy="1773235"/>
          </a:xfrm>
        </p:grpSpPr>
        <p:sp>
          <p:nvSpPr>
            <p:cNvPr id="21" name="Isosceles Triangle 20"/>
            <p:cNvSpPr/>
            <p:nvPr/>
          </p:nvSpPr>
          <p:spPr>
            <a:xfrm>
              <a:off x="942759" y="1895188"/>
              <a:ext cx="914400" cy="1412871"/>
            </a:xfrm>
            <a:prstGeom prst="triangle">
              <a:avLst/>
            </a:prstGeom>
            <a:solidFill>
              <a:schemeClr val="tx2">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1" name="TextBox 60"/>
            <p:cNvSpPr txBox="1"/>
            <p:nvPr/>
          </p:nvSpPr>
          <p:spPr>
            <a:xfrm>
              <a:off x="1111863" y="153482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p>
          </p:txBody>
        </p:sp>
      </p:grpSp>
      <p:grpSp>
        <p:nvGrpSpPr>
          <p:cNvPr id="74" name="Group 73"/>
          <p:cNvGrpSpPr/>
          <p:nvPr/>
        </p:nvGrpSpPr>
        <p:grpSpPr>
          <a:xfrm>
            <a:off x="2036106" y="2380369"/>
            <a:ext cx="1219041" cy="1980267"/>
            <a:chOff x="1547633" y="1822859"/>
            <a:chExt cx="1207008" cy="1485200"/>
          </a:xfrm>
        </p:grpSpPr>
        <p:sp>
          <p:nvSpPr>
            <p:cNvPr id="22" name="Isosceles Triangle 21"/>
            <p:cNvSpPr/>
            <p:nvPr/>
          </p:nvSpPr>
          <p:spPr>
            <a:xfrm>
              <a:off x="1547633" y="2197946"/>
              <a:ext cx="1207008" cy="1110113"/>
            </a:xfrm>
            <a:prstGeom prst="triangle">
              <a:avLst/>
            </a:prstGeom>
            <a:solidFill>
              <a:schemeClr val="tx2">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2" name="TextBox 61"/>
            <p:cNvSpPr txBox="1"/>
            <p:nvPr/>
          </p:nvSpPr>
          <p:spPr>
            <a:xfrm>
              <a:off x="1770850" y="1822859"/>
              <a:ext cx="760577"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80%</a:t>
              </a:r>
            </a:p>
          </p:txBody>
        </p:sp>
      </p:grpSp>
      <p:grpSp>
        <p:nvGrpSpPr>
          <p:cNvPr id="76" name="Group 75"/>
          <p:cNvGrpSpPr/>
          <p:nvPr/>
        </p:nvGrpSpPr>
        <p:grpSpPr>
          <a:xfrm>
            <a:off x="3773720" y="1634479"/>
            <a:ext cx="1219041" cy="2726157"/>
            <a:chOff x="2742195" y="1263441"/>
            <a:chExt cx="914400" cy="2044618"/>
          </a:xfrm>
        </p:grpSpPr>
        <p:sp>
          <p:nvSpPr>
            <p:cNvPr id="28" name="Isosceles Triangle 27"/>
            <p:cNvSpPr/>
            <p:nvPr/>
          </p:nvSpPr>
          <p:spPr>
            <a:xfrm flipH="1">
              <a:off x="2742195" y="1592431"/>
              <a:ext cx="914400" cy="1715628"/>
            </a:xfrm>
            <a:prstGeom prs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TextBox 62"/>
            <p:cNvSpPr txBox="1"/>
            <p:nvPr/>
          </p:nvSpPr>
          <p:spPr>
            <a:xfrm>
              <a:off x="2848773" y="1263441"/>
              <a:ext cx="701245"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100%</a:t>
              </a:r>
            </a:p>
          </p:txBody>
        </p:sp>
      </p:grpSp>
      <p:grpSp>
        <p:nvGrpSpPr>
          <p:cNvPr id="75" name="Group 74"/>
          <p:cNvGrpSpPr/>
          <p:nvPr/>
        </p:nvGrpSpPr>
        <p:grpSpPr>
          <a:xfrm>
            <a:off x="2904913" y="2841215"/>
            <a:ext cx="1219041" cy="1519421"/>
            <a:chOff x="2267720" y="2168493"/>
            <a:chExt cx="662480" cy="1139566"/>
          </a:xfrm>
        </p:grpSpPr>
        <p:sp>
          <p:nvSpPr>
            <p:cNvPr id="23" name="Isosceles Triangle 22"/>
            <p:cNvSpPr/>
            <p:nvPr/>
          </p:nvSpPr>
          <p:spPr>
            <a:xfrm>
              <a:off x="2267720" y="2534345"/>
              <a:ext cx="662480" cy="773714"/>
            </a:xfrm>
            <a:prstGeom prst="triangl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TextBox 63"/>
            <p:cNvSpPr txBox="1"/>
            <p:nvPr/>
          </p:nvSpPr>
          <p:spPr>
            <a:xfrm>
              <a:off x="2390234" y="2168493"/>
              <a:ext cx="417451"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60%</a:t>
              </a:r>
            </a:p>
          </p:txBody>
        </p:sp>
      </p:grpSp>
      <p:grpSp>
        <p:nvGrpSpPr>
          <p:cNvPr id="77" name="Group 76"/>
          <p:cNvGrpSpPr/>
          <p:nvPr/>
        </p:nvGrpSpPr>
        <p:grpSpPr>
          <a:xfrm>
            <a:off x="4642527" y="2149942"/>
            <a:ext cx="1219041" cy="2210695"/>
            <a:chOff x="3331392" y="1650038"/>
            <a:chExt cx="914400" cy="1658021"/>
          </a:xfrm>
        </p:grpSpPr>
        <p:sp>
          <p:nvSpPr>
            <p:cNvPr id="31" name="Isosceles Triangle 30"/>
            <p:cNvSpPr/>
            <p:nvPr/>
          </p:nvSpPr>
          <p:spPr>
            <a:xfrm flipH="1">
              <a:off x="3331392" y="1960065"/>
              <a:ext cx="914400" cy="1347994"/>
            </a:xfrm>
            <a:prstGeom prst="triangle">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5" name="TextBox 64"/>
            <p:cNvSpPr txBox="1"/>
            <p:nvPr/>
          </p:nvSpPr>
          <p:spPr>
            <a:xfrm>
              <a:off x="3500496" y="1650038"/>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85%</a:t>
              </a:r>
            </a:p>
          </p:txBody>
        </p:sp>
      </p:grpSp>
      <p:grpSp>
        <p:nvGrpSpPr>
          <p:cNvPr id="78" name="Group 77"/>
          <p:cNvGrpSpPr/>
          <p:nvPr/>
        </p:nvGrpSpPr>
        <p:grpSpPr>
          <a:xfrm>
            <a:off x="5511334" y="2614983"/>
            <a:ext cx="1219041" cy="1745653"/>
            <a:chOff x="4113201" y="1998819"/>
            <a:chExt cx="914400" cy="1309240"/>
          </a:xfrm>
        </p:grpSpPr>
        <p:sp>
          <p:nvSpPr>
            <p:cNvPr id="34" name="Isosceles Triangle 33"/>
            <p:cNvSpPr/>
            <p:nvPr/>
          </p:nvSpPr>
          <p:spPr>
            <a:xfrm flipH="1">
              <a:off x="4113201" y="2368548"/>
              <a:ext cx="914400" cy="939511"/>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6" name="TextBox 65"/>
            <p:cNvSpPr txBox="1"/>
            <p:nvPr/>
          </p:nvSpPr>
          <p:spPr>
            <a:xfrm>
              <a:off x="4282305" y="1998819"/>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65%</a:t>
              </a:r>
            </a:p>
          </p:txBody>
        </p:sp>
      </p:grpSp>
      <p:grpSp>
        <p:nvGrpSpPr>
          <p:cNvPr id="79" name="Group 78"/>
          <p:cNvGrpSpPr/>
          <p:nvPr/>
        </p:nvGrpSpPr>
        <p:grpSpPr>
          <a:xfrm>
            <a:off x="6380141" y="2380369"/>
            <a:ext cx="1219041" cy="1980267"/>
            <a:chOff x="4582301" y="1822859"/>
            <a:chExt cx="914400" cy="1485200"/>
          </a:xfrm>
        </p:grpSpPr>
        <p:sp>
          <p:nvSpPr>
            <p:cNvPr id="37" name="Isosceles Triangle 36"/>
            <p:cNvSpPr/>
            <p:nvPr/>
          </p:nvSpPr>
          <p:spPr>
            <a:xfrm>
              <a:off x="4582301" y="2197946"/>
              <a:ext cx="914400" cy="1110113"/>
            </a:xfrm>
            <a:prstGeom prst="triangl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7" name="TextBox 66"/>
            <p:cNvSpPr txBox="1"/>
            <p:nvPr/>
          </p:nvSpPr>
          <p:spPr>
            <a:xfrm>
              <a:off x="4769463" y="1822859"/>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80%</a:t>
              </a:r>
            </a:p>
          </p:txBody>
        </p:sp>
      </p:grpSp>
      <p:grpSp>
        <p:nvGrpSpPr>
          <p:cNvPr id="80" name="Group 79"/>
          <p:cNvGrpSpPr/>
          <p:nvPr/>
        </p:nvGrpSpPr>
        <p:grpSpPr>
          <a:xfrm>
            <a:off x="7248948" y="2841215"/>
            <a:ext cx="1219041" cy="1519421"/>
            <a:chOff x="5302388" y="2168493"/>
            <a:chExt cx="914400" cy="1139566"/>
          </a:xfrm>
        </p:grpSpPr>
        <p:sp>
          <p:nvSpPr>
            <p:cNvPr id="40" name="Isosceles Triangle 39"/>
            <p:cNvSpPr/>
            <p:nvPr/>
          </p:nvSpPr>
          <p:spPr>
            <a:xfrm>
              <a:off x="5302388" y="2534345"/>
              <a:ext cx="914400" cy="773714"/>
            </a:xfrm>
            <a:prstGeom prst="triangle">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8" name="TextBox 67"/>
            <p:cNvSpPr txBox="1"/>
            <p:nvPr/>
          </p:nvSpPr>
          <p:spPr>
            <a:xfrm>
              <a:off x="5471492" y="2168493"/>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60%</a:t>
              </a:r>
            </a:p>
          </p:txBody>
        </p:sp>
      </p:grpSp>
      <p:grpSp>
        <p:nvGrpSpPr>
          <p:cNvPr id="81" name="Group 80"/>
          <p:cNvGrpSpPr/>
          <p:nvPr/>
        </p:nvGrpSpPr>
        <p:grpSpPr>
          <a:xfrm>
            <a:off x="8117754" y="2104695"/>
            <a:ext cx="1219041" cy="2255940"/>
            <a:chOff x="5666533" y="1616104"/>
            <a:chExt cx="914400" cy="1691955"/>
          </a:xfrm>
        </p:grpSpPr>
        <p:sp>
          <p:nvSpPr>
            <p:cNvPr id="41" name="Isosceles Triangle 40"/>
            <p:cNvSpPr/>
            <p:nvPr/>
          </p:nvSpPr>
          <p:spPr>
            <a:xfrm flipH="1">
              <a:off x="5666533" y="1960065"/>
              <a:ext cx="914400" cy="1347994"/>
            </a:xfrm>
            <a:prstGeom prst="triangl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1" name="TextBox 70"/>
            <p:cNvSpPr txBox="1"/>
            <p:nvPr/>
          </p:nvSpPr>
          <p:spPr>
            <a:xfrm>
              <a:off x="5835637" y="161610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p>
          </p:txBody>
        </p:sp>
      </p:grpSp>
      <p:grpSp>
        <p:nvGrpSpPr>
          <p:cNvPr id="82" name="Group 81"/>
          <p:cNvGrpSpPr/>
          <p:nvPr/>
        </p:nvGrpSpPr>
        <p:grpSpPr>
          <a:xfrm>
            <a:off x="9855372" y="1996323"/>
            <a:ext cx="1219041" cy="2364313"/>
            <a:chOff x="6991493" y="1534824"/>
            <a:chExt cx="914400" cy="1773235"/>
          </a:xfrm>
        </p:grpSpPr>
        <p:sp>
          <p:nvSpPr>
            <p:cNvPr id="43" name="Isosceles Triangle 42"/>
            <p:cNvSpPr/>
            <p:nvPr/>
          </p:nvSpPr>
          <p:spPr>
            <a:xfrm>
              <a:off x="6991493" y="1895188"/>
              <a:ext cx="914400" cy="1412871"/>
            </a:xfrm>
            <a:prstGeom prst="triangl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2" name="TextBox 71"/>
            <p:cNvSpPr txBox="1"/>
            <p:nvPr/>
          </p:nvSpPr>
          <p:spPr>
            <a:xfrm>
              <a:off x="7160597" y="1534824"/>
              <a:ext cx="576194" cy="311624"/>
            </a:xfrm>
            <a:prstGeom prst="rect">
              <a:avLst/>
            </a:prstGeom>
            <a:noFill/>
          </p:spPr>
          <p:txBody>
            <a:bodyPr wrap="none" rtlCol="0">
              <a:spAutoFit/>
            </a:bodyPr>
            <a:lstStyle/>
            <a:p>
              <a:pPr algn="ctr"/>
              <a:r>
                <a:rPr lang="en-US" sz="2100" dirty="0">
                  <a:solidFill>
                    <a:schemeClr val="tx1">
                      <a:lumMod val="50000"/>
                      <a:lumOff val="50000"/>
                    </a:schemeClr>
                  </a:solidFill>
                  <a:latin typeface="+mn-ea"/>
                </a:rPr>
                <a:t>90%</a:t>
              </a:r>
            </a:p>
          </p:txBody>
        </p:sp>
      </p:grpSp>
      <p:grpSp>
        <p:nvGrpSpPr>
          <p:cNvPr id="84" name="Group 83"/>
          <p:cNvGrpSpPr/>
          <p:nvPr/>
        </p:nvGrpSpPr>
        <p:grpSpPr>
          <a:xfrm>
            <a:off x="8986561" y="2870201"/>
            <a:ext cx="1219041" cy="1490435"/>
            <a:chOff x="6448342" y="2175589"/>
            <a:chExt cx="914400" cy="1117826"/>
          </a:xfrm>
        </p:grpSpPr>
        <p:sp>
          <p:nvSpPr>
            <p:cNvPr id="42" name="Isosceles Triangle 41"/>
            <p:cNvSpPr/>
            <p:nvPr/>
          </p:nvSpPr>
          <p:spPr>
            <a:xfrm flipH="1">
              <a:off x="6448342" y="2514143"/>
              <a:ext cx="914400" cy="779272"/>
            </a:xfrm>
            <a:prstGeom prst="triangl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3" name="TextBox 82"/>
            <p:cNvSpPr txBox="1"/>
            <p:nvPr/>
          </p:nvSpPr>
          <p:spPr>
            <a:xfrm>
              <a:off x="6617446" y="2175589"/>
              <a:ext cx="576194" cy="311623"/>
            </a:xfrm>
            <a:prstGeom prst="rect">
              <a:avLst/>
            </a:prstGeom>
            <a:noFill/>
          </p:spPr>
          <p:txBody>
            <a:bodyPr wrap="none" rtlCol="0">
              <a:spAutoFit/>
            </a:bodyPr>
            <a:lstStyle/>
            <a:p>
              <a:pPr algn="ctr"/>
              <a:r>
                <a:rPr lang="en-US" sz="2100" dirty="0">
                  <a:solidFill>
                    <a:schemeClr val="tx1">
                      <a:lumMod val="50000"/>
                      <a:lumOff val="50000"/>
                    </a:schemeClr>
                  </a:solidFill>
                  <a:latin typeface="+mn-ea"/>
                </a:rPr>
                <a:t>50%</a:t>
              </a:r>
            </a:p>
          </p:txBody>
        </p:sp>
      </p:grpSp>
      <p:grpSp>
        <p:nvGrpSpPr>
          <p:cNvPr id="137" name="Group 136"/>
          <p:cNvGrpSpPr/>
          <p:nvPr/>
        </p:nvGrpSpPr>
        <p:grpSpPr>
          <a:xfrm>
            <a:off x="1172723" y="4654024"/>
            <a:ext cx="961802" cy="958128"/>
            <a:chOff x="831614" y="3281022"/>
            <a:chExt cx="721445" cy="718596"/>
          </a:xfrm>
        </p:grpSpPr>
        <p:sp>
          <p:nvSpPr>
            <p:cNvPr id="59" name="Oval 58"/>
            <p:cNvSpPr>
              <a:spLocks noChangeAspect="1"/>
            </p:cNvSpPr>
            <p:nvPr/>
          </p:nvSpPr>
          <p:spPr>
            <a:xfrm>
              <a:off x="1088218" y="3281022"/>
              <a:ext cx="200183" cy="194452"/>
            </a:xfrm>
            <a:prstGeom prst="ellipse">
              <a:avLst/>
            </a:prstGeom>
            <a:solidFill>
              <a:schemeClr val="tx2">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1" name="Group 120"/>
            <p:cNvGrpSpPr/>
            <p:nvPr/>
          </p:nvGrpSpPr>
          <p:grpSpPr>
            <a:xfrm>
              <a:off x="831614" y="3475474"/>
              <a:ext cx="721445" cy="524144"/>
              <a:chOff x="889221" y="3705902"/>
              <a:chExt cx="721445" cy="524144"/>
            </a:xfrm>
          </p:grpSpPr>
          <p:sp>
            <p:nvSpPr>
              <p:cNvPr id="58" name="TextBox 57"/>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03" name="Straight Connector 102"/>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8" name="Group 137"/>
          <p:cNvGrpSpPr/>
          <p:nvPr/>
        </p:nvGrpSpPr>
        <p:grpSpPr>
          <a:xfrm>
            <a:off x="2049064" y="4654026"/>
            <a:ext cx="961802" cy="1391621"/>
            <a:chOff x="1488955" y="3281022"/>
            <a:chExt cx="721445" cy="1043716"/>
          </a:xfrm>
        </p:grpSpPr>
        <p:sp>
          <p:nvSpPr>
            <p:cNvPr id="85" name="Oval 84"/>
            <p:cNvSpPr>
              <a:spLocks noChangeAspect="1"/>
            </p:cNvSpPr>
            <p:nvPr/>
          </p:nvSpPr>
          <p:spPr>
            <a:xfrm>
              <a:off x="1744938" y="3281022"/>
              <a:ext cx="200183" cy="194452"/>
            </a:xfrm>
            <a:prstGeom prst="ellipse">
              <a:avLst/>
            </a:prstGeom>
            <a:solidFill>
              <a:schemeClr val="tx2">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8" name="Group 107"/>
            <p:cNvGrpSpPr/>
            <p:nvPr/>
          </p:nvGrpSpPr>
          <p:grpSpPr>
            <a:xfrm>
              <a:off x="1488955" y="3475474"/>
              <a:ext cx="721445" cy="849264"/>
              <a:chOff x="1537751" y="3705902"/>
              <a:chExt cx="721445" cy="849264"/>
            </a:xfrm>
          </p:grpSpPr>
          <p:cxnSp>
            <p:nvCxnSpPr>
              <p:cNvPr id="104" name="Straight Connector 103"/>
              <p:cNvCxnSpPr/>
              <p:nvPr/>
            </p:nvCxnSpPr>
            <p:spPr>
              <a:xfrm>
                <a:off x="1898472"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0" name="Group 139"/>
          <p:cNvGrpSpPr/>
          <p:nvPr/>
        </p:nvGrpSpPr>
        <p:grpSpPr>
          <a:xfrm>
            <a:off x="3801746" y="4654026"/>
            <a:ext cx="961802" cy="1391621"/>
            <a:chOff x="2803637" y="3281022"/>
            <a:chExt cx="721445" cy="1043716"/>
          </a:xfrm>
        </p:grpSpPr>
        <p:sp>
          <p:nvSpPr>
            <p:cNvPr id="86" name="Oval 85"/>
            <p:cNvSpPr>
              <a:spLocks noChangeAspect="1"/>
            </p:cNvSpPr>
            <p:nvPr/>
          </p:nvSpPr>
          <p:spPr>
            <a:xfrm>
              <a:off x="305837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9" name="Group 108"/>
            <p:cNvGrpSpPr/>
            <p:nvPr/>
          </p:nvGrpSpPr>
          <p:grpSpPr>
            <a:xfrm>
              <a:off x="2803637" y="3475474"/>
              <a:ext cx="721445" cy="849264"/>
              <a:chOff x="1537751" y="3705902"/>
              <a:chExt cx="721445" cy="849264"/>
            </a:xfrm>
          </p:grpSpPr>
          <p:cxnSp>
            <p:nvCxnSpPr>
              <p:cNvPr id="110" name="Straight Connector 109"/>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2" name="Group 141"/>
          <p:cNvGrpSpPr/>
          <p:nvPr/>
        </p:nvGrpSpPr>
        <p:grpSpPr>
          <a:xfrm>
            <a:off x="5554428" y="4654026"/>
            <a:ext cx="961802" cy="1391621"/>
            <a:chOff x="4118319" y="3281022"/>
            <a:chExt cx="721445" cy="1043716"/>
          </a:xfrm>
        </p:grpSpPr>
        <p:sp>
          <p:nvSpPr>
            <p:cNvPr id="88" name="Oval 87"/>
            <p:cNvSpPr>
              <a:spLocks noChangeAspect="1"/>
            </p:cNvSpPr>
            <p:nvPr/>
          </p:nvSpPr>
          <p:spPr>
            <a:xfrm>
              <a:off x="4371818" y="3281022"/>
              <a:ext cx="200183" cy="194452"/>
            </a:xfrm>
            <a:prstGeom prst="ellips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2" name="Group 111"/>
            <p:cNvGrpSpPr/>
            <p:nvPr/>
          </p:nvGrpSpPr>
          <p:grpSpPr>
            <a:xfrm>
              <a:off x="4118319" y="3475474"/>
              <a:ext cx="721445" cy="849264"/>
              <a:chOff x="1537751" y="3705902"/>
              <a:chExt cx="721445" cy="849264"/>
            </a:xfrm>
          </p:grpSpPr>
          <p:cxnSp>
            <p:nvCxnSpPr>
              <p:cNvPr id="113" name="Straight Connector 112"/>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4" name="Group 143"/>
          <p:cNvGrpSpPr/>
          <p:nvPr/>
        </p:nvGrpSpPr>
        <p:grpSpPr>
          <a:xfrm>
            <a:off x="7307110" y="4654026"/>
            <a:ext cx="961802" cy="1391621"/>
            <a:chOff x="5433001" y="3281022"/>
            <a:chExt cx="721445" cy="1043716"/>
          </a:xfrm>
        </p:grpSpPr>
        <p:sp>
          <p:nvSpPr>
            <p:cNvPr id="89" name="Oval 88"/>
            <p:cNvSpPr>
              <a:spLocks noChangeAspect="1"/>
            </p:cNvSpPr>
            <p:nvPr/>
          </p:nvSpPr>
          <p:spPr>
            <a:xfrm flipH="1">
              <a:off x="5685258" y="3281022"/>
              <a:ext cx="200183" cy="194452"/>
            </a:xfrm>
            <a:prstGeom prst="ellipse">
              <a:avLst/>
            </a:prstGeom>
            <a:solidFill>
              <a:schemeClr val="accent6">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5" name="Group 114"/>
            <p:cNvGrpSpPr/>
            <p:nvPr/>
          </p:nvGrpSpPr>
          <p:grpSpPr>
            <a:xfrm>
              <a:off x="5433001" y="3475474"/>
              <a:ext cx="721445" cy="849264"/>
              <a:chOff x="1537751" y="3705902"/>
              <a:chExt cx="721445" cy="849264"/>
            </a:xfrm>
          </p:grpSpPr>
          <p:cxnSp>
            <p:nvCxnSpPr>
              <p:cNvPr id="116" name="Straight Connector 115"/>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46" name="Group 145"/>
          <p:cNvGrpSpPr/>
          <p:nvPr/>
        </p:nvGrpSpPr>
        <p:grpSpPr>
          <a:xfrm>
            <a:off x="9059793" y="4654026"/>
            <a:ext cx="961802" cy="1391621"/>
            <a:chOff x="6747683" y="3281022"/>
            <a:chExt cx="721445" cy="1043716"/>
          </a:xfrm>
        </p:grpSpPr>
        <p:sp>
          <p:nvSpPr>
            <p:cNvPr id="97" name="Oval 96"/>
            <p:cNvSpPr>
              <a:spLocks noChangeAspect="1"/>
            </p:cNvSpPr>
            <p:nvPr/>
          </p:nvSpPr>
          <p:spPr>
            <a:xfrm>
              <a:off x="6998698" y="3281022"/>
              <a:ext cx="200183" cy="194452"/>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18" name="Group 117"/>
            <p:cNvGrpSpPr/>
            <p:nvPr/>
          </p:nvGrpSpPr>
          <p:grpSpPr>
            <a:xfrm>
              <a:off x="6747683" y="3475474"/>
              <a:ext cx="721445" cy="849264"/>
              <a:chOff x="1537751" y="3705902"/>
              <a:chExt cx="721445" cy="849264"/>
            </a:xfrm>
          </p:grpSpPr>
          <p:cxnSp>
            <p:nvCxnSpPr>
              <p:cNvPr id="119" name="Straight Connector 118"/>
              <p:cNvCxnSpPr/>
              <p:nvPr/>
            </p:nvCxnSpPr>
            <p:spPr>
              <a:xfrm>
                <a:off x="1899218" y="3705902"/>
                <a:ext cx="0" cy="651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537751" y="438204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grpSp>
      </p:grpSp>
      <p:grpSp>
        <p:nvGrpSpPr>
          <p:cNvPr id="139" name="Group 138"/>
          <p:cNvGrpSpPr/>
          <p:nvPr/>
        </p:nvGrpSpPr>
        <p:grpSpPr>
          <a:xfrm>
            <a:off x="2925405" y="4654024"/>
            <a:ext cx="961802" cy="958128"/>
            <a:chOff x="2146296" y="3281022"/>
            <a:chExt cx="721445" cy="718596"/>
          </a:xfrm>
        </p:grpSpPr>
        <p:sp>
          <p:nvSpPr>
            <p:cNvPr id="98" name="Oval 97"/>
            <p:cNvSpPr>
              <a:spLocks noChangeAspect="1"/>
            </p:cNvSpPr>
            <p:nvPr/>
          </p:nvSpPr>
          <p:spPr>
            <a:xfrm>
              <a:off x="2401658" y="3281022"/>
              <a:ext cx="200183" cy="194452"/>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2" name="Group 121"/>
            <p:cNvGrpSpPr/>
            <p:nvPr/>
          </p:nvGrpSpPr>
          <p:grpSpPr>
            <a:xfrm>
              <a:off x="2146296" y="3475474"/>
              <a:ext cx="721445" cy="524144"/>
              <a:chOff x="889221" y="3705902"/>
              <a:chExt cx="721445" cy="524144"/>
            </a:xfrm>
          </p:grpSpPr>
          <p:sp>
            <p:nvSpPr>
              <p:cNvPr id="123" name="TextBox 122"/>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24" name="Straight Connector 123"/>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1" name="Group 140"/>
          <p:cNvGrpSpPr/>
          <p:nvPr/>
        </p:nvGrpSpPr>
        <p:grpSpPr>
          <a:xfrm>
            <a:off x="4678088" y="4654024"/>
            <a:ext cx="961802" cy="958128"/>
            <a:chOff x="3460978" y="3281022"/>
            <a:chExt cx="721445" cy="718596"/>
          </a:xfrm>
        </p:grpSpPr>
        <p:sp>
          <p:nvSpPr>
            <p:cNvPr id="87" name="Oval 86"/>
            <p:cNvSpPr>
              <a:spLocks noChangeAspect="1"/>
            </p:cNvSpPr>
            <p:nvPr/>
          </p:nvSpPr>
          <p:spPr>
            <a:xfrm>
              <a:off x="3715098" y="3281022"/>
              <a:ext cx="200183" cy="194452"/>
            </a:xfrm>
            <a:prstGeom prst="ellipse">
              <a:avLst/>
            </a:pr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5" name="Group 124"/>
            <p:cNvGrpSpPr/>
            <p:nvPr/>
          </p:nvGrpSpPr>
          <p:grpSpPr>
            <a:xfrm>
              <a:off x="3460978" y="3475474"/>
              <a:ext cx="721445" cy="524144"/>
              <a:chOff x="889221" y="3705902"/>
              <a:chExt cx="721445" cy="524144"/>
            </a:xfrm>
          </p:grpSpPr>
          <p:sp>
            <p:nvSpPr>
              <p:cNvPr id="126" name="TextBox 125"/>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27" name="Straight Connector 126"/>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3" name="Group 142"/>
          <p:cNvGrpSpPr/>
          <p:nvPr/>
        </p:nvGrpSpPr>
        <p:grpSpPr>
          <a:xfrm>
            <a:off x="6430769" y="4654024"/>
            <a:ext cx="961802" cy="958128"/>
            <a:chOff x="4775660" y="3281022"/>
            <a:chExt cx="721445" cy="718596"/>
          </a:xfrm>
        </p:grpSpPr>
        <p:sp>
          <p:nvSpPr>
            <p:cNvPr id="90" name="Oval 89"/>
            <p:cNvSpPr>
              <a:spLocks noChangeAspect="1"/>
            </p:cNvSpPr>
            <p:nvPr/>
          </p:nvSpPr>
          <p:spPr>
            <a:xfrm>
              <a:off x="502853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28" name="Group 127"/>
            <p:cNvGrpSpPr/>
            <p:nvPr/>
          </p:nvGrpSpPr>
          <p:grpSpPr>
            <a:xfrm>
              <a:off x="4775660" y="3475474"/>
              <a:ext cx="721445" cy="524144"/>
              <a:chOff x="889221" y="3705902"/>
              <a:chExt cx="721445" cy="524144"/>
            </a:xfrm>
          </p:grpSpPr>
          <p:sp>
            <p:nvSpPr>
              <p:cNvPr id="129" name="TextBox 128"/>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0" name="Straight Connector 129"/>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5" name="Group 144"/>
          <p:cNvGrpSpPr/>
          <p:nvPr/>
        </p:nvGrpSpPr>
        <p:grpSpPr>
          <a:xfrm>
            <a:off x="8183451" y="4654024"/>
            <a:ext cx="961802" cy="958128"/>
            <a:chOff x="6090342" y="3281022"/>
            <a:chExt cx="721445" cy="718596"/>
          </a:xfrm>
        </p:grpSpPr>
        <p:sp>
          <p:nvSpPr>
            <p:cNvPr id="91" name="Oval 90"/>
            <p:cNvSpPr>
              <a:spLocks noChangeAspect="1"/>
            </p:cNvSpPr>
            <p:nvPr/>
          </p:nvSpPr>
          <p:spPr>
            <a:xfrm>
              <a:off x="6341978" y="3281022"/>
              <a:ext cx="200183" cy="194452"/>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1" name="Group 130"/>
            <p:cNvGrpSpPr/>
            <p:nvPr/>
          </p:nvGrpSpPr>
          <p:grpSpPr>
            <a:xfrm>
              <a:off x="6090342" y="3475474"/>
              <a:ext cx="721445" cy="524144"/>
              <a:chOff x="889221" y="3705902"/>
              <a:chExt cx="721445" cy="524144"/>
            </a:xfrm>
          </p:grpSpPr>
          <p:sp>
            <p:nvSpPr>
              <p:cNvPr id="132" name="TextBox 131"/>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3" name="Straight Connector 132"/>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47" name="Group 146"/>
          <p:cNvGrpSpPr/>
          <p:nvPr/>
        </p:nvGrpSpPr>
        <p:grpSpPr>
          <a:xfrm>
            <a:off x="9936128" y="4654024"/>
            <a:ext cx="961802" cy="958128"/>
            <a:chOff x="7405020" y="3281022"/>
            <a:chExt cx="721445" cy="718596"/>
          </a:xfrm>
        </p:grpSpPr>
        <p:sp>
          <p:nvSpPr>
            <p:cNvPr id="96" name="Oval 95"/>
            <p:cNvSpPr>
              <a:spLocks noChangeAspect="1"/>
            </p:cNvSpPr>
            <p:nvPr/>
          </p:nvSpPr>
          <p:spPr>
            <a:xfrm>
              <a:off x="7655416" y="3281022"/>
              <a:ext cx="200183" cy="194452"/>
            </a:xfrm>
            <a:prstGeom prst="ellipse">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4" name="Group 133"/>
            <p:cNvGrpSpPr/>
            <p:nvPr/>
          </p:nvGrpSpPr>
          <p:grpSpPr>
            <a:xfrm>
              <a:off x="7405020" y="3475474"/>
              <a:ext cx="721445" cy="524144"/>
              <a:chOff x="889221" y="3705902"/>
              <a:chExt cx="721445" cy="524144"/>
            </a:xfrm>
          </p:grpSpPr>
          <p:sp>
            <p:nvSpPr>
              <p:cNvPr id="135" name="TextBox 134"/>
              <p:cNvSpPr txBox="1"/>
              <p:nvPr/>
            </p:nvSpPr>
            <p:spPr>
              <a:xfrm>
                <a:off x="889221" y="4056922"/>
                <a:ext cx="721445"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添加副标题</a:t>
                </a:r>
                <a:endParaRPr lang="en-US" sz="1500" dirty="0">
                  <a:solidFill>
                    <a:schemeClr val="tx1">
                      <a:lumMod val="75000"/>
                      <a:lumOff val="25000"/>
                    </a:schemeClr>
                  </a:solidFill>
                  <a:latin typeface="+mn-ea"/>
                </a:endParaRPr>
              </a:p>
            </p:txBody>
          </p:sp>
          <p:cxnSp>
            <p:nvCxnSpPr>
              <p:cNvPr id="136" name="Straight Connector 135"/>
              <p:cNvCxnSpPr/>
              <p:nvPr/>
            </p:nvCxnSpPr>
            <p:spPr>
              <a:xfrm>
                <a:off x="1246034" y="3705902"/>
                <a:ext cx="0" cy="3420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2201075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fill="hold"/>
                                        <p:tgtEl>
                                          <p:spTgt spid="74"/>
                                        </p:tgtEl>
                                        <p:attrNameLst>
                                          <p:attrName>ppt_x</p:attrName>
                                        </p:attrNameLst>
                                      </p:cBhvr>
                                      <p:tavLst>
                                        <p:tav tm="0">
                                          <p:val>
                                            <p:strVal val="#ppt_x"/>
                                          </p:val>
                                        </p:tav>
                                        <p:tav tm="100000">
                                          <p:val>
                                            <p:strVal val="#ppt_x"/>
                                          </p:val>
                                        </p:tav>
                                      </p:tavLst>
                                    </p:anim>
                                    <p:anim calcmode="lin" valueType="num">
                                      <p:cBhvr additive="base">
                                        <p:cTn id="13" dur="50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500" fill="hold"/>
                                        <p:tgtEl>
                                          <p:spTgt spid="75"/>
                                        </p:tgtEl>
                                        <p:attrNameLst>
                                          <p:attrName>ppt_x</p:attrName>
                                        </p:attrNameLst>
                                      </p:cBhvr>
                                      <p:tavLst>
                                        <p:tav tm="0">
                                          <p:val>
                                            <p:strVal val="#ppt_x"/>
                                          </p:val>
                                        </p:tav>
                                        <p:tav tm="100000">
                                          <p:val>
                                            <p:strVal val="#ppt_x"/>
                                          </p:val>
                                        </p:tav>
                                      </p:tavLst>
                                    </p:anim>
                                    <p:anim calcmode="lin" valueType="num">
                                      <p:cBhvr additive="base">
                                        <p:cTn id="18" dur="50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ppt_x"/>
                                          </p:val>
                                        </p:tav>
                                        <p:tav tm="100000">
                                          <p:val>
                                            <p:strVal val="#ppt_x"/>
                                          </p:val>
                                        </p:tav>
                                      </p:tavLst>
                                    </p:anim>
                                    <p:anim calcmode="lin" valueType="num">
                                      <p:cBhvr additive="base">
                                        <p:cTn id="28" dur="500" fill="hold"/>
                                        <p:tgtEl>
                                          <p:spTgt spid="7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ppt_x"/>
                                          </p:val>
                                        </p:tav>
                                        <p:tav tm="100000">
                                          <p:val>
                                            <p:strVal val="#ppt_x"/>
                                          </p:val>
                                        </p:tav>
                                      </p:tavLst>
                                    </p:anim>
                                    <p:anim calcmode="lin" valueType="num">
                                      <p:cBhvr additive="base">
                                        <p:cTn id="33" dur="500" fill="hold"/>
                                        <p:tgtEl>
                                          <p:spTgt spid="7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500" fill="hold"/>
                                        <p:tgtEl>
                                          <p:spTgt spid="80"/>
                                        </p:tgtEl>
                                        <p:attrNameLst>
                                          <p:attrName>ppt_x</p:attrName>
                                        </p:attrNameLst>
                                      </p:cBhvr>
                                      <p:tavLst>
                                        <p:tav tm="0">
                                          <p:val>
                                            <p:strVal val="#ppt_x"/>
                                          </p:val>
                                        </p:tav>
                                        <p:tav tm="100000">
                                          <p:val>
                                            <p:strVal val="#ppt_x"/>
                                          </p:val>
                                        </p:tav>
                                      </p:tavLst>
                                    </p:anim>
                                    <p:anim calcmode="lin" valueType="num">
                                      <p:cBhvr additive="base">
                                        <p:cTn id="43" dur="500" fill="hold"/>
                                        <p:tgtEl>
                                          <p:spTgt spid="8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500" fill="hold"/>
                                        <p:tgtEl>
                                          <p:spTgt spid="81"/>
                                        </p:tgtEl>
                                        <p:attrNameLst>
                                          <p:attrName>ppt_x</p:attrName>
                                        </p:attrNameLst>
                                      </p:cBhvr>
                                      <p:tavLst>
                                        <p:tav tm="0">
                                          <p:val>
                                            <p:strVal val="#ppt_x"/>
                                          </p:val>
                                        </p:tav>
                                        <p:tav tm="100000">
                                          <p:val>
                                            <p:strVal val="#ppt_x"/>
                                          </p:val>
                                        </p:tav>
                                      </p:tavLst>
                                    </p:anim>
                                    <p:anim calcmode="lin" valueType="num">
                                      <p:cBhvr additive="base">
                                        <p:cTn id="48" dur="500" fill="hold"/>
                                        <p:tgtEl>
                                          <p:spTgt spid="81"/>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 calcmode="lin" valueType="num">
                                      <p:cBhvr additive="base">
                                        <p:cTn id="52" dur="500" fill="hold"/>
                                        <p:tgtEl>
                                          <p:spTgt spid="84"/>
                                        </p:tgtEl>
                                        <p:attrNameLst>
                                          <p:attrName>ppt_x</p:attrName>
                                        </p:attrNameLst>
                                      </p:cBhvr>
                                      <p:tavLst>
                                        <p:tav tm="0">
                                          <p:val>
                                            <p:strVal val="#ppt_x"/>
                                          </p:val>
                                        </p:tav>
                                        <p:tav tm="100000">
                                          <p:val>
                                            <p:strVal val="#ppt_x"/>
                                          </p:val>
                                        </p:tav>
                                      </p:tavLst>
                                    </p:anim>
                                    <p:anim calcmode="lin" valueType="num">
                                      <p:cBhvr additive="base">
                                        <p:cTn id="53" dur="500" fill="hold"/>
                                        <p:tgtEl>
                                          <p:spTgt spid="8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500" fill="hold"/>
                                        <p:tgtEl>
                                          <p:spTgt spid="82"/>
                                        </p:tgtEl>
                                        <p:attrNameLst>
                                          <p:attrName>ppt_x</p:attrName>
                                        </p:attrNameLst>
                                      </p:cBhvr>
                                      <p:tavLst>
                                        <p:tav tm="0">
                                          <p:val>
                                            <p:strVal val="#ppt_x"/>
                                          </p:val>
                                        </p:tav>
                                        <p:tav tm="100000">
                                          <p:val>
                                            <p:strVal val="#ppt_x"/>
                                          </p:val>
                                        </p:tav>
                                      </p:tavLst>
                                    </p:anim>
                                    <p:anim calcmode="lin" valueType="num">
                                      <p:cBhvr additive="base">
                                        <p:cTn id="58" dur="500" fill="hold"/>
                                        <p:tgtEl>
                                          <p:spTgt spid="8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137"/>
                                        </p:tgtEl>
                                        <p:attrNameLst>
                                          <p:attrName>style.visibility</p:attrName>
                                        </p:attrNameLst>
                                      </p:cBhvr>
                                      <p:to>
                                        <p:strVal val="visible"/>
                                      </p:to>
                                    </p:set>
                                    <p:anim calcmode="lin" valueType="num">
                                      <p:cBhvr additive="base">
                                        <p:cTn id="62" dur="500" fill="hold"/>
                                        <p:tgtEl>
                                          <p:spTgt spid="137"/>
                                        </p:tgtEl>
                                        <p:attrNameLst>
                                          <p:attrName>ppt_x</p:attrName>
                                        </p:attrNameLst>
                                      </p:cBhvr>
                                      <p:tavLst>
                                        <p:tav tm="0">
                                          <p:val>
                                            <p:strVal val="#ppt_x"/>
                                          </p:val>
                                        </p:tav>
                                        <p:tav tm="100000">
                                          <p:val>
                                            <p:strVal val="#ppt_x"/>
                                          </p:val>
                                        </p:tav>
                                      </p:tavLst>
                                    </p:anim>
                                    <p:anim calcmode="lin" valueType="num">
                                      <p:cBhvr additive="base">
                                        <p:cTn id="63" dur="500" fill="hold"/>
                                        <p:tgtEl>
                                          <p:spTgt spid="13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additive="base">
                                        <p:cTn id="67" dur="500" fill="hold"/>
                                        <p:tgtEl>
                                          <p:spTgt spid="138"/>
                                        </p:tgtEl>
                                        <p:attrNameLst>
                                          <p:attrName>ppt_x</p:attrName>
                                        </p:attrNameLst>
                                      </p:cBhvr>
                                      <p:tavLst>
                                        <p:tav tm="0">
                                          <p:val>
                                            <p:strVal val="#ppt_x"/>
                                          </p:val>
                                        </p:tav>
                                        <p:tav tm="100000">
                                          <p:val>
                                            <p:strVal val="#ppt_x"/>
                                          </p:val>
                                        </p:tav>
                                      </p:tavLst>
                                    </p:anim>
                                    <p:anim calcmode="lin" valueType="num">
                                      <p:cBhvr additive="base">
                                        <p:cTn id="68" dur="500" fill="hold"/>
                                        <p:tgtEl>
                                          <p:spTgt spid="13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139"/>
                                        </p:tgtEl>
                                        <p:attrNameLst>
                                          <p:attrName>style.visibility</p:attrName>
                                        </p:attrNameLst>
                                      </p:cBhvr>
                                      <p:to>
                                        <p:strVal val="visible"/>
                                      </p:to>
                                    </p:set>
                                    <p:anim calcmode="lin" valueType="num">
                                      <p:cBhvr additive="base">
                                        <p:cTn id="72" dur="500" fill="hold"/>
                                        <p:tgtEl>
                                          <p:spTgt spid="139"/>
                                        </p:tgtEl>
                                        <p:attrNameLst>
                                          <p:attrName>ppt_x</p:attrName>
                                        </p:attrNameLst>
                                      </p:cBhvr>
                                      <p:tavLst>
                                        <p:tav tm="0">
                                          <p:val>
                                            <p:strVal val="#ppt_x"/>
                                          </p:val>
                                        </p:tav>
                                        <p:tav tm="100000">
                                          <p:val>
                                            <p:strVal val="#ppt_x"/>
                                          </p:val>
                                        </p:tav>
                                      </p:tavLst>
                                    </p:anim>
                                    <p:anim calcmode="lin" valueType="num">
                                      <p:cBhvr additive="base">
                                        <p:cTn id="73" dur="500" fill="hold"/>
                                        <p:tgtEl>
                                          <p:spTgt spid="13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nodeType="afterEffect">
                                  <p:stCondLst>
                                    <p:cond delay="0"/>
                                  </p:stCondLst>
                                  <p:childTnLst>
                                    <p:set>
                                      <p:cBhvr>
                                        <p:cTn id="76" dur="1" fill="hold">
                                          <p:stCondLst>
                                            <p:cond delay="0"/>
                                          </p:stCondLst>
                                        </p:cTn>
                                        <p:tgtEl>
                                          <p:spTgt spid="140"/>
                                        </p:tgtEl>
                                        <p:attrNameLst>
                                          <p:attrName>style.visibility</p:attrName>
                                        </p:attrNameLst>
                                      </p:cBhvr>
                                      <p:to>
                                        <p:strVal val="visible"/>
                                      </p:to>
                                    </p:set>
                                    <p:anim calcmode="lin" valueType="num">
                                      <p:cBhvr additive="base">
                                        <p:cTn id="77" dur="500" fill="hold"/>
                                        <p:tgtEl>
                                          <p:spTgt spid="140"/>
                                        </p:tgtEl>
                                        <p:attrNameLst>
                                          <p:attrName>ppt_x</p:attrName>
                                        </p:attrNameLst>
                                      </p:cBhvr>
                                      <p:tavLst>
                                        <p:tav tm="0">
                                          <p:val>
                                            <p:strVal val="#ppt_x"/>
                                          </p:val>
                                        </p:tav>
                                        <p:tav tm="100000">
                                          <p:val>
                                            <p:strVal val="#ppt_x"/>
                                          </p:val>
                                        </p:tav>
                                      </p:tavLst>
                                    </p:anim>
                                    <p:anim calcmode="lin" valueType="num">
                                      <p:cBhvr additive="base">
                                        <p:cTn id="78" dur="500" fill="hold"/>
                                        <p:tgtEl>
                                          <p:spTgt spid="14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141"/>
                                        </p:tgtEl>
                                        <p:attrNameLst>
                                          <p:attrName>style.visibility</p:attrName>
                                        </p:attrNameLst>
                                      </p:cBhvr>
                                      <p:to>
                                        <p:strVal val="visible"/>
                                      </p:to>
                                    </p:set>
                                    <p:anim calcmode="lin" valueType="num">
                                      <p:cBhvr additive="base">
                                        <p:cTn id="82" dur="500" fill="hold"/>
                                        <p:tgtEl>
                                          <p:spTgt spid="141"/>
                                        </p:tgtEl>
                                        <p:attrNameLst>
                                          <p:attrName>ppt_x</p:attrName>
                                        </p:attrNameLst>
                                      </p:cBhvr>
                                      <p:tavLst>
                                        <p:tav tm="0">
                                          <p:val>
                                            <p:strVal val="#ppt_x"/>
                                          </p:val>
                                        </p:tav>
                                        <p:tav tm="100000">
                                          <p:val>
                                            <p:strVal val="#ppt_x"/>
                                          </p:val>
                                        </p:tav>
                                      </p:tavLst>
                                    </p:anim>
                                    <p:anim calcmode="lin" valueType="num">
                                      <p:cBhvr additive="base">
                                        <p:cTn id="83" dur="500" fill="hold"/>
                                        <p:tgtEl>
                                          <p:spTgt spid="141"/>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500" fill="hold"/>
                                        <p:tgtEl>
                                          <p:spTgt spid="142"/>
                                        </p:tgtEl>
                                        <p:attrNameLst>
                                          <p:attrName>ppt_x</p:attrName>
                                        </p:attrNameLst>
                                      </p:cBhvr>
                                      <p:tavLst>
                                        <p:tav tm="0">
                                          <p:val>
                                            <p:strVal val="#ppt_x"/>
                                          </p:val>
                                        </p:tav>
                                        <p:tav tm="100000">
                                          <p:val>
                                            <p:strVal val="#ppt_x"/>
                                          </p:val>
                                        </p:tav>
                                      </p:tavLst>
                                    </p:anim>
                                    <p:anim calcmode="lin" valueType="num">
                                      <p:cBhvr additive="base">
                                        <p:cTn id="88" dur="500" fill="hold"/>
                                        <p:tgtEl>
                                          <p:spTgt spid="142"/>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143"/>
                                        </p:tgtEl>
                                        <p:attrNameLst>
                                          <p:attrName>style.visibility</p:attrName>
                                        </p:attrNameLst>
                                      </p:cBhvr>
                                      <p:to>
                                        <p:strVal val="visible"/>
                                      </p:to>
                                    </p:set>
                                    <p:anim calcmode="lin" valueType="num">
                                      <p:cBhvr additive="base">
                                        <p:cTn id="92" dur="500" fill="hold"/>
                                        <p:tgtEl>
                                          <p:spTgt spid="143"/>
                                        </p:tgtEl>
                                        <p:attrNameLst>
                                          <p:attrName>ppt_x</p:attrName>
                                        </p:attrNameLst>
                                      </p:cBhvr>
                                      <p:tavLst>
                                        <p:tav tm="0">
                                          <p:val>
                                            <p:strVal val="#ppt_x"/>
                                          </p:val>
                                        </p:tav>
                                        <p:tav tm="100000">
                                          <p:val>
                                            <p:strVal val="#ppt_x"/>
                                          </p:val>
                                        </p:tav>
                                      </p:tavLst>
                                    </p:anim>
                                    <p:anim calcmode="lin" valueType="num">
                                      <p:cBhvr additive="base">
                                        <p:cTn id="93" dur="500" fill="hold"/>
                                        <p:tgtEl>
                                          <p:spTgt spid="14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nodeType="afterEffect">
                                  <p:stCondLst>
                                    <p:cond delay="0"/>
                                  </p:stCondLst>
                                  <p:childTnLst>
                                    <p:set>
                                      <p:cBhvr>
                                        <p:cTn id="96" dur="1" fill="hold">
                                          <p:stCondLst>
                                            <p:cond delay="0"/>
                                          </p:stCondLst>
                                        </p:cTn>
                                        <p:tgtEl>
                                          <p:spTgt spid="144"/>
                                        </p:tgtEl>
                                        <p:attrNameLst>
                                          <p:attrName>style.visibility</p:attrName>
                                        </p:attrNameLst>
                                      </p:cBhvr>
                                      <p:to>
                                        <p:strVal val="visible"/>
                                      </p:to>
                                    </p:set>
                                    <p:anim calcmode="lin" valueType="num">
                                      <p:cBhvr additive="base">
                                        <p:cTn id="97" dur="500" fill="hold"/>
                                        <p:tgtEl>
                                          <p:spTgt spid="144"/>
                                        </p:tgtEl>
                                        <p:attrNameLst>
                                          <p:attrName>ppt_x</p:attrName>
                                        </p:attrNameLst>
                                      </p:cBhvr>
                                      <p:tavLst>
                                        <p:tav tm="0">
                                          <p:val>
                                            <p:strVal val="#ppt_x"/>
                                          </p:val>
                                        </p:tav>
                                        <p:tav tm="100000">
                                          <p:val>
                                            <p:strVal val="#ppt_x"/>
                                          </p:val>
                                        </p:tav>
                                      </p:tavLst>
                                    </p:anim>
                                    <p:anim calcmode="lin" valueType="num">
                                      <p:cBhvr additive="base">
                                        <p:cTn id="98" dur="500" fill="hold"/>
                                        <p:tgtEl>
                                          <p:spTgt spid="144"/>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 calcmode="lin" valueType="num">
                                      <p:cBhvr additive="base">
                                        <p:cTn id="102" dur="500" fill="hold"/>
                                        <p:tgtEl>
                                          <p:spTgt spid="145"/>
                                        </p:tgtEl>
                                        <p:attrNameLst>
                                          <p:attrName>ppt_x</p:attrName>
                                        </p:attrNameLst>
                                      </p:cBhvr>
                                      <p:tavLst>
                                        <p:tav tm="0">
                                          <p:val>
                                            <p:strVal val="#ppt_x"/>
                                          </p:val>
                                        </p:tav>
                                        <p:tav tm="100000">
                                          <p:val>
                                            <p:strVal val="#ppt_x"/>
                                          </p:val>
                                        </p:tav>
                                      </p:tavLst>
                                    </p:anim>
                                    <p:anim calcmode="lin" valueType="num">
                                      <p:cBhvr additive="base">
                                        <p:cTn id="103" dur="500" fill="hold"/>
                                        <p:tgtEl>
                                          <p:spTgt spid="145"/>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accel="50000" decel="50000" fill="hold" nodeType="afterEffect">
                                  <p:stCondLst>
                                    <p:cond delay="0"/>
                                  </p:stCondLst>
                                  <p:childTnLst>
                                    <p:set>
                                      <p:cBhvr>
                                        <p:cTn id="106" dur="1" fill="hold">
                                          <p:stCondLst>
                                            <p:cond delay="0"/>
                                          </p:stCondLst>
                                        </p:cTn>
                                        <p:tgtEl>
                                          <p:spTgt spid="146"/>
                                        </p:tgtEl>
                                        <p:attrNameLst>
                                          <p:attrName>style.visibility</p:attrName>
                                        </p:attrNameLst>
                                      </p:cBhvr>
                                      <p:to>
                                        <p:strVal val="visible"/>
                                      </p:to>
                                    </p:set>
                                    <p:anim calcmode="lin" valueType="num">
                                      <p:cBhvr additive="base">
                                        <p:cTn id="107" dur="500" fill="hold"/>
                                        <p:tgtEl>
                                          <p:spTgt spid="146"/>
                                        </p:tgtEl>
                                        <p:attrNameLst>
                                          <p:attrName>ppt_x</p:attrName>
                                        </p:attrNameLst>
                                      </p:cBhvr>
                                      <p:tavLst>
                                        <p:tav tm="0">
                                          <p:val>
                                            <p:strVal val="#ppt_x"/>
                                          </p:val>
                                        </p:tav>
                                        <p:tav tm="100000">
                                          <p:val>
                                            <p:strVal val="#ppt_x"/>
                                          </p:val>
                                        </p:tav>
                                      </p:tavLst>
                                    </p:anim>
                                    <p:anim calcmode="lin" valueType="num">
                                      <p:cBhvr additive="base">
                                        <p:cTn id="108" dur="500" fill="hold"/>
                                        <p:tgtEl>
                                          <p:spTgt spid="146"/>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accel="50000" decel="50000" fill="hold" nodeType="afterEffect">
                                  <p:stCondLst>
                                    <p:cond delay="0"/>
                                  </p:stCondLst>
                                  <p:childTnLst>
                                    <p:set>
                                      <p:cBhvr>
                                        <p:cTn id="111" dur="1" fill="hold">
                                          <p:stCondLst>
                                            <p:cond delay="0"/>
                                          </p:stCondLst>
                                        </p:cTn>
                                        <p:tgtEl>
                                          <p:spTgt spid="147"/>
                                        </p:tgtEl>
                                        <p:attrNameLst>
                                          <p:attrName>style.visibility</p:attrName>
                                        </p:attrNameLst>
                                      </p:cBhvr>
                                      <p:to>
                                        <p:strVal val="visible"/>
                                      </p:to>
                                    </p:set>
                                    <p:anim calcmode="lin" valueType="num">
                                      <p:cBhvr additive="base">
                                        <p:cTn id="112" dur="500" fill="hold"/>
                                        <p:tgtEl>
                                          <p:spTgt spid="147"/>
                                        </p:tgtEl>
                                        <p:attrNameLst>
                                          <p:attrName>ppt_x</p:attrName>
                                        </p:attrNameLst>
                                      </p:cBhvr>
                                      <p:tavLst>
                                        <p:tav tm="0">
                                          <p:val>
                                            <p:strVal val="#ppt_x"/>
                                          </p:val>
                                        </p:tav>
                                        <p:tav tm="100000">
                                          <p:val>
                                            <p:strVal val="#ppt_x"/>
                                          </p:val>
                                        </p:tav>
                                      </p:tavLst>
                                    </p:anim>
                                    <p:anim calcmode="lin" valueType="num">
                                      <p:cBhvr additive="base">
                                        <p:cTn id="113"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1"/>
          <p:cNvGrpSpPr/>
          <p:nvPr/>
        </p:nvGrpSpPr>
        <p:grpSpPr>
          <a:xfrm>
            <a:off x="3903788" y="3141312"/>
            <a:ext cx="1479815" cy="1655219"/>
            <a:chOff x="4097338" y="2217738"/>
            <a:chExt cx="1139825" cy="1274763"/>
          </a:xfrm>
          <a:solidFill>
            <a:schemeClr val="accent1"/>
          </a:solidFill>
        </p:grpSpPr>
        <p:sp>
          <p:nvSpPr>
            <p:cNvPr id="5125"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126"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Group 274"/>
          <p:cNvGrpSpPr/>
          <p:nvPr/>
        </p:nvGrpSpPr>
        <p:grpSpPr>
          <a:xfrm>
            <a:off x="2518781" y="3734964"/>
            <a:ext cx="1011963" cy="1634605"/>
            <a:chOff x="3030538" y="2674938"/>
            <a:chExt cx="779463" cy="1258888"/>
          </a:xfrm>
          <a:solidFill>
            <a:schemeClr val="bg2"/>
          </a:solidFill>
        </p:grpSpPr>
        <p:sp>
          <p:nvSpPr>
            <p:cNvPr id="5142"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143"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150" name="Freeform 30"/>
          <p:cNvSpPr>
            <a:spLocks/>
          </p:cNvSpPr>
          <p:nvPr/>
        </p:nvSpPr>
        <p:spPr bwMode="auto">
          <a:xfrm>
            <a:off x="4558878" y="2681642"/>
            <a:ext cx="8244" cy="10307"/>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70C4E5"/>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5283" name="Freeform 163"/>
          <p:cNvSpPr>
            <a:spLocks/>
          </p:cNvSpPr>
          <p:nvPr/>
        </p:nvSpPr>
        <p:spPr bwMode="auto">
          <a:xfrm>
            <a:off x="4876276" y="1758184"/>
            <a:ext cx="37098" cy="32981"/>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70C4E5"/>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 name="Group 277"/>
          <p:cNvGrpSpPr/>
          <p:nvPr/>
        </p:nvGrpSpPr>
        <p:grpSpPr>
          <a:xfrm>
            <a:off x="643249" y="1508769"/>
            <a:ext cx="3363591" cy="2343689"/>
            <a:chOff x="1585913" y="960438"/>
            <a:chExt cx="2590800" cy="1804987"/>
          </a:xfrm>
          <a:solidFill>
            <a:schemeClr val="tx2"/>
          </a:solidFill>
        </p:grpSpPr>
        <p:sp>
          <p:nvSpPr>
            <p:cNvPr id="279"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0"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1"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2"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3"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4"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5"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6"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7"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8"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9"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0"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1"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2"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3"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4"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5"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6"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7"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8"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9"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0"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1"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2"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3"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4"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5"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6"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7"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8"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9"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0"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1"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2"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3"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4"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5"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6"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7"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8"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9"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0"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1"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2"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3"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4"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5"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6"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7"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8"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9"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0"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1"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2"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3"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4"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5"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6"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7"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8"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9"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0"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1"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 name="Group 345"/>
          <p:cNvGrpSpPr/>
          <p:nvPr/>
        </p:nvGrpSpPr>
        <p:grpSpPr>
          <a:xfrm>
            <a:off x="4062486" y="1675732"/>
            <a:ext cx="892424" cy="1500623"/>
            <a:chOff x="4219575" y="1089025"/>
            <a:chExt cx="687388" cy="1155701"/>
          </a:xfrm>
          <a:solidFill>
            <a:schemeClr val="accent2"/>
          </a:solidFill>
        </p:grpSpPr>
        <p:sp>
          <p:nvSpPr>
            <p:cNvPr id="347"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nvGrpSpPr>
            <p:cNvPr id="7" name="Group 343"/>
            <p:cNvGrpSpPr/>
            <p:nvPr/>
          </p:nvGrpSpPr>
          <p:grpSpPr>
            <a:xfrm>
              <a:off x="4219575" y="1089025"/>
              <a:ext cx="687388" cy="1155701"/>
              <a:chOff x="4219575" y="1089025"/>
              <a:chExt cx="687388" cy="1155701"/>
            </a:xfrm>
            <a:grpFill/>
          </p:grpSpPr>
          <p:sp>
            <p:nvSpPr>
              <p:cNvPr id="349"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0"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1"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2"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3"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4"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5"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6"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7"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8"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9"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0"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1"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8" name="Group 363"/>
          <p:cNvGrpSpPr/>
          <p:nvPr/>
        </p:nvGrpSpPr>
        <p:grpSpPr>
          <a:xfrm>
            <a:off x="6731513" y="4000870"/>
            <a:ext cx="1255165" cy="1096609"/>
            <a:chOff x="6275388" y="2879725"/>
            <a:chExt cx="966788" cy="844551"/>
          </a:xfrm>
          <a:solidFill>
            <a:schemeClr val="accent1">
              <a:lumMod val="75000"/>
            </a:schemeClr>
          </a:solidFill>
        </p:grpSpPr>
        <p:sp>
          <p:nvSpPr>
            <p:cNvPr id="365"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nvGrpSpPr>
            <p:cNvPr id="9" name="Group 361"/>
            <p:cNvGrpSpPr/>
            <p:nvPr/>
          </p:nvGrpSpPr>
          <p:grpSpPr>
            <a:xfrm>
              <a:off x="6275388" y="2917825"/>
              <a:ext cx="966788" cy="806451"/>
              <a:chOff x="6275388" y="2917825"/>
              <a:chExt cx="966788" cy="806451"/>
            </a:xfrm>
            <a:grpFill/>
          </p:grpSpPr>
          <p:sp>
            <p:nvSpPr>
              <p:cNvPr id="367"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8"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9"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0"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1"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2"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3"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4"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5"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6"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7"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8"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9"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0"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1"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2"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10" name="Group 383"/>
          <p:cNvGrpSpPr/>
          <p:nvPr/>
        </p:nvGrpSpPr>
        <p:grpSpPr>
          <a:xfrm>
            <a:off x="4703466" y="1609771"/>
            <a:ext cx="3697477" cy="2613719"/>
            <a:chOff x="4713288" y="1038225"/>
            <a:chExt cx="2847975" cy="2012950"/>
          </a:xfrm>
          <a:solidFill>
            <a:schemeClr val="accent3"/>
          </a:solidFill>
        </p:grpSpPr>
        <p:sp>
          <p:nvSpPr>
            <p:cNvPr id="385"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6"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7"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8"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9"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0"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1"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2"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3"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4"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5"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6"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7"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8"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9"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0"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1"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2"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3"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4"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5"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6"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7"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8"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9"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0"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1"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2"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3"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4"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5"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6"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7"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8"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9"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0"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1"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2"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3"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4"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5"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6"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7"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8"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9"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0"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1"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2"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3"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4"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5"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6"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7"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8"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9"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0"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1"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2"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3"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4"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5"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6"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7"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8"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9"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0"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1"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aphicFrame>
        <p:nvGraphicFramePr>
          <p:cNvPr id="223" name="Chart 222"/>
          <p:cNvGraphicFramePr/>
          <p:nvPr>
            <p:extLst/>
          </p:nvPr>
        </p:nvGraphicFramePr>
        <p:xfrm>
          <a:off x="8400942" y="1093611"/>
          <a:ext cx="3147813" cy="4702932"/>
        </p:xfrm>
        <a:graphic>
          <a:graphicData uri="http://schemas.openxmlformats.org/drawingml/2006/chart">
            <c:chart xmlns:c="http://schemas.openxmlformats.org/drawingml/2006/chart" xmlns:r="http://schemas.openxmlformats.org/officeDocument/2006/relationships" r:id="rId3"/>
          </a:graphicData>
        </a:graphic>
      </p:graphicFrame>
      <p:grpSp>
        <p:nvGrpSpPr>
          <p:cNvPr id="200" name="Group 470"/>
          <p:cNvGrpSpPr/>
          <p:nvPr/>
        </p:nvGrpSpPr>
        <p:grpSpPr>
          <a:xfrm>
            <a:off x="2254233" y="5796536"/>
            <a:ext cx="7572510" cy="268134"/>
            <a:chOff x="1634043" y="4160313"/>
            <a:chExt cx="5680122" cy="201101"/>
          </a:xfrm>
        </p:grpSpPr>
        <p:grpSp>
          <p:nvGrpSpPr>
            <p:cNvPr id="201" name="Group 50"/>
            <p:cNvGrpSpPr/>
            <p:nvPr/>
          </p:nvGrpSpPr>
          <p:grpSpPr>
            <a:xfrm>
              <a:off x="1634043" y="4160313"/>
              <a:ext cx="812467" cy="194452"/>
              <a:chOff x="2221306" y="3914656"/>
              <a:chExt cx="812467" cy="194452"/>
            </a:xfrm>
          </p:grpSpPr>
          <p:sp>
            <p:nvSpPr>
              <p:cNvPr id="217" name="TextBox 462"/>
              <p:cNvSpPr txBox="1"/>
              <p:nvPr/>
            </p:nvSpPr>
            <p:spPr>
              <a:xfrm>
                <a:off x="2456617" y="3934938"/>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18" name="Rounded Rectangle 463"/>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02" name="Group 45"/>
            <p:cNvGrpSpPr/>
            <p:nvPr/>
          </p:nvGrpSpPr>
          <p:grpSpPr>
            <a:xfrm>
              <a:off x="2676430" y="4163115"/>
              <a:ext cx="821934" cy="194452"/>
              <a:chOff x="3461043" y="3950717"/>
              <a:chExt cx="821934" cy="194452"/>
            </a:xfrm>
          </p:grpSpPr>
          <p:sp>
            <p:nvSpPr>
              <p:cNvPr id="215" name="TextBox 460"/>
              <p:cNvSpPr txBox="1"/>
              <p:nvPr/>
            </p:nvSpPr>
            <p:spPr>
              <a:xfrm>
                <a:off x="3705821" y="3970999"/>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16" name="Rounded Rectangle 461"/>
              <p:cNvSpPr>
                <a:spLocks noChangeAspect="1"/>
              </p:cNvSpPr>
              <p:nvPr/>
            </p:nvSpPr>
            <p:spPr>
              <a:xfrm>
                <a:off x="3461043" y="3950717"/>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03" name="Group 37"/>
            <p:cNvGrpSpPr/>
            <p:nvPr/>
          </p:nvGrpSpPr>
          <p:grpSpPr>
            <a:xfrm>
              <a:off x="3642327" y="4163115"/>
              <a:ext cx="813834" cy="194452"/>
              <a:chOff x="4094136" y="3951816"/>
              <a:chExt cx="813834" cy="194452"/>
            </a:xfrm>
          </p:grpSpPr>
          <p:sp>
            <p:nvSpPr>
              <p:cNvPr id="213" name="TextBox 458"/>
              <p:cNvSpPr txBox="1"/>
              <p:nvPr/>
            </p:nvSpPr>
            <p:spPr>
              <a:xfrm>
                <a:off x="4330814" y="3969633"/>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14" name="Rounded Rectangle 459"/>
              <p:cNvSpPr>
                <a:spLocks noChangeAspect="1"/>
              </p:cNvSpPr>
              <p:nvPr/>
            </p:nvSpPr>
            <p:spPr>
              <a:xfrm>
                <a:off x="4094136" y="3951816"/>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04" name="Group 41"/>
            <p:cNvGrpSpPr/>
            <p:nvPr/>
          </p:nvGrpSpPr>
          <p:grpSpPr>
            <a:xfrm>
              <a:off x="4722373" y="4160313"/>
              <a:ext cx="819250" cy="201101"/>
              <a:chOff x="5756270" y="3949014"/>
              <a:chExt cx="819250" cy="201101"/>
            </a:xfrm>
          </p:grpSpPr>
          <p:sp>
            <p:nvSpPr>
              <p:cNvPr id="211" name="TextBox 456"/>
              <p:cNvSpPr txBox="1"/>
              <p:nvPr/>
            </p:nvSpPr>
            <p:spPr>
              <a:xfrm>
                <a:off x="5998364" y="3976991"/>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12" name="Rounded Rectangle 457"/>
              <p:cNvSpPr>
                <a:spLocks noChangeAspect="1"/>
              </p:cNvSpPr>
              <p:nvPr/>
            </p:nvSpPr>
            <p:spPr>
              <a:xfrm>
                <a:off x="5756270"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05" name="Group 41"/>
            <p:cNvGrpSpPr/>
            <p:nvPr/>
          </p:nvGrpSpPr>
          <p:grpSpPr>
            <a:xfrm>
              <a:off x="5665750" y="4160313"/>
              <a:ext cx="819250" cy="201101"/>
              <a:chOff x="6077268" y="3949014"/>
              <a:chExt cx="819250" cy="201101"/>
            </a:xfrm>
          </p:grpSpPr>
          <p:sp>
            <p:nvSpPr>
              <p:cNvPr id="209" name="TextBox 465"/>
              <p:cNvSpPr txBox="1"/>
              <p:nvPr/>
            </p:nvSpPr>
            <p:spPr>
              <a:xfrm>
                <a:off x="6319362" y="3976991"/>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10" name="Rounded Rectangle 466"/>
              <p:cNvSpPr>
                <a:spLocks noChangeAspect="1"/>
              </p:cNvSpPr>
              <p:nvPr/>
            </p:nvSpPr>
            <p:spPr>
              <a:xfrm>
                <a:off x="6077268" y="3949014"/>
                <a:ext cx="200183" cy="19445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06" name="Group 41"/>
            <p:cNvGrpSpPr/>
            <p:nvPr/>
          </p:nvGrpSpPr>
          <p:grpSpPr>
            <a:xfrm>
              <a:off x="6494915" y="4160313"/>
              <a:ext cx="819250" cy="201101"/>
              <a:chOff x="6077268" y="3949014"/>
              <a:chExt cx="819250" cy="201101"/>
            </a:xfrm>
          </p:grpSpPr>
          <p:sp>
            <p:nvSpPr>
              <p:cNvPr id="207" name="TextBox 468"/>
              <p:cNvSpPr txBox="1"/>
              <p:nvPr/>
            </p:nvSpPr>
            <p:spPr>
              <a:xfrm>
                <a:off x="6319362" y="3976991"/>
                <a:ext cx="577156" cy="173124"/>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地理位置</a:t>
                </a:r>
                <a:endParaRPr lang="en-US" sz="1500" dirty="0">
                  <a:solidFill>
                    <a:schemeClr val="tx1">
                      <a:lumMod val="75000"/>
                      <a:lumOff val="25000"/>
                    </a:schemeClr>
                  </a:solidFill>
                  <a:latin typeface="+mn-ea"/>
                </a:endParaRPr>
              </a:p>
            </p:txBody>
          </p:sp>
          <p:sp>
            <p:nvSpPr>
              <p:cNvPr id="208" name="Rounded Rectangle 469"/>
              <p:cNvSpPr>
                <a:spLocks noChangeAspect="1"/>
              </p:cNvSpPr>
              <p:nvPr/>
            </p:nvSpPr>
            <p:spPr>
              <a:xfrm>
                <a:off x="6077268" y="3949014"/>
                <a:ext cx="200183" cy="194452"/>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071593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5150"/>
                                        </p:tgtEl>
                                        <p:attrNameLst>
                                          <p:attrName>style.visibility</p:attrName>
                                        </p:attrNameLst>
                                      </p:cBhvr>
                                      <p:to>
                                        <p:strVal val="visible"/>
                                      </p:to>
                                    </p:set>
                                    <p:anim calcmode="lin" valueType="num">
                                      <p:cBhvr>
                                        <p:cTn id="37" dur="500" fill="hold"/>
                                        <p:tgtEl>
                                          <p:spTgt spid="5150"/>
                                        </p:tgtEl>
                                        <p:attrNameLst>
                                          <p:attrName>ppt_w</p:attrName>
                                        </p:attrNameLst>
                                      </p:cBhvr>
                                      <p:tavLst>
                                        <p:tav tm="0">
                                          <p:val>
                                            <p:fltVal val="0"/>
                                          </p:val>
                                        </p:tav>
                                        <p:tav tm="100000">
                                          <p:val>
                                            <p:strVal val="#ppt_w"/>
                                          </p:val>
                                        </p:tav>
                                      </p:tavLst>
                                    </p:anim>
                                    <p:anim calcmode="lin" valueType="num">
                                      <p:cBhvr>
                                        <p:cTn id="38" dur="500" fill="hold"/>
                                        <p:tgtEl>
                                          <p:spTgt spid="515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5283"/>
                                        </p:tgtEl>
                                        <p:attrNameLst>
                                          <p:attrName>style.visibility</p:attrName>
                                        </p:attrNameLst>
                                      </p:cBhvr>
                                      <p:to>
                                        <p:strVal val="visible"/>
                                      </p:to>
                                    </p:set>
                                    <p:anim calcmode="lin" valueType="num">
                                      <p:cBhvr>
                                        <p:cTn id="42" dur="500" fill="hold"/>
                                        <p:tgtEl>
                                          <p:spTgt spid="5283"/>
                                        </p:tgtEl>
                                        <p:attrNameLst>
                                          <p:attrName>ppt_w</p:attrName>
                                        </p:attrNameLst>
                                      </p:cBhvr>
                                      <p:tavLst>
                                        <p:tav tm="0">
                                          <p:val>
                                            <p:fltVal val="0"/>
                                          </p:val>
                                        </p:tav>
                                        <p:tav tm="100000">
                                          <p:val>
                                            <p:strVal val="#ppt_w"/>
                                          </p:val>
                                        </p:tav>
                                      </p:tavLst>
                                    </p:anim>
                                    <p:anim calcmode="lin" valueType="num">
                                      <p:cBhvr>
                                        <p:cTn id="43" dur="500" fill="hold"/>
                                        <p:tgtEl>
                                          <p:spTgt spid="5283"/>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23">
                                            <p:graphicEl>
                                              <a:chart seriesIdx="-3" categoryIdx="-3" bldStep="gridLegend"/>
                                            </p:graphicEl>
                                          </p:spTgt>
                                        </p:tgtEl>
                                        <p:attrNameLst>
                                          <p:attrName>style.visibility</p:attrName>
                                        </p:attrNameLst>
                                      </p:cBhvr>
                                      <p:to>
                                        <p:strVal val="visible"/>
                                      </p:to>
                                    </p:set>
                                    <p:animEffect transition="in" filter="fade">
                                      <p:cBhvr>
                                        <p:cTn id="47" dur="1000"/>
                                        <p:tgtEl>
                                          <p:spTgt spid="223">
                                            <p:graphicEl>
                                              <a:chart seriesIdx="-3" categoryIdx="-3" bldStep="gridLegend"/>
                                            </p:graphicEl>
                                          </p:spTgt>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223">
                                            <p:graphicEl>
                                              <a:chart seriesIdx="0" categoryIdx="-4" bldStep="series"/>
                                            </p:graphicEl>
                                          </p:spTgt>
                                        </p:tgtEl>
                                        <p:attrNameLst>
                                          <p:attrName>style.visibility</p:attrName>
                                        </p:attrNameLst>
                                      </p:cBhvr>
                                      <p:to>
                                        <p:strVal val="visible"/>
                                      </p:to>
                                    </p:set>
                                    <p:animEffect transition="in" filter="slide(fromBottom)">
                                      <p:cBhvr>
                                        <p:cTn id="51" dur="1000"/>
                                        <p:tgtEl>
                                          <p:spTgt spid="223">
                                            <p:graphicEl>
                                              <a:chart seriesIdx="0" categoryIdx="-4" bldStep="series"/>
                                            </p:graphicEl>
                                          </p:spTgt>
                                        </p:tgtEl>
                                      </p:cBhvr>
                                    </p:animEffect>
                                  </p:childTnLst>
                                </p:cTn>
                              </p:par>
                            </p:childTnLst>
                          </p:cTn>
                        </p:par>
                        <p:par>
                          <p:cTn id="52" fill="hold">
                            <p:stCondLst>
                              <p:cond delay="6000"/>
                            </p:stCondLst>
                            <p:childTnLst>
                              <p:par>
                                <p:cTn id="53" presetID="12" presetClass="entr" presetSubtype="4" fill="hold" grpId="0" nodeType="afterEffect">
                                  <p:stCondLst>
                                    <p:cond delay="0"/>
                                  </p:stCondLst>
                                  <p:childTnLst>
                                    <p:set>
                                      <p:cBhvr>
                                        <p:cTn id="54" dur="1" fill="hold">
                                          <p:stCondLst>
                                            <p:cond delay="0"/>
                                          </p:stCondLst>
                                        </p:cTn>
                                        <p:tgtEl>
                                          <p:spTgt spid="223">
                                            <p:graphicEl>
                                              <a:chart seriesIdx="1" categoryIdx="-4" bldStep="series"/>
                                            </p:graphicEl>
                                          </p:spTgt>
                                        </p:tgtEl>
                                        <p:attrNameLst>
                                          <p:attrName>style.visibility</p:attrName>
                                        </p:attrNameLst>
                                      </p:cBhvr>
                                      <p:to>
                                        <p:strVal val="visible"/>
                                      </p:to>
                                    </p:set>
                                    <p:animEffect transition="in" filter="slide(fromBottom)">
                                      <p:cBhvr>
                                        <p:cTn id="55" dur="1000"/>
                                        <p:tgtEl>
                                          <p:spTgt spid="223">
                                            <p:graphicEl>
                                              <a:chart seriesIdx="1" categoryIdx="-4" bldStep="series"/>
                                            </p:graphicEl>
                                          </p:spTgt>
                                        </p:tgtEl>
                                      </p:cBhvr>
                                    </p:animEffect>
                                  </p:childTnLst>
                                </p:cTn>
                              </p:par>
                            </p:childTnLst>
                          </p:cTn>
                        </p:par>
                        <p:par>
                          <p:cTn id="56" fill="hold">
                            <p:stCondLst>
                              <p:cond delay="7000"/>
                            </p:stCondLst>
                            <p:childTnLst>
                              <p:par>
                                <p:cTn id="57" presetID="12" presetClass="entr" presetSubtype="4" fill="hold" grpId="0" nodeType="afterEffect">
                                  <p:stCondLst>
                                    <p:cond delay="0"/>
                                  </p:stCondLst>
                                  <p:childTnLst>
                                    <p:set>
                                      <p:cBhvr>
                                        <p:cTn id="58" dur="1" fill="hold">
                                          <p:stCondLst>
                                            <p:cond delay="0"/>
                                          </p:stCondLst>
                                        </p:cTn>
                                        <p:tgtEl>
                                          <p:spTgt spid="223">
                                            <p:graphicEl>
                                              <a:chart seriesIdx="2" categoryIdx="-4" bldStep="series"/>
                                            </p:graphicEl>
                                          </p:spTgt>
                                        </p:tgtEl>
                                        <p:attrNameLst>
                                          <p:attrName>style.visibility</p:attrName>
                                        </p:attrNameLst>
                                      </p:cBhvr>
                                      <p:to>
                                        <p:strVal val="visible"/>
                                      </p:to>
                                    </p:set>
                                    <p:animEffect transition="in" filter="slide(fromBottom)">
                                      <p:cBhvr>
                                        <p:cTn id="59" dur="1000"/>
                                        <p:tgtEl>
                                          <p:spTgt spid="223">
                                            <p:graphicEl>
                                              <a:chart seriesIdx="2" categoryIdx="-4" bldStep="series"/>
                                            </p:graphicEl>
                                          </p:spTgt>
                                        </p:tgtEl>
                                      </p:cBhvr>
                                    </p:animEffect>
                                  </p:childTnLst>
                                </p:cTn>
                              </p:par>
                            </p:childTnLst>
                          </p:cTn>
                        </p:par>
                        <p:par>
                          <p:cTn id="60" fill="hold">
                            <p:stCondLst>
                              <p:cond delay="8000"/>
                            </p:stCondLst>
                            <p:childTnLst>
                              <p:par>
                                <p:cTn id="61" presetID="12" presetClass="entr" presetSubtype="4" fill="hold" grpId="0" nodeType="afterEffect">
                                  <p:stCondLst>
                                    <p:cond delay="0"/>
                                  </p:stCondLst>
                                  <p:childTnLst>
                                    <p:set>
                                      <p:cBhvr>
                                        <p:cTn id="62" dur="1" fill="hold">
                                          <p:stCondLst>
                                            <p:cond delay="0"/>
                                          </p:stCondLst>
                                        </p:cTn>
                                        <p:tgtEl>
                                          <p:spTgt spid="223">
                                            <p:graphicEl>
                                              <a:chart seriesIdx="3" categoryIdx="-4" bldStep="series"/>
                                            </p:graphicEl>
                                          </p:spTgt>
                                        </p:tgtEl>
                                        <p:attrNameLst>
                                          <p:attrName>style.visibility</p:attrName>
                                        </p:attrNameLst>
                                      </p:cBhvr>
                                      <p:to>
                                        <p:strVal val="visible"/>
                                      </p:to>
                                    </p:set>
                                    <p:animEffect transition="in" filter="slide(fromBottom)">
                                      <p:cBhvr>
                                        <p:cTn id="63" dur="500"/>
                                        <p:tgtEl>
                                          <p:spTgt spid="223">
                                            <p:graphicEl>
                                              <a:chart seriesIdx="3" categoryIdx="-4" bldStep="series"/>
                                            </p:graphicEl>
                                          </p:spTgt>
                                        </p:tgtEl>
                                      </p:cBhvr>
                                    </p:animEffect>
                                  </p:childTnLst>
                                </p:cTn>
                              </p:par>
                            </p:childTnLst>
                          </p:cTn>
                        </p:par>
                        <p:par>
                          <p:cTn id="64" fill="hold">
                            <p:stCondLst>
                              <p:cond delay="8500"/>
                            </p:stCondLst>
                            <p:childTnLst>
                              <p:par>
                                <p:cTn id="65" presetID="12" presetClass="entr" presetSubtype="4" fill="hold" grpId="0" nodeType="afterEffect">
                                  <p:stCondLst>
                                    <p:cond delay="0"/>
                                  </p:stCondLst>
                                  <p:childTnLst>
                                    <p:set>
                                      <p:cBhvr>
                                        <p:cTn id="66" dur="1" fill="hold">
                                          <p:stCondLst>
                                            <p:cond delay="0"/>
                                          </p:stCondLst>
                                        </p:cTn>
                                        <p:tgtEl>
                                          <p:spTgt spid="223">
                                            <p:graphicEl>
                                              <a:chart seriesIdx="4" categoryIdx="-4" bldStep="series"/>
                                            </p:graphicEl>
                                          </p:spTgt>
                                        </p:tgtEl>
                                        <p:attrNameLst>
                                          <p:attrName>style.visibility</p:attrName>
                                        </p:attrNameLst>
                                      </p:cBhvr>
                                      <p:to>
                                        <p:strVal val="visible"/>
                                      </p:to>
                                    </p:set>
                                    <p:animEffect transition="in" filter="slide(fromBottom)">
                                      <p:cBhvr>
                                        <p:cTn id="67" dur="500"/>
                                        <p:tgtEl>
                                          <p:spTgt spid="223">
                                            <p:graphicEl>
                                              <a:chart seriesIdx="4" categoryIdx="-4" bldStep="series"/>
                                            </p:graphicEl>
                                          </p:spTgt>
                                        </p:tgtEl>
                                      </p:cBhvr>
                                    </p:animEffect>
                                  </p:childTnLst>
                                </p:cTn>
                              </p:par>
                            </p:childTnLst>
                          </p:cTn>
                        </p:par>
                        <p:par>
                          <p:cTn id="68" fill="hold">
                            <p:stCondLst>
                              <p:cond delay="9000"/>
                            </p:stCondLst>
                            <p:childTnLst>
                              <p:par>
                                <p:cTn id="69" presetID="12" presetClass="entr" presetSubtype="4" fill="hold" grpId="0" nodeType="afterEffect">
                                  <p:stCondLst>
                                    <p:cond delay="0"/>
                                  </p:stCondLst>
                                  <p:childTnLst>
                                    <p:set>
                                      <p:cBhvr>
                                        <p:cTn id="70" dur="1" fill="hold">
                                          <p:stCondLst>
                                            <p:cond delay="0"/>
                                          </p:stCondLst>
                                        </p:cTn>
                                        <p:tgtEl>
                                          <p:spTgt spid="223">
                                            <p:graphicEl>
                                              <a:chart seriesIdx="5" categoryIdx="-4" bldStep="series"/>
                                            </p:graphicEl>
                                          </p:spTgt>
                                        </p:tgtEl>
                                        <p:attrNameLst>
                                          <p:attrName>style.visibility</p:attrName>
                                        </p:attrNameLst>
                                      </p:cBhvr>
                                      <p:to>
                                        <p:strVal val="visible"/>
                                      </p:to>
                                    </p:set>
                                    <p:animEffect transition="in" filter="slide(fromBottom)">
                                      <p:cBhvr>
                                        <p:cTn id="71" dur="500"/>
                                        <p:tgtEl>
                                          <p:spTgt spid="223">
                                            <p:graphicEl>
                                              <a:chart seriesIdx="5" categoryIdx="-4" bldStep="series"/>
                                            </p:graphicEl>
                                          </p:spTgt>
                                        </p:tgtEl>
                                      </p:cBhvr>
                                    </p:animEffect>
                                  </p:childTnLst>
                                </p:cTn>
                              </p:par>
                            </p:childTnLst>
                          </p:cTn>
                        </p:par>
                        <p:par>
                          <p:cTn id="72" fill="hold">
                            <p:stCondLst>
                              <p:cond delay="9500"/>
                            </p:stCondLst>
                            <p:childTnLst>
                              <p:par>
                                <p:cTn id="73" presetID="12" presetClass="entr" presetSubtype="4" fill="hold" nodeType="afterEffect">
                                  <p:stCondLst>
                                    <p:cond delay="0"/>
                                  </p:stCondLst>
                                  <p:childTnLst>
                                    <p:set>
                                      <p:cBhvr>
                                        <p:cTn id="74" dur="1" fill="hold">
                                          <p:stCondLst>
                                            <p:cond delay="0"/>
                                          </p:stCondLst>
                                        </p:cTn>
                                        <p:tgtEl>
                                          <p:spTgt spid="200"/>
                                        </p:tgtEl>
                                        <p:attrNameLst>
                                          <p:attrName>style.visibility</p:attrName>
                                        </p:attrNameLst>
                                      </p:cBhvr>
                                      <p:to>
                                        <p:strVal val="visible"/>
                                      </p:to>
                                    </p:set>
                                    <p:animEffect transition="in" filter="slide(fromBottom)">
                                      <p:cBhvr>
                                        <p:cTn id="75"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 grpId="0" animBg="1"/>
      <p:bldP spid="5283" grpId="0" animBg="1"/>
      <p:bldGraphic spid="223" grpId="0">
        <p:bldSub>
          <a:bldChart bld="series"/>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4"/>
          <p:cNvSpPr/>
          <p:nvPr/>
        </p:nvSpPr>
        <p:spPr>
          <a:xfrm>
            <a:off x="1680086" y="2824882"/>
            <a:ext cx="2013779" cy="262849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sz="2100">
              <a:latin typeface="+mn-ea"/>
              <a:cs typeface="+mn-ea"/>
            </a:endParaRPr>
          </a:p>
        </p:txBody>
      </p:sp>
      <p:cxnSp>
        <p:nvCxnSpPr>
          <p:cNvPr id="5" name="Straight Connector 7"/>
          <p:cNvCxnSpPr/>
          <p:nvPr/>
        </p:nvCxnSpPr>
        <p:spPr>
          <a:xfrm>
            <a:off x="1680086" y="3345101"/>
            <a:ext cx="2013779"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680086" y="2940761"/>
            <a:ext cx="2013778" cy="230832"/>
          </a:xfrm>
          <a:prstGeom prst="rect">
            <a:avLst/>
          </a:prstGeom>
          <a:noFill/>
        </p:spPr>
        <p:txBody>
          <a:bodyPr wrap="square" lIns="0" tIns="0" rIns="121881" bIns="0" rtlCol="0">
            <a:spAutoFit/>
          </a:bodyPr>
          <a:lstStyle/>
          <a:p>
            <a:pPr algn="ctr"/>
            <a:r>
              <a:rPr lang="zh-CN" altLang="en-US" sz="1500" b="1" dirty="0">
                <a:solidFill>
                  <a:schemeClr val="bg1"/>
                </a:solidFill>
                <a:latin typeface="+mn-ea"/>
                <a:cs typeface="+mn-ea"/>
              </a:rPr>
              <a:t>填加标题</a:t>
            </a:r>
            <a:endParaRPr lang="en-US" sz="1500" b="1" dirty="0">
              <a:solidFill>
                <a:schemeClr val="bg1"/>
              </a:solidFill>
              <a:latin typeface="+mn-ea"/>
              <a:cs typeface="+mn-ea"/>
            </a:endParaRPr>
          </a:p>
        </p:txBody>
      </p:sp>
      <p:sp>
        <p:nvSpPr>
          <p:cNvPr id="7" name="TextBox 6"/>
          <p:cNvSpPr txBox="1"/>
          <p:nvPr/>
        </p:nvSpPr>
        <p:spPr>
          <a:xfrm>
            <a:off x="1680086" y="3652641"/>
            <a:ext cx="2013778" cy="1440395"/>
          </a:xfrm>
          <a:prstGeom prst="rect">
            <a:avLst/>
          </a:prstGeom>
          <a:noFill/>
        </p:spPr>
        <p:txBody>
          <a:bodyPr wrap="square" lIns="121908" tIns="0" rIns="121881" bIns="0" rtlCol="0">
            <a:spAutoFit/>
          </a:bodyPr>
          <a:lstStyle/>
          <a:p>
            <a:pPr algn="ctr">
              <a:lnSpc>
                <a:spcPct val="130000"/>
              </a:lnSpc>
            </a:pPr>
            <a:r>
              <a:rPr lang="zh-CN" altLang="en-US" sz="1200" dirty="0">
                <a:solidFill>
                  <a:schemeClr val="bg1"/>
                </a:solidFill>
                <a:latin typeface="微软雅黑" pitchFamily="34" charset="-122"/>
                <a:cs typeface="+mn-ea"/>
              </a:rPr>
              <a:t>单击此处文本单击添加文本单击此处文本单击添加文本单击此处文本单击单击此处文本单击添加文本单击此处文本单击添加文本单击此处文本单击添加</a:t>
            </a:r>
            <a:endParaRPr lang="en-US" altLang="zh-CN" sz="1200" dirty="0">
              <a:solidFill>
                <a:schemeClr val="bg1"/>
              </a:solidFill>
              <a:latin typeface="+mn-ea"/>
              <a:cs typeface="+mn-ea"/>
            </a:endParaRPr>
          </a:p>
        </p:txBody>
      </p:sp>
      <p:sp>
        <p:nvSpPr>
          <p:cNvPr id="8" name="Rectangle 90"/>
          <p:cNvSpPr/>
          <p:nvPr/>
        </p:nvSpPr>
        <p:spPr>
          <a:xfrm>
            <a:off x="3946533" y="2824882"/>
            <a:ext cx="2013779" cy="262849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sz="2100">
              <a:latin typeface="+mn-ea"/>
              <a:cs typeface="+mn-ea"/>
            </a:endParaRPr>
          </a:p>
        </p:txBody>
      </p:sp>
      <p:cxnSp>
        <p:nvCxnSpPr>
          <p:cNvPr id="9" name="Straight Connector 97"/>
          <p:cNvCxnSpPr/>
          <p:nvPr/>
        </p:nvCxnSpPr>
        <p:spPr>
          <a:xfrm>
            <a:off x="3946533" y="3345101"/>
            <a:ext cx="2013779"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946532" y="2940761"/>
            <a:ext cx="2013778" cy="230832"/>
          </a:xfrm>
          <a:prstGeom prst="rect">
            <a:avLst/>
          </a:prstGeom>
          <a:noFill/>
        </p:spPr>
        <p:txBody>
          <a:bodyPr wrap="square" lIns="0" tIns="0" rIns="121881" bIns="0" rtlCol="0">
            <a:spAutoFit/>
          </a:bodyPr>
          <a:lstStyle/>
          <a:p>
            <a:pPr algn="ctr"/>
            <a:r>
              <a:rPr lang="zh-CN" altLang="en-US" sz="1500" b="1" dirty="0">
                <a:solidFill>
                  <a:schemeClr val="bg1"/>
                </a:solidFill>
                <a:latin typeface="+mn-ea"/>
                <a:cs typeface="+mn-ea"/>
              </a:rPr>
              <a:t>填加标题</a:t>
            </a:r>
            <a:endParaRPr lang="en-US" altLang="zh-CN" sz="1500" b="1" dirty="0">
              <a:solidFill>
                <a:schemeClr val="bg1"/>
              </a:solidFill>
              <a:latin typeface="+mn-ea"/>
              <a:cs typeface="+mn-ea"/>
            </a:endParaRPr>
          </a:p>
        </p:txBody>
      </p:sp>
      <p:sp>
        <p:nvSpPr>
          <p:cNvPr id="11" name="TextBox 10"/>
          <p:cNvSpPr txBox="1"/>
          <p:nvPr/>
        </p:nvSpPr>
        <p:spPr>
          <a:xfrm>
            <a:off x="3946532" y="3652641"/>
            <a:ext cx="2013778" cy="1440394"/>
          </a:xfrm>
          <a:prstGeom prst="rect">
            <a:avLst/>
          </a:prstGeom>
          <a:noFill/>
        </p:spPr>
        <p:txBody>
          <a:bodyPr wrap="square" lIns="121908" tIns="0" rIns="121881" bIns="0" rtlCol="0">
            <a:spAutoFit/>
          </a:bodyPr>
          <a:lstStyle/>
          <a:p>
            <a:pPr algn="ctr">
              <a:lnSpc>
                <a:spcPct val="130000"/>
              </a:lnSpc>
            </a:pPr>
            <a:r>
              <a:rPr lang="zh-CN" altLang="en-US" sz="1200" dirty="0">
                <a:solidFill>
                  <a:schemeClr val="bg1"/>
                </a:solidFill>
                <a:latin typeface="微软雅黑" pitchFamily="34" charset="-122"/>
                <a:cs typeface="+mn-ea"/>
              </a:rPr>
              <a:t>单击此处文本单击添加文本单击此处文本单击添加文本单击此处文本单击单击此处文本单击添加文本单击此处文本单击添加文本单击此处文本单击添加</a:t>
            </a:r>
            <a:endParaRPr lang="en-US" altLang="zh-CN" sz="1200" dirty="0">
              <a:solidFill>
                <a:schemeClr val="bg1"/>
              </a:solidFill>
              <a:latin typeface="+mn-ea"/>
              <a:cs typeface="+mn-ea"/>
            </a:endParaRPr>
          </a:p>
        </p:txBody>
      </p:sp>
      <p:sp>
        <p:nvSpPr>
          <p:cNvPr id="12" name="Rectangle 127"/>
          <p:cNvSpPr/>
          <p:nvPr/>
        </p:nvSpPr>
        <p:spPr>
          <a:xfrm>
            <a:off x="6228410" y="2817305"/>
            <a:ext cx="2013779" cy="262849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sz="2100">
              <a:latin typeface="+mn-ea"/>
              <a:cs typeface="+mn-ea"/>
            </a:endParaRPr>
          </a:p>
        </p:txBody>
      </p:sp>
      <p:cxnSp>
        <p:nvCxnSpPr>
          <p:cNvPr id="13" name="Straight Connector 130"/>
          <p:cNvCxnSpPr/>
          <p:nvPr/>
        </p:nvCxnSpPr>
        <p:spPr>
          <a:xfrm>
            <a:off x="6228410" y="3337524"/>
            <a:ext cx="2013779"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228410" y="2933183"/>
            <a:ext cx="2013778" cy="230832"/>
          </a:xfrm>
          <a:prstGeom prst="rect">
            <a:avLst/>
          </a:prstGeom>
          <a:noFill/>
        </p:spPr>
        <p:txBody>
          <a:bodyPr wrap="square" lIns="0" tIns="0" rIns="121881" bIns="0" rtlCol="0">
            <a:spAutoFit/>
          </a:bodyPr>
          <a:lstStyle/>
          <a:p>
            <a:pPr algn="ctr"/>
            <a:r>
              <a:rPr lang="zh-CN" altLang="en-US" sz="1500" b="1" dirty="0">
                <a:solidFill>
                  <a:schemeClr val="bg1"/>
                </a:solidFill>
                <a:latin typeface="+mn-ea"/>
                <a:cs typeface="+mn-ea"/>
              </a:rPr>
              <a:t>填加标题</a:t>
            </a:r>
            <a:endParaRPr lang="en-US" altLang="zh-CN" sz="1500" b="1" dirty="0">
              <a:solidFill>
                <a:schemeClr val="bg1"/>
              </a:solidFill>
              <a:latin typeface="+mn-ea"/>
              <a:cs typeface="+mn-ea"/>
            </a:endParaRPr>
          </a:p>
        </p:txBody>
      </p:sp>
      <p:sp>
        <p:nvSpPr>
          <p:cNvPr id="15" name="TextBox 14"/>
          <p:cNvSpPr txBox="1"/>
          <p:nvPr/>
        </p:nvSpPr>
        <p:spPr>
          <a:xfrm>
            <a:off x="6228410" y="3645064"/>
            <a:ext cx="2013778" cy="1440394"/>
          </a:xfrm>
          <a:prstGeom prst="rect">
            <a:avLst/>
          </a:prstGeom>
          <a:noFill/>
        </p:spPr>
        <p:txBody>
          <a:bodyPr wrap="square" lIns="121908" tIns="0" rIns="121881" bIns="0" rtlCol="0">
            <a:spAutoFit/>
          </a:bodyPr>
          <a:lstStyle/>
          <a:p>
            <a:pPr algn="ctr">
              <a:lnSpc>
                <a:spcPct val="130000"/>
              </a:lnSpc>
            </a:pPr>
            <a:r>
              <a:rPr lang="zh-CN" altLang="en-US" sz="1200" dirty="0">
                <a:solidFill>
                  <a:schemeClr val="bg1"/>
                </a:solidFill>
                <a:latin typeface="微软雅黑" pitchFamily="34" charset="-122"/>
                <a:cs typeface="+mn-ea"/>
              </a:rPr>
              <a:t>单击此处文本单击添加文本单击此处文本单击添加文本单击此处文本单击单击此处文本单击添加文本单击此处文本单击添加文本单击此处文本单击添加</a:t>
            </a:r>
            <a:endParaRPr lang="en-US" altLang="zh-CN" sz="1200" dirty="0">
              <a:solidFill>
                <a:schemeClr val="bg1"/>
              </a:solidFill>
              <a:latin typeface="+mn-ea"/>
              <a:cs typeface="+mn-ea"/>
            </a:endParaRPr>
          </a:p>
        </p:txBody>
      </p:sp>
      <p:sp>
        <p:nvSpPr>
          <p:cNvPr id="16" name="Rectangle 138"/>
          <p:cNvSpPr/>
          <p:nvPr/>
        </p:nvSpPr>
        <p:spPr>
          <a:xfrm>
            <a:off x="8498139" y="2809938"/>
            <a:ext cx="2013779" cy="262849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sz="2100">
              <a:latin typeface="+mn-ea"/>
              <a:cs typeface="+mn-ea"/>
            </a:endParaRPr>
          </a:p>
        </p:txBody>
      </p:sp>
      <p:cxnSp>
        <p:nvCxnSpPr>
          <p:cNvPr id="17" name="Straight Connector 140"/>
          <p:cNvCxnSpPr/>
          <p:nvPr/>
        </p:nvCxnSpPr>
        <p:spPr>
          <a:xfrm>
            <a:off x="8498139" y="3330157"/>
            <a:ext cx="2013779"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8498138" y="2925817"/>
            <a:ext cx="2013778" cy="230832"/>
          </a:xfrm>
          <a:prstGeom prst="rect">
            <a:avLst/>
          </a:prstGeom>
          <a:noFill/>
        </p:spPr>
        <p:txBody>
          <a:bodyPr wrap="square" lIns="0" tIns="0" rIns="121881" bIns="0" rtlCol="0">
            <a:spAutoFit/>
          </a:bodyPr>
          <a:lstStyle/>
          <a:p>
            <a:pPr algn="ctr"/>
            <a:r>
              <a:rPr lang="zh-CN" altLang="en-US" sz="1500" b="1" dirty="0">
                <a:solidFill>
                  <a:schemeClr val="bg1"/>
                </a:solidFill>
                <a:latin typeface="+mn-ea"/>
                <a:cs typeface="+mn-ea"/>
              </a:rPr>
              <a:t>填加标题</a:t>
            </a:r>
            <a:endParaRPr lang="en-US" altLang="zh-CN" sz="1500" b="1" dirty="0">
              <a:solidFill>
                <a:schemeClr val="bg1"/>
              </a:solidFill>
              <a:latin typeface="+mn-ea"/>
              <a:cs typeface="+mn-ea"/>
            </a:endParaRPr>
          </a:p>
        </p:txBody>
      </p:sp>
      <p:sp>
        <p:nvSpPr>
          <p:cNvPr id="19" name="TextBox 18"/>
          <p:cNvSpPr txBox="1"/>
          <p:nvPr/>
        </p:nvSpPr>
        <p:spPr>
          <a:xfrm>
            <a:off x="8498138" y="3637697"/>
            <a:ext cx="2013778" cy="1440394"/>
          </a:xfrm>
          <a:prstGeom prst="rect">
            <a:avLst/>
          </a:prstGeom>
          <a:noFill/>
        </p:spPr>
        <p:txBody>
          <a:bodyPr wrap="square" lIns="121908" tIns="0" rIns="121881" bIns="0" rtlCol="0">
            <a:spAutoFit/>
          </a:bodyPr>
          <a:lstStyle/>
          <a:p>
            <a:pPr algn="ctr">
              <a:lnSpc>
                <a:spcPct val="130000"/>
              </a:lnSpc>
            </a:pPr>
            <a:r>
              <a:rPr lang="zh-CN" altLang="en-US" sz="1200" dirty="0">
                <a:solidFill>
                  <a:schemeClr val="bg1"/>
                </a:solidFill>
                <a:latin typeface="微软雅黑" pitchFamily="34" charset="-122"/>
                <a:cs typeface="+mn-ea"/>
              </a:rPr>
              <a:t>单击此处文本单击添加文本单击此处文本单击添加文本单击此处文本单击单击此处文本单击添加文本单击此处文本单击添加文本单击此处文本单击添加</a:t>
            </a:r>
            <a:endParaRPr lang="en-US" altLang="zh-CN" sz="1200" dirty="0">
              <a:solidFill>
                <a:schemeClr val="bg1"/>
              </a:solidFill>
              <a:latin typeface="+mn-ea"/>
              <a:cs typeface="+mn-ea"/>
            </a:endParaRPr>
          </a:p>
        </p:txBody>
      </p:sp>
      <p:grpSp>
        <p:nvGrpSpPr>
          <p:cNvPr id="20" name="组合 19"/>
          <p:cNvGrpSpPr/>
          <p:nvPr/>
        </p:nvGrpSpPr>
        <p:grpSpPr>
          <a:xfrm>
            <a:off x="9150631" y="1742084"/>
            <a:ext cx="679362" cy="603251"/>
            <a:chOff x="4676776" y="3021013"/>
            <a:chExt cx="509588" cy="452438"/>
          </a:xfrm>
          <a:solidFill>
            <a:schemeClr val="accent4"/>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23" name="组合 22"/>
          <p:cNvGrpSpPr/>
          <p:nvPr/>
        </p:nvGrpSpPr>
        <p:grpSpPr>
          <a:xfrm>
            <a:off x="4615509" y="1741027"/>
            <a:ext cx="679362" cy="605367"/>
            <a:chOff x="3332164" y="207963"/>
            <a:chExt cx="509588" cy="454025"/>
          </a:xfrm>
          <a:solidFill>
            <a:schemeClr val="accent2"/>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28" name="组合 27"/>
          <p:cNvGrpSpPr/>
          <p:nvPr/>
        </p:nvGrpSpPr>
        <p:grpSpPr>
          <a:xfrm>
            <a:off x="2306594" y="1700808"/>
            <a:ext cx="755552" cy="68580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7" name="Freeform 25"/>
          <p:cNvSpPr>
            <a:spLocks noEditPoints="1"/>
          </p:cNvSpPr>
          <p:nvPr/>
        </p:nvSpPr>
        <p:spPr bwMode="auto">
          <a:xfrm>
            <a:off x="6842497" y="1736915"/>
            <a:ext cx="815294" cy="613589"/>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en-US">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39468338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1500"/>
                            </p:stCondLst>
                            <p:childTnLst>
                              <p:par>
                                <p:cTn id="26" presetID="9"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dissolve">
                                      <p:cBhvr>
                                        <p:cTn id="28" dur="500"/>
                                        <p:tgtEl>
                                          <p:spTgt spid="7"/>
                                        </p:tgtEl>
                                      </p:cBhvr>
                                    </p:animEffect>
                                  </p:childTnLst>
                                </p:cTn>
                              </p:par>
                            </p:childTnLst>
                          </p:cTn>
                        </p:par>
                        <p:par>
                          <p:cTn id="29" fill="hold">
                            <p:stCondLst>
                              <p:cond delay="2000"/>
                            </p:stCondLst>
                            <p:childTnLst>
                              <p:par>
                                <p:cTn id="30" presetID="2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par>
                                <p:cTn id="34" presetID="53" presetClass="entr" presetSubtype="16"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2500"/>
                            </p:stCondLst>
                            <p:childTnLst>
                              <p:par>
                                <p:cTn id="40" presetID="2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3500"/>
                            </p:stCondLst>
                            <p:childTnLst>
                              <p:par>
                                <p:cTn id="51" presetID="9"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dissolve">
                                      <p:cBhvr>
                                        <p:cTn id="53" dur="500"/>
                                        <p:tgtEl>
                                          <p:spTgt spid="11"/>
                                        </p:tgtEl>
                                      </p:cBhvr>
                                    </p:animEffect>
                                  </p:childTnLst>
                                </p:cTn>
                              </p:par>
                            </p:childTnLst>
                          </p:cTn>
                        </p:par>
                        <p:par>
                          <p:cTn id="54" fill="hold">
                            <p:stCondLst>
                              <p:cond delay="4000"/>
                            </p:stCondLst>
                            <p:childTnLst>
                              <p:par>
                                <p:cTn id="55" presetID="2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4500"/>
                            </p:stCondLst>
                            <p:childTnLst>
                              <p:par>
                                <p:cTn id="65" presetID="23" presetClass="entr" presetSubtype="16"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childTnLst>
                          </p:cTn>
                        </p:par>
                        <p:par>
                          <p:cTn id="75" fill="hold">
                            <p:stCondLst>
                              <p:cond delay="5500"/>
                            </p:stCondLst>
                            <p:childTnLst>
                              <p:par>
                                <p:cTn id="76" presetID="9" presetClass="entr" presetSubtype="0"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dissolve">
                                      <p:cBhvr>
                                        <p:cTn id="78" dur="500"/>
                                        <p:tgtEl>
                                          <p:spTgt spid="15"/>
                                        </p:tgtEl>
                                      </p:cBhvr>
                                    </p:animEffect>
                                  </p:childTnLst>
                                </p:cTn>
                              </p:par>
                            </p:childTnLst>
                          </p:cTn>
                        </p:par>
                        <p:par>
                          <p:cTn id="79" fill="hold">
                            <p:stCondLst>
                              <p:cond delay="6000"/>
                            </p:stCondLst>
                            <p:childTnLst>
                              <p:par>
                                <p:cTn id="80" presetID="23" presetClass="entr" presetSubtype="16"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childTnLst>
                                </p:cTn>
                              </p:par>
                              <p:par>
                                <p:cTn id="84" presetID="53" presetClass="entr" presetSubtype="16" fill="hold"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Effect transition="in" filter="fade">
                                      <p:cBhvr>
                                        <p:cTn id="88" dur="500"/>
                                        <p:tgtEl>
                                          <p:spTgt spid="20"/>
                                        </p:tgtEl>
                                      </p:cBhvr>
                                    </p:animEffect>
                                  </p:childTnLst>
                                </p:cTn>
                              </p:par>
                            </p:childTnLst>
                          </p:cTn>
                        </p:par>
                        <p:par>
                          <p:cTn id="89" fill="hold">
                            <p:stCondLst>
                              <p:cond delay="6500"/>
                            </p:stCondLst>
                            <p:childTnLst>
                              <p:par>
                                <p:cTn id="90" presetID="23" presetClass="entr" presetSubtype="16"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childTnLst>
                                </p:cTn>
                              </p:par>
                            </p:childTnLst>
                          </p:cTn>
                        </p:par>
                        <p:par>
                          <p:cTn id="94" fill="hold">
                            <p:stCondLst>
                              <p:cond delay="700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childTnLst>
                          </p:cTn>
                        </p:par>
                        <p:par>
                          <p:cTn id="100" fill="hold">
                            <p:stCondLst>
                              <p:cond delay="7500"/>
                            </p:stCondLst>
                            <p:childTnLst>
                              <p:par>
                                <p:cTn id="101" presetID="9" presetClass="entr" presetSubtype="0"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dissolve">
                                      <p:cBhvr>
                                        <p:cTn id="10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animBg="1"/>
      <p:bldP spid="10" grpId="0"/>
      <p:bldP spid="11" grpId="0"/>
      <p:bldP spid="12" grpId="0" animBg="1"/>
      <p:bldP spid="14" grpId="0"/>
      <p:bldP spid="15" grpId="0"/>
      <p:bldP spid="16" grpId="0" animBg="1"/>
      <p:bldP spid="18" grpId="0"/>
      <p:bldP spid="19" grpId="0"/>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04111" y="4591259"/>
            <a:ext cx="4607807" cy="1526040"/>
            <a:chOff x="4355976" y="3299428"/>
            <a:chExt cx="3456305" cy="1144530"/>
          </a:xfrm>
        </p:grpSpPr>
        <p:grpSp>
          <p:nvGrpSpPr>
            <p:cNvPr id="5" name="Group 27"/>
            <p:cNvGrpSpPr>
              <a:grpSpLocks/>
            </p:cNvGrpSpPr>
            <p:nvPr/>
          </p:nvGrpSpPr>
          <p:grpSpPr bwMode="auto">
            <a:xfrm>
              <a:off x="6930203" y="3299428"/>
              <a:ext cx="882078" cy="1144530"/>
              <a:chOff x="3600" y="3001"/>
              <a:chExt cx="779" cy="1007"/>
            </a:xfrm>
            <a:solidFill>
              <a:schemeClr val="accent5"/>
            </a:solidFill>
          </p:grpSpPr>
          <p:sp>
            <p:nvSpPr>
              <p:cNvPr id="15"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p>
                <a:endParaRPr lang="zh-CN" altLang="zh-CN">
                  <a:cs typeface="+mn-ea"/>
                </a:endParaRPr>
              </a:p>
            </p:txBody>
          </p:sp>
          <p:sp>
            <p:nvSpPr>
              <p:cNvPr id="16" name="Oval 8"/>
              <p:cNvSpPr>
                <a:spLocks noChangeArrowheads="1"/>
              </p:cNvSpPr>
              <p:nvPr/>
            </p:nvSpPr>
            <p:spPr bwMode="auto">
              <a:xfrm>
                <a:off x="3899" y="3001"/>
                <a:ext cx="188" cy="189"/>
              </a:xfrm>
              <a:prstGeom prst="ellipse">
                <a:avLst/>
              </a:prstGeom>
              <a:grpFill/>
              <a:ln w="9525">
                <a:noFill/>
                <a:round/>
                <a:headEnd/>
                <a:tailEnd/>
              </a:ln>
            </p:spPr>
            <p:txBody>
              <a:bodyPr/>
              <a:lstStyle/>
              <a:p>
                <a:endParaRPr lang="zh-CN" altLang="zh-CN">
                  <a:cs typeface="+mn-ea"/>
                </a:endParaRPr>
              </a:p>
            </p:txBody>
          </p:sp>
        </p:grpSp>
        <p:grpSp>
          <p:nvGrpSpPr>
            <p:cNvPr id="6" name="Group 29"/>
            <p:cNvGrpSpPr>
              <a:grpSpLocks/>
            </p:cNvGrpSpPr>
            <p:nvPr/>
          </p:nvGrpSpPr>
          <p:grpSpPr bwMode="auto">
            <a:xfrm>
              <a:off x="5215552" y="3299428"/>
              <a:ext cx="891079" cy="1144530"/>
              <a:chOff x="2086" y="3001"/>
              <a:chExt cx="787" cy="1007"/>
            </a:xfrm>
            <a:solidFill>
              <a:schemeClr val="accent5"/>
            </a:solidFill>
          </p:grpSpPr>
          <p:sp>
            <p:nvSpPr>
              <p:cNvPr id="13"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p>
                <a:endParaRPr lang="zh-CN" altLang="zh-CN">
                  <a:cs typeface="+mn-ea"/>
                </a:endParaRPr>
              </a:p>
            </p:txBody>
          </p:sp>
          <p:sp>
            <p:nvSpPr>
              <p:cNvPr id="14" name="Oval 10"/>
              <p:cNvSpPr>
                <a:spLocks noChangeArrowheads="1"/>
              </p:cNvSpPr>
              <p:nvPr/>
            </p:nvSpPr>
            <p:spPr bwMode="auto">
              <a:xfrm>
                <a:off x="2384" y="3001"/>
                <a:ext cx="189" cy="189"/>
              </a:xfrm>
              <a:prstGeom prst="ellipse">
                <a:avLst/>
              </a:prstGeom>
              <a:grpFill/>
              <a:ln w="9525">
                <a:noFill/>
                <a:round/>
                <a:headEnd/>
                <a:tailEnd/>
              </a:ln>
            </p:spPr>
            <p:txBody>
              <a:bodyPr/>
              <a:lstStyle/>
              <a:p>
                <a:endParaRPr lang="zh-CN" altLang="zh-CN">
                  <a:cs typeface="+mn-ea"/>
                </a:endParaRPr>
              </a:p>
            </p:txBody>
          </p:sp>
        </p:grpSp>
        <p:grpSp>
          <p:nvGrpSpPr>
            <p:cNvPr id="7" name="Group 30"/>
            <p:cNvGrpSpPr>
              <a:grpSpLocks/>
            </p:cNvGrpSpPr>
            <p:nvPr/>
          </p:nvGrpSpPr>
          <p:grpSpPr bwMode="auto">
            <a:xfrm>
              <a:off x="4355976" y="3299428"/>
              <a:ext cx="883578" cy="1144530"/>
              <a:chOff x="1327" y="3001"/>
              <a:chExt cx="780" cy="1007"/>
            </a:xfrm>
            <a:solidFill>
              <a:schemeClr val="accent5"/>
            </a:solidFill>
          </p:grpSpPr>
          <p:sp>
            <p:nvSpPr>
              <p:cNvPr id="11"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p>
                <a:endParaRPr lang="zh-CN" altLang="zh-CN">
                  <a:cs typeface="+mn-ea"/>
                </a:endParaRPr>
              </a:p>
            </p:txBody>
          </p:sp>
          <p:sp>
            <p:nvSpPr>
              <p:cNvPr id="12" name="Oval 12"/>
              <p:cNvSpPr>
                <a:spLocks noChangeArrowheads="1"/>
              </p:cNvSpPr>
              <p:nvPr/>
            </p:nvSpPr>
            <p:spPr bwMode="auto">
              <a:xfrm>
                <a:off x="1617" y="3001"/>
                <a:ext cx="189" cy="189"/>
              </a:xfrm>
              <a:prstGeom prst="ellipse">
                <a:avLst/>
              </a:prstGeom>
              <a:grpFill/>
              <a:ln w="9525">
                <a:noFill/>
                <a:round/>
                <a:headEnd/>
                <a:tailEnd/>
              </a:ln>
            </p:spPr>
            <p:txBody>
              <a:bodyPr/>
              <a:lstStyle/>
              <a:p>
                <a:endParaRPr lang="zh-CN" altLang="zh-CN">
                  <a:cs typeface="+mn-ea"/>
                </a:endParaRPr>
              </a:p>
            </p:txBody>
          </p:sp>
        </p:grpSp>
        <p:grpSp>
          <p:nvGrpSpPr>
            <p:cNvPr id="8" name="Group 28"/>
            <p:cNvGrpSpPr>
              <a:grpSpLocks/>
            </p:cNvGrpSpPr>
            <p:nvPr/>
          </p:nvGrpSpPr>
          <p:grpSpPr bwMode="auto">
            <a:xfrm>
              <a:off x="6061627" y="3299428"/>
              <a:ext cx="889578" cy="1144530"/>
              <a:chOff x="2833" y="3001"/>
              <a:chExt cx="786" cy="1007"/>
            </a:xfrm>
            <a:solidFill>
              <a:schemeClr val="accent5"/>
            </a:solidFill>
          </p:grpSpPr>
          <p:sp>
            <p:nvSpPr>
              <p:cNvPr id="9"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p>
                <a:endParaRPr lang="zh-CN" altLang="zh-CN">
                  <a:cs typeface="+mn-ea"/>
                </a:endParaRPr>
              </a:p>
            </p:txBody>
          </p:sp>
          <p:sp>
            <p:nvSpPr>
              <p:cNvPr id="10" name="Oval 14"/>
              <p:cNvSpPr>
                <a:spLocks noChangeArrowheads="1"/>
              </p:cNvSpPr>
              <p:nvPr/>
            </p:nvSpPr>
            <p:spPr bwMode="auto">
              <a:xfrm>
                <a:off x="3131" y="3001"/>
                <a:ext cx="188" cy="189"/>
              </a:xfrm>
              <a:prstGeom prst="ellipse">
                <a:avLst/>
              </a:prstGeom>
              <a:grpFill/>
              <a:ln w="9525">
                <a:noFill/>
                <a:round/>
                <a:headEnd/>
                <a:tailEnd/>
              </a:ln>
            </p:spPr>
            <p:txBody>
              <a:bodyPr/>
              <a:lstStyle/>
              <a:p>
                <a:endParaRPr lang="zh-CN" altLang="zh-CN">
                  <a:cs typeface="+mn-ea"/>
                </a:endParaRPr>
              </a:p>
            </p:txBody>
          </p:sp>
        </p:grpSp>
      </p:grpSp>
      <p:grpSp>
        <p:nvGrpSpPr>
          <p:cNvPr id="17" name="组合 16"/>
          <p:cNvGrpSpPr/>
          <p:nvPr/>
        </p:nvGrpSpPr>
        <p:grpSpPr>
          <a:xfrm>
            <a:off x="6482086" y="3401229"/>
            <a:ext cx="3469856" cy="1524041"/>
            <a:chOff x="4789514" y="2406904"/>
            <a:chExt cx="2602731" cy="1143031"/>
          </a:xfrm>
        </p:grpSpPr>
        <p:grpSp>
          <p:nvGrpSpPr>
            <p:cNvPr id="18" name="Group 34"/>
            <p:cNvGrpSpPr>
              <a:grpSpLocks/>
            </p:cNvGrpSpPr>
            <p:nvPr/>
          </p:nvGrpSpPr>
          <p:grpSpPr bwMode="auto">
            <a:xfrm>
              <a:off x="6508667" y="2406904"/>
              <a:ext cx="883578" cy="1143031"/>
              <a:chOff x="3228" y="2215"/>
              <a:chExt cx="780" cy="1006"/>
            </a:xfrm>
            <a:solidFill>
              <a:schemeClr val="accent3"/>
            </a:solidFill>
          </p:grpSpPr>
          <p:sp>
            <p:nvSpPr>
              <p:cNvPr id="25"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p>
                <a:endParaRPr lang="zh-CN" altLang="zh-CN">
                  <a:cs typeface="+mn-ea"/>
                </a:endParaRPr>
              </a:p>
            </p:txBody>
          </p:sp>
          <p:sp>
            <p:nvSpPr>
              <p:cNvPr id="26" name="Oval 16"/>
              <p:cNvSpPr>
                <a:spLocks noChangeArrowheads="1"/>
              </p:cNvSpPr>
              <p:nvPr/>
            </p:nvSpPr>
            <p:spPr bwMode="auto">
              <a:xfrm>
                <a:off x="3527" y="2215"/>
                <a:ext cx="189" cy="187"/>
              </a:xfrm>
              <a:prstGeom prst="ellipse">
                <a:avLst/>
              </a:prstGeom>
              <a:grpFill/>
              <a:ln w="9525">
                <a:noFill/>
                <a:round/>
                <a:headEnd/>
                <a:tailEnd/>
              </a:ln>
            </p:spPr>
            <p:txBody>
              <a:bodyPr/>
              <a:lstStyle/>
              <a:p>
                <a:endParaRPr lang="zh-CN" altLang="zh-CN">
                  <a:cs typeface="+mn-ea"/>
                </a:endParaRPr>
              </a:p>
            </p:txBody>
          </p:sp>
        </p:grpSp>
        <p:grpSp>
          <p:nvGrpSpPr>
            <p:cNvPr id="19" name="Group 33"/>
            <p:cNvGrpSpPr>
              <a:grpSpLocks/>
            </p:cNvGrpSpPr>
            <p:nvPr/>
          </p:nvGrpSpPr>
          <p:grpSpPr bwMode="auto">
            <a:xfrm>
              <a:off x="5647590" y="2406904"/>
              <a:ext cx="892578" cy="1143031"/>
              <a:chOff x="2468" y="2215"/>
              <a:chExt cx="788" cy="1006"/>
            </a:xfrm>
            <a:solidFill>
              <a:schemeClr val="accent3"/>
            </a:solidFill>
          </p:grpSpPr>
          <p:sp>
            <p:nvSpPr>
              <p:cNvPr id="23"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p>
                <a:endParaRPr lang="zh-CN" altLang="zh-CN">
                  <a:cs typeface="+mn-ea"/>
                </a:endParaRPr>
              </a:p>
            </p:txBody>
          </p:sp>
          <p:sp>
            <p:nvSpPr>
              <p:cNvPr id="24" name="Oval 18"/>
              <p:cNvSpPr>
                <a:spLocks noChangeArrowheads="1"/>
              </p:cNvSpPr>
              <p:nvPr/>
            </p:nvSpPr>
            <p:spPr bwMode="auto">
              <a:xfrm>
                <a:off x="2766" y="2215"/>
                <a:ext cx="189" cy="187"/>
              </a:xfrm>
              <a:prstGeom prst="ellipse">
                <a:avLst/>
              </a:prstGeom>
              <a:grpFill/>
              <a:ln w="9525">
                <a:noFill/>
                <a:round/>
                <a:headEnd/>
                <a:tailEnd/>
              </a:ln>
            </p:spPr>
            <p:txBody>
              <a:bodyPr/>
              <a:lstStyle/>
              <a:p>
                <a:endParaRPr lang="zh-CN" altLang="zh-CN">
                  <a:cs typeface="+mn-ea"/>
                </a:endParaRPr>
              </a:p>
            </p:txBody>
          </p:sp>
        </p:grpSp>
        <p:grpSp>
          <p:nvGrpSpPr>
            <p:cNvPr id="20" name="Group 32"/>
            <p:cNvGrpSpPr>
              <a:grpSpLocks/>
            </p:cNvGrpSpPr>
            <p:nvPr/>
          </p:nvGrpSpPr>
          <p:grpSpPr bwMode="auto">
            <a:xfrm>
              <a:off x="4789514" y="2406904"/>
              <a:ext cx="882078" cy="1143031"/>
              <a:chOff x="1710" y="2215"/>
              <a:chExt cx="779" cy="1006"/>
            </a:xfrm>
            <a:solidFill>
              <a:schemeClr val="accent3"/>
            </a:solidFill>
          </p:grpSpPr>
          <p:sp>
            <p:nvSpPr>
              <p:cNvPr id="21"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p>
                <a:endParaRPr lang="zh-CN" altLang="zh-CN">
                  <a:cs typeface="+mn-ea"/>
                </a:endParaRPr>
              </a:p>
            </p:txBody>
          </p:sp>
          <p:sp>
            <p:nvSpPr>
              <p:cNvPr id="22" name="Oval 20"/>
              <p:cNvSpPr>
                <a:spLocks noChangeArrowheads="1"/>
              </p:cNvSpPr>
              <p:nvPr/>
            </p:nvSpPr>
            <p:spPr bwMode="auto">
              <a:xfrm>
                <a:off x="2001" y="2215"/>
                <a:ext cx="188" cy="187"/>
              </a:xfrm>
              <a:prstGeom prst="ellipse">
                <a:avLst/>
              </a:prstGeom>
              <a:grpFill/>
              <a:ln w="9525">
                <a:noFill/>
                <a:round/>
                <a:headEnd/>
                <a:tailEnd/>
              </a:ln>
            </p:spPr>
            <p:txBody>
              <a:bodyPr/>
              <a:lstStyle/>
              <a:p>
                <a:endParaRPr lang="zh-CN" altLang="zh-CN">
                  <a:cs typeface="+mn-ea"/>
                </a:endParaRPr>
              </a:p>
            </p:txBody>
          </p:sp>
        </p:grpSp>
      </p:grpSp>
      <p:grpSp>
        <p:nvGrpSpPr>
          <p:cNvPr id="27" name="组合 26"/>
          <p:cNvGrpSpPr/>
          <p:nvPr/>
        </p:nvGrpSpPr>
        <p:grpSpPr>
          <a:xfrm>
            <a:off x="7066063" y="2207195"/>
            <a:ext cx="2311903" cy="1526040"/>
            <a:chOff x="5227553" y="1511380"/>
            <a:chExt cx="1734153" cy="1144530"/>
          </a:xfrm>
        </p:grpSpPr>
        <p:grpSp>
          <p:nvGrpSpPr>
            <p:cNvPr id="28" name="Group 35"/>
            <p:cNvGrpSpPr>
              <a:grpSpLocks/>
            </p:cNvGrpSpPr>
            <p:nvPr/>
          </p:nvGrpSpPr>
          <p:grpSpPr bwMode="auto">
            <a:xfrm>
              <a:off x="6079628" y="1511380"/>
              <a:ext cx="882078" cy="1144530"/>
              <a:chOff x="2849" y="1428"/>
              <a:chExt cx="779" cy="1007"/>
            </a:xfrm>
            <a:solidFill>
              <a:schemeClr val="accent2"/>
            </a:solidFill>
          </p:grpSpPr>
          <p:sp>
            <p:nvSpPr>
              <p:cNvPr id="32"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p>
                <a:endParaRPr lang="zh-CN" altLang="zh-CN">
                  <a:cs typeface="+mn-ea"/>
                </a:endParaRPr>
              </a:p>
            </p:txBody>
          </p:sp>
          <p:sp>
            <p:nvSpPr>
              <p:cNvPr id="33" name="Oval 22"/>
              <p:cNvSpPr>
                <a:spLocks noChangeArrowheads="1"/>
              </p:cNvSpPr>
              <p:nvPr/>
            </p:nvSpPr>
            <p:spPr bwMode="auto">
              <a:xfrm>
                <a:off x="3148" y="1428"/>
                <a:ext cx="189" cy="187"/>
              </a:xfrm>
              <a:prstGeom prst="ellipse">
                <a:avLst/>
              </a:prstGeom>
              <a:grpFill/>
              <a:ln w="9525">
                <a:noFill/>
                <a:round/>
                <a:headEnd/>
                <a:tailEnd/>
              </a:ln>
            </p:spPr>
            <p:txBody>
              <a:bodyPr/>
              <a:lstStyle/>
              <a:p>
                <a:endParaRPr lang="zh-CN" altLang="zh-CN">
                  <a:cs typeface="+mn-ea"/>
                </a:endParaRPr>
              </a:p>
            </p:txBody>
          </p:sp>
        </p:grpSp>
        <p:grpSp>
          <p:nvGrpSpPr>
            <p:cNvPr id="29" name="Group 36"/>
            <p:cNvGrpSpPr>
              <a:grpSpLocks/>
            </p:cNvGrpSpPr>
            <p:nvPr/>
          </p:nvGrpSpPr>
          <p:grpSpPr bwMode="auto">
            <a:xfrm>
              <a:off x="5227553" y="1511380"/>
              <a:ext cx="882078" cy="1144530"/>
              <a:chOff x="2097" y="1428"/>
              <a:chExt cx="779" cy="1007"/>
            </a:xfrm>
            <a:solidFill>
              <a:schemeClr val="accent2"/>
            </a:solidFill>
          </p:grpSpPr>
          <p:sp>
            <p:nvSpPr>
              <p:cNvPr id="30"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p>
                <a:endParaRPr lang="zh-CN" altLang="zh-CN">
                  <a:cs typeface="+mn-ea"/>
                </a:endParaRPr>
              </a:p>
            </p:txBody>
          </p:sp>
          <p:sp>
            <p:nvSpPr>
              <p:cNvPr id="31" name="Oval 24"/>
              <p:cNvSpPr>
                <a:spLocks noChangeArrowheads="1"/>
              </p:cNvSpPr>
              <p:nvPr/>
            </p:nvSpPr>
            <p:spPr bwMode="auto">
              <a:xfrm>
                <a:off x="2388" y="1428"/>
                <a:ext cx="188" cy="187"/>
              </a:xfrm>
              <a:prstGeom prst="ellipse">
                <a:avLst/>
              </a:prstGeom>
              <a:grpFill/>
              <a:ln w="9525">
                <a:noFill/>
                <a:round/>
                <a:headEnd/>
                <a:tailEnd/>
              </a:ln>
            </p:spPr>
            <p:txBody>
              <a:bodyPr/>
              <a:lstStyle/>
              <a:p>
                <a:endParaRPr lang="zh-CN" altLang="zh-CN">
                  <a:cs typeface="+mn-ea"/>
                </a:endParaRPr>
              </a:p>
            </p:txBody>
          </p:sp>
        </p:grpSp>
      </p:grpSp>
      <p:grpSp>
        <p:nvGrpSpPr>
          <p:cNvPr id="34" name="Group 31"/>
          <p:cNvGrpSpPr>
            <a:grpSpLocks/>
          </p:cNvGrpSpPr>
          <p:nvPr/>
        </p:nvGrpSpPr>
        <p:grpSpPr bwMode="auto">
          <a:xfrm>
            <a:off x="7666037" y="1017165"/>
            <a:ext cx="1153951" cy="1526041"/>
            <a:chOff x="2494" y="642"/>
            <a:chExt cx="765" cy="1007"/>
          </a:xfrm>
          <a:solidFill>
            <a:schemeClr val="accent1"/>
          </a:solidFill>
        </p:grpSpPr>
        <p:sp>
          <p:nvSpPr>
            <p:cNvPr id="37"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p>
              <a:endParaRPr lang="zh-CN" altLang="zh-CN">
                <a:cs typeface="+mn-ea"/>
              </a:endParaRPr>
            </a:p>
          </p:txBody>
        </p:sp>
        <p:sp>
          <p:nvSpPr>
            <p:cNvPr id="38" name="Oval 26"/>
            <p:cNvSpPr>
              <a:spLocks noChangeArrowheads="1"/>
            </p:cNvSpPr>
            <p:nvPr/>
          </p:nvSpPr>
          <p:spPr bwMode="auto">
            <a:xfrm>
              <a:off x="2784" y="642"/>
              <a:ext cx="188" cy="187"/>
            </a:xfrm>
            <a:prstGeom prst="ellipse">
              <a:avLst/>
            </a:prstGeom>
            <a:grpFill/>
            <a:ln w="9525">
              <a:noFill/>
              <a:round/>
              <a:headEnd/>
              <a:tailEnd/>
            </a:ln>
          </p:spPr>
          <p:txBody>
            <a:bodyPr/>
            <a:lstStyle/>
            <a:p>
              <a:endParaRPr lang="zh-CN" altLang="zh-CN">
                <a:cs typeface="+mn-ea"/>
              </a:endParaRPr>
            </a:p>
          </p:txBody>
        </p:sp>
      </p:grpSp>
      <p:grpSp>
        <p:nvGrpSpPr>
          <p:cNvPr id="43" name="组合 42"/>
          <p:cNvGrpSpPr/>
          <p:nvPr/>
        </p:nvGrpSpPr>
        <p:grpSpPr>
          <a:xfrm>
            <a:off x="1680085" y="2276872"/>
            <a:ext cx="3504136" cy="728256"/>
            <a:chOff x="5285584" y="1367721"/>
            <a:chExt cx="2628444" cy="546192"/>
          </a:xfrm>
          <a:solidFill>
            <a:schemeClr val="accent1"/>
          </a:solidFill>
        </p:grpSpPr>
        <p:sp>
          <p:nvSpPr>
            <p:cNvPr id="44"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45"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46" name="组合 45"/>
          <p:cNvGrpSpPr/>
          <p:nvPr/>
        </p:nvGrpSpPr>
        <p:grpSpPr>
          <a:xfrm>
            <a:off x="1680085" y="3286004"/>
            <a:ext cx="3504136" cy="728256"/>
            <a:chOff x="5285584" y="1367721"/>
            <a:chExt cx="2628444" cy="546192"/>
          </a:xfrm>
          <a:solidFill>
            <a:schemeClr val="accent2"/>
          </a:solidFill>
        </p:grpSpPr>
        <p:sp>
          <p:nvSpPr>
            <p:cNvPr id="47"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48"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49" name="组合 48"/>
          <p:cNvGrpSpPr/>
          <p:nvPr/>
        </p:nvGrpSpPr>
        <p:grpSpPr>
          <a:xfrm>
            <a:off x="1680085" y="4276409"/>
            <a:ext cx="3504136" cy="728256"/>
            <a:chOff x="5285584" y="1367721"/>
            <a:chExt cx="2628444" cy="546192"/>
          </a:xfrm>
          <a:solidFill>
            <a:schemeClr val="accent3"/>
          </a:solidFill>
        </p:grpSpPr>
        <p:sp>
          <p:nvSpPr>
            <p:cNvPr id="50"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51"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52" name="组合 51"/>
          <p:cNvGrpSpPr/>
          <p:nvPr/>
        </p:nvGrpSpPr>
        <p:grpSpPr>
          <a:xfrm>
            <a:off x="1680085" y="5262399"/>
            <a:ext cx="3504136" cy="728256"/>
            <a:chOff x="5285584" y="1367721"/>
            <a:chExt cx="2628444" cy="546192"/>
          </a:xfrm>
          <a:solidFill>
            <a:schemeClr val="accent5"/>
          </a:solidFill>
        </p:grpSpPr>
        <p:sp>
          <p:nvSpPr>
            <p:cNvPr id="53"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54"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15655811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750" fill="hold"/>
                                        <p:tgtEl>
                                          <p:spTgt spid="46"/>
                                        </p:tgtEl>
                                        <p:attrNameLst>
                                          <p:attrName>ppt_x</p:attrName>
                                        </p:attrNameLst>
                                      </p:cBhvr>
                                      <p:tavLst>
                                        <p:tav tm="0">
                                          <p:val>
                                            <p:strVal val="0-#ppt_w/2"/>
                                          </p:val>
                                        </p:tav>
                                        <p:tav tm="100000">
                                          <p:val>
                                            <p:strVal val="#ppt_x"/>
                                          </p:val>
                                        </p:tav>
                                      </p:tavLst>
                                    </p:anim>
                                    <p:anim calcmode="lin" valueType="num">
                                      <p:cBhvr additive="base">
                                        <p:cTn id="12" dur="75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0-#ppt_w/2"/>
                                          </p:val>
                                        </p:tav>
                                        <p:tav tm="100000">
                                          <p:val>
                                            <p:strVal val="#ppt_x"/>
                                          </p:val>
                                        </p:tav>
                                      </p:tavLst>
                                    </p:anim>
                                    <p:anim calcmode="lin" valueType="num">
                                      <p:cBhvr additive="base">
                                        <p:cTn id="16" dur="75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750" fill="hold"/>
                                        <p:tgtEl>
                                          <p:spTgt spid="52"/>
                                        </p:tgtEl>
                                        <p:attrNameLst>
                                          <p:attrName>ppt_x</p:attrName>
                                        </p:attrNameLst>
                                      </p:cBhvr>
                                      <p:tavLst>
                                        <p:tav tm="0">
                                          <p:val>
                                            <p:strVal val="0-#ppt_w/2"/>
                                          </p:val>
                                        </p:tav>
                                        <p:tav tm="100000">
                                          <p:val>
                                            <p:strVal val="#ppt_x"/>
                                          </p:val>
                                        </p:tav>
                                      </p:tavLst>
                                    </p:anim>
                                    <p:anim calcmode="lin" valueType="num">
                                      <p:cBhvr additive="base">
                                        <p:cTn id="20" dur="750" fill="hold"/>
                                        <p:tgtEl>
                                          <p:spTgt spid="5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884">
      <a:dk1>
        <a:sysClr val="windowText" lastClr="000000"/>
      </a:dk1>
      <a:lt1>
        <a:sysClr val="window" lastClr="FFFFFF"/>
      </a:lt1>
      <a:dk2>
        <a:srgbClr val="DCAB06"/>
      </a:dk2>
      <a:lt2>
        <a:srgbClr val="C64B0C"/>
      </a:lt2>
      <a:accent1>
        <a:srgbClr val="C64B0C"/>
      </a:accent1>
      <a:accent2>
        <a:srgbClr val="DCAB06"/>
      </a:accent2>
      <a:accent3>
        <a:srgbClr val="C64B0C"/>
      </a:accent3>
      <a:accent4>
        <a:srgbClr val="DCAB06"/>
      </a:accent4>
      <a:accent5>
        <a:srgbClr val="C64B0C"/>
      </a:accent5>
      <a:accent6>
        <a:srgbClr val="DCAB0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4176</Words>
  <Application>Microsoft Office PowerPoint</Application>
  <PresentationFormat>宽屏</PresentationFormat>
  <Paragraphs>490</Paragraphs>
  <Slides>39</Slides>
  <Notes>27</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39</vt:i4>
      </vt:variant>
    </vt:vector>
  </HeadingPairs>
  <TitlesOfParts>
    <vt:vector size="63" baseType="lpstr">
      <vt:lpstr>Cooper Std Black</vt:lpstr>
      <vt:lpstr>Gill Sans</vt:lpstr>
      <vt:lpstr>Lato</vt:lpstr>
      <vt:lpstr>Lato Light</vt:lpstr>
      <vt:lpstr>MS PGothic</vt:lpstr>
      <vt:lpstr>Neris Thin</vt:lpstr>
      <vt:lpstr>Open Sans Cond Light</vt:lpstr>
      <vt:lpstr>Open Sans Condensed Light</vt:lpstr>
      <vt:lpstr>Open Sans Light</vt:lpstr>
      <vt:lpstr>Signika Negative</vt:lpstr>
      <vt:lpstr>方正兰亭细黑_GBK</vt:lpstr>
      <vt:lpstr>方正喵呜体</vt:lpstr>
      <vt:lpstr>方正中等线简体</vt:lpstr>
      <vt:lpstr>宋体</vt:lpstr>
      <vt:lpstr>微软雅黑</vt:lpstr>
      <vt:lpstr>Arial</vt:lpstr>
      <vt:lpstr>Arial Black</vt:lpstr>
      <vt:lpstr>Calibri</vt:lpstr>
      <vt:lpstr>Impact</vt:lpstr>
      <vt:lpstr>Open Sans</vt:lpstr>
      <vt:lpstr>Raleway</vt:lpstr>
      <vt:lpstr>Roboto Condensed</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 Lan</cp:lastModifiedBy>
  <cp:revision>21</cp:revision>
  <dcterms:created xsi:type="dcterms:W3CDTF">2015-05-05T08:02:14Z</dcterms:created>
  <dcterms:modified xsi:type="dcterms:W3CDTF">2017-05-14T03:02:39Z</dcterms:modified>
</cp:coreProperties>
</file>